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8288000" cy="10287000"/>
  <p:notesSz cx="6858000" cy="9144000"/>
  <p:embeddedFontLst>
    <p:embeddedFont>
      <p:font typeface="Arimo" panose="020B0604020202020204" pitchFamily="34" charset="0"/>
      <p:regular r:id="rId16"/>
      <p:bold r:id="rId17"/>
      <p:italic r:id="rId18"/>
      <p:boldItalic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Open Sans" panose="020B0604020202020204" charset="0"/>
      <p:regular r:id="rId24"/>
    </p:embeddedFont>
    <p:embeddedFont>
      <p:font typeface="Open Sans Light Bold" panose="020B0604020202020204" charset="0"/>
      <p:regular r:id="rId25"/>
    </p:embeddedFont>
    <p:embeddedFont>
      <p:font typeface="Tex Gyre Adventor" panose="020B0604020202020204" charset="-52"/>
      <p:regular r:id="rId26"/>
    </p:embeddedFont>
    <p:embeddedFont>
      <p:font typeface="Tex Gyre Adventor Bold" panose="020B0604020202020204" charset="-52"/>
      <p:regular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6" d="100"/>
          <a:sy n="46" d="100"/>
        </p:scale>
        <p:origin x="756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23.06.2020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23.06.2020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ошщгр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23.06.2020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ошщгр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21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 rot="5400000">
            <a:off x="14850020" y="2965404"/>
            <a:ext cx="4286649" cy="5128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193"/>
              </a:lnSpc>
            </a:pPr>
            <a:r>
              <a:rPr lang="en-US" sz="3494">
                <a:solidFill>
                  <a:srgbClr val="5DCAD1"/>
                </a:solidFill>
                <a:latin typeface="Tex Gyre Adventor"/>
              </a:rPr>
              <a:t>23 июня 2020 года</a:t>
            </a:r>
          </a:p>
        </p:txBody>
      </p:sp>
      <p:grpSp>
        <p:nvGrpSpPr>
          <p:cNvPr id="3" name="Group 3"/>
          <p:cNvGrpSpPr/>
          <p:nvPr/>
        </p:nvGrpSpPr>
        <p:grpSpPr>
          <a:xfrm>
            <a:off x="2335292" y="3154785"/>
            <a:ext cx="11359544" cy="6489632"/>
            <a:chOff x="0" y="0"/>
            <a:chExt cx="15146058" cy="8652842"/>
          </a:xfrm>
        </p:grpSpPr>
        <p:sp>
          <p:nvSpPr>
            <p:cNvPr id="4" name="TextBox 4"/>
            <p:cNvSpPr txBox="1"/>
            <p:nvPr/>
          </p:nvSpPr>
          <p:spPr>
            <a:xfrm>
              <a:off x="0" y="54326"/>
              <a:ext cx="15146058" cy="773963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7332"/>
                </a:lnSpc>
              </a:pPr>
              <a:r>
                <a:rPr lang="en-US" sz="7332" spc="733">
                  <a:solidFill>
                    <a:srgbClr val="F3CD74"/>
                  </a:solidFill>
                  <a:latin typeface="Tex Gyre Adventor Bold"/>
                </a:rPr>
                <a:t>СОВМЕСТНЫЙ ПРОЕКТ </a:t>
              </a:r>
            </a:p>
            <a:p>
              <a:pPr>
                <a:lnSpc>
                  <a:spcPts val="7332"/>
                </a:lnSpc>
              </a:pPr>
              <a:r>
                <a:rPr lang="en-US" sz="7332" spc="733">
                  <a:solidFill>
                    <a:srgbClr val="F3CD74"/>
                  </a:solidFill>
                  <a:latin typeface="Tex Gyre Adventor Bold"/>
                </a:rPr>
                <a:t>«ОРТОПЕДИЧЕСКАЯ ПОДУШКА ИЗ ГРЕЧНЕВОЙ ЛУЗГИ»</a:t>
              </a:r>
            </a:p>
            <a:p>
              <a:pPr>
                <a:lnSpc>
                  <a:spcPts val="7332"/>
                </a:lnSpc>
              </a:pPr>
              <a:endParaRPr lang="en-US" sz="7332" spc="733">
                <a:solidFill>
                  <a:srgbClr val="F3CD74"/>
                </a:solidFill>
                <a:latin typeface="Tex Gyre Adventor Bold"/>
              </a:endParaRPr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7976642"/>
              <a:ext cx="10812552" cy="67620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4373"/>
                </a:lnSpc>
              </a:pPr>
              <a:r>
                <a:rPr lang="en-US" sz="3123">
                  <a:solidFill>
                    <a:srgbClr val="5DCAD1"/>
                  </a:solidFill>
                  <a:latin typeface="Tex Gyre Adventor"/>
                </a:rPr>
                <a:t>"Провсоюз - подушка безопасности"</a:t>
              </a:r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-2164061" y="-2286000"/>
            <a:ext cx="7014173" cy="6061673"/>
            <a:chOff x="0" y="0"/>
            <a:chExt cx="9352231" cy="8082231"/>
          </a:xfrm>
        </p:grpSpPr>
        <p:grpSp>
          <p:nvGrpSpPr>
            <p:cNvPr id="7" name="Group 7"/>
            <p:cNvGrpSpPr>
              <a:grpSpLocks noChangeAspect="1"/>
            </p:cNvGrpSpPr>
            <p:nvPr/>
          </p:nvGrpSpPr>
          <p:grpSpPr>
            <a:xfrm rot="-2700000">
              <a:off x="1183615" y="1183615"/>
              <a:ext cx="5715000" cy="5715000"/>
              <a:chOff x="0" y="0"/>
              <a:chExt cx="2653030" cy="2653030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0" y="0"/>
                <a:ext cx="2653030" cy="2654300"/>
              </a:xfrm>
              <a:custGeom>
                <a:avLst/>
                <a:gdLst/>
                <a:ahLst/>
                <a:cxnLst/>
                <a:rect l="l" t="t" r="r" b="b"/>
                <a:pathLst>
                  <a:path w="2653030" h="2654300">
                    <a:moveTo>
                      <a:pt x="0" y="1535430"/>
                    </a:moveTo>
                    <a:lnTo>
                      <a:pt x="0" y="1463040"/>
                    </a:lnTo>
                    <a:lnTo>
                      <a:pt x="1463040" y="0"/>
                    </a:lnTo>
                    <a:lnTo>
                      <a:pt x="1535430" y="0"/>
                    </a:lnTo>
                    <a:lnTo>
                      <a:pt x="0" y="1535430"/>
                    </a:lnTo>
                    <a:close/>
                    <a:moveTo>
                      <a:pt x="1681480" y="0"/>
                    </a:moveTo>
                    <a:lnTo>
                      <a:pt x="1609090" y="0"/>
                    </a:lnTo>
                    <a:lnTo>
                      <a:pt x="0" y="1607820"/>
                    </a:lnTo>
                    <a:lnTo>
                      <a:pt x="0" y="1680210"/>
                    </a:lnTo>
                    <a:lnTo>
                      <a:pt x="1681480" y="0"/>
                    </a:lnTo>
                    <a:close/>
                    <a:moveTo>
                      <a:pt x="1390650" y="0"/>
                    </a:moveTo>
                    <a:lnTo>
                      <a:pt x="1318260" y="0"/>
                    </a:lnTo>
                    <a:lnTo>
                      <a:pt x="0" y="1318260"/>
                    </a:lnTo>
                    <a:lnTo>
                      <a:pt x="0" y="1390650"/>
                    </a:lnTo>
                    <a:lnTo>
                      <a:pt x="1390650" y="0"/>
                    </a:lnTo>
                    <a:close/>
                    <a:moveTo>
                      <a:pt x="1245870" y="0"/>
                    </a:moveTo>
                    <a:lnTo>
                      <a:pt x="1173480" y="0"/>
                    </a:lnTo>
                    <a:lnTo>
                      <a:pt x="0" y="1173480"/>
                    </a:lnTo>
                    <a:lnTo>
                      <a:pt x="0" y="1245870"/>
                    </a:lnTo>
                    <a:lnTo>
                      <a:pt x="1245870" y="0"/>
                    </a:lnTo>
                    <a:close/>
                    <a:moveTo>
                      <a:pt x="1826260" y="0"/>
                    </a:moveTo>
                    <a:lnTo>
                      <a:pt x="1753870" y="0"/>
                    </a:lnTo>
                    <a:lnTo>
                      <a:pt x="0" y="1753870"/>
                    </a:lnTo>
                    <a:lnTo>
                      <a:pt x="0" y="1826260"/>
                    </a:lnTo>
                    <a:lnTo>
                      <a:pt x="1826260" y="0"/>
                    </a:lnTo>
                    <a:close/>
                    <a:moveTo>
                      <a:pt x="2260600" y="0"/>
                    </a:moveTo>
                    <a:lnTo>
                      <a:pt x="2188210" y="0"/>
                    </a:lnTo>
                    <a:lnTo>
                      <a:pt x="0" y="2188210"/>
                    </a:lnTo>
                    <a:lnTo>
                      <a:pt x="0" y="2260600"/>
                    </a:lnTo>
                    <a:lnTo>
                      <a:pt x="2260600" y="0"/>
                    </a:lnTo>
                    <a:close/>
                    <a:moveTo>
                      <a:pt x="2551430" y="0"/>
                    </a:moveTo>
                    <a:lnTo>
                      <a:pt x="2479040" y="0"/>
                    </a:lnTo>
                    <a:lnTo>
                      <a:pt x="0" y="2479040"/>
                    </a:lnTo>
                    <a:lnTo>
                      <a:pt x="0" y="2551430"/>
                    </a:lnTo>
                    <a:lnTo>
                      <a:pt x="2551430" y="0"/>
                    </a:lnTo>
                    <a:close/>
                    <a:moveTo>
                      <a:pt x="2405380" y="0"/>
                    </a:moveTo>
                    <a:lnTo>
                      <a:pt x="2332990" y="0"/>
                    </a:lnTo>
                    <a:lnTo>
                      <a:pt x="0" y="2332990"/>
                    </a:lnTo>
                    <a:lnTo>
                      <a:pt x="0" y="2405380"/>
                    </a:lnTo>
                    <a:lnTo>
                      <a:pt x="2405380" y="0"/>
                    </a:lnTo>
                    <a:close/>
                    <a:moveTo>
                      <a:pt x="2115820" y="0"/>
                    </a:moveTo>
                    <a:lnTo>
                      <a:pt x="2043430" y="0"/>
                    </a:lnTo>
                    <a:lnTo>
                      <a:pt x="0" y="2043430"/>
                    </a:lnTo>
                    <a:lnTo>
                      <a:pt x="0" y="2115820"/>
                    </a:lnTo>
                    <a:lnTo>
                      <a:pt x="2115820" y="0"/>
                    </a:lnTo>
                    <a:close/>
                    <a:moveTo>
                      <a:pt x="375920" y="0"/>
                    </a:moveTo>
                    <a:lnTo>
                      <a:pt x="303530" y="0"/>
                    </a:lnTo>
                    <a:lnTo>
                      <a:pt x="0" y="303530"/>
                    </a:lnTo>
                    <a:lnTo>
                      <a:pt x="0" y="375920"/>
                    </a:lnTo>
                    <a:lnTo>
                      <a:pt x="375920" y="0"/>
                    </a:lnTo>
                    <a:close/>
                    <a:moveTo>
                      <a:pt x="1101090" y="0"/>
                    </a:moveTo>
                    <a:lnTo>
                      <a:pt x="1028700" y="0"/>
                    </a:lnTo>
                    <a:lnTo>
                      <a:pt x="0" y="1028700"/>
                    </a:lnTo>
                    <a:lnTo>
                      <a:pt x="0" y="1101090"/>
                    </a:lnTo>
                    <a:lnTo>
                      <a:pt x="1101090" y="0"/>
                    </a:lnTo>
                    <a:close/>
                    <a:moveTo>
                      <a:pt x="2653030" y="0"/>
                    </a:moveTo>
                    <a:lnTo>
                      <a:pt x="2623820" y="0"/>
                    </a:lnTo>
                    <a:lnTo>
                      <a:pt x="0" y="2623820"/>
                    </a:lnTo>
                    <a:lnTo>
                      <a:pt x="0" y="2653030"/>
                    </a:lnTo>
                    <a:lnTo>
                      <a:pt x="43180" y="2653030"/>
                    </a:lnTo>
                    <a:lnTo>
                      <a:pt x="2653030" y="43180"/>
                    </a:lnTo>
                    <a:lnTo>
                      <a:pt x="2653030" y="0"/>
                    </a:lnTo>
                    <a:close/>
                    <a:moveTo>
                      <a:pt x="520700" y="0"/>
                    </a:moveTo>
                    <a:lnTo>
                      <a:pt x="448310" y="0"/>
                    </a:lnTo>
                    <a:lnTo>
                      <a:pt x="0" y="448310"/>
                    </a:lnTo>
                    <a:lnTo>
                      <a:pt x="0" y="520700"/>
                    </a:lnTo>
                    <a:lnTo>
                      <a:pt x="520700" y="0"/>
                    </a:lnTo>
                    <a:close/>
                    <a:moveTo>
                      <a:pt x="85090" y="0"/>
                    </a:moveTo>
                    <a:lnTo>
                      <a:pt x="12700" y="0"/>
                    </a:lnTo>
                    <a:lnTo>
                      <a:pt x="0" y="12700"/>
                    </a:lnTo>
                    <a:lnTo>
                      <a:pt x="0" y="85090"/>
                    </a:lnTo>
                    <a:lnTo>
                      <a:pt x="85090" y="0"/>
                    </a:lnTo>
                    <a:close/>
                    <a:moveTo>
                      <a:pt x="231140" y="0"/>
                    </a:moveTo>
                    <a:lnTo>
                      <a:pt x="158750" y="0"/>
                    </a:lnTo>
                    <a:lnTo>
                      <a:pt x="0" y="157480"/>
                    </a:lnTo>
                    <a:lnTo>
                      <a:pt x="0" y="229870"/>
                    </a:lnTo>
                    <a:lnTo>
                      <a:pt x="231140" y="0"/>
                    </a:lnTo>
                    <a:close/>
                    <a:moveTo>
                      <a:pt x="0" y="956310"/>
                    </a:moveTo>
                    <a:lnTo>
                      <a:pt x="956310" y="0"/>
                    </a:lnTo>
                    <a:lnTo>
                      <a:pt x="883920" y="0"/>
                    </a:lnTo>
                    <a:lnTo>
                      <a:pt x="0" y="882650"/>
                    </a:lnTo>
                    <a:lnTo>
                      <a:pt x="0" y="956310"/>
                    </a:lnTo>
                    <a:close/>
                    <a:moveTo>
                      <a:pt x="665480" y="0"/>
                    </a:moveTo>
                    <a:lnTo>
                      <a:pt x="593090" y="0"/>
                    </a:lnTo>
                    <a:lnTo>
                      <a:pt x="0" y="593090"/>
                    </a:lnTo>
                    <a:lnTo>
                      <a:pt x="0" y="665480"/>
                    </a:lnTo>
                    <a:lnTo>
                      <a:pt x="665480" y="0"/>
                    </a:lnTo>
                    <a:close/>
                    <a:moveTo>
                      <a:pt x="810260" y="0"/>
                    </a:moveTo>
                    <a:lnTo>
                      <a:pt x="737870" y="0"/>
                    </a:lnTo>
                    <a:lnTo>
                      <a:pt x="0" y="737870"/>
                    </a:lnTo>
                    <a:lnTo>
                      <a:pt x="0" y="810260"/>
                    </a:lnTo>
                    <a:lnTo>
                      <a:pt x="810260" y="0"/>
                    </a:lnTo>
                    <a:close/>
                    <a:moveTo>
                      <a:pt x="1971040" y="0"/>
                    </a:moveTo>
                    <a:lnTo>
                      <a:pt x="1898650" y="0"/>
                    </a:lnTo>
                    <a:lnTo>
                      <a:pt x="0" y="1898650"/>
                    </a:lnTo>
                    <a:lnTo>
                      <a:pt x="0" y="1971040"/>
                    </a:lnTo>
                    <a:lnTo>
                      <a:pt x="1971040" y="0"/>
                    </a:lnTo>
                    <a:close/>
                    <a:moveTo>
                      <a:pt x="2653030" y="1783080"/>
                    </a:moveTo>
                    <a:lnTo>
                      <a:pt x="2653030" y="1710690"/>
                    </a:lnTo>
                    <a:lnTo>
                      <a:pt x="1710690" y="2653030"/>
                    </a:lnTo>
                    <a:lnTo>
                      <a:pt x="1783080" y="2653030"/>
                    </a:lnTo>
                    <a:lnTo>
                      <a:pt x="2653030" y="1783080"/>
                    </a:lnTo>
                    <a:close/>
                    <a:moveTo>
                      <a:pt x="2653030" y="1927860"/>
                    </a:moveTo>
                    <a:lnTo>
                      <a:pt x="2653030" y="1855470"/>
                    </a:lnTo>
                    <a:lnTo>
                      <a:pt x="1855470" y="2653030"/>
                    </a:lnTo>
                    <a:lnTo>
                      <a:pt x="1927860" y="2653030"/>
                    </a:lnTo>
                    <a:lnTo>
                      <a:pt x="2653030" y="1927860"/>
                    </a:lnTo>
                    <a:close/>
                    <a:moveTo>
                      <a:pt x="2653030" y="2072640"/>
                    </a:moveTo>
                    <a:lnTo>
                      <a:pt x="2653030" y="2000250"/>
                    </a:lnTo>
                    <a:lnTo>
                      <a:pt x="2000250" y="2653030"/>
                    </a:lnTo>
                    <a:lnTo>
                      <a:pt x="2072640" y="2653030"/>
                    </a:lnTo>
                    <a:lnTo>
                      <a:pt x="2653030" y="2072640"/>
                    </a:lnTo>
                    <a:close/>
                    <a:moveTo>
                      <a:pt x="2653030" y="1638300"/>
                    </a:moveTo>
                    <a:lnTo>
                      <a:pt x="2653030" y="1565910"/>
                    </a:lnTo>
                    <a:lnTo>
                      <a:pt x="1564640" y="2654300"/>
                    </a:lnTo>
                    <a:lnTo>
                      <a:pt x="1637030" y="2654300"/>
                    </a:lnTo>
                    <a:lnTo>
                      <a:pt x="2653030" y="1638300"/>
                    </a:lnTo>
                    <a:close/>
                    <a:moveTo>
                      <a:pt x="2217420" y="2653030"/>
                    </a:moveTo>
                    <a:lnTo>
                      <a:pt x="2653030" y="2217420"/>
                    </a:lnTo>
                    <a:lnTo>
                      <a:pt x="2653030" y="2145030"/>
                    </a:lnTo>
                    <a:lnTo>
                      <a:pt x="2145030" y="2653030"/>
                    </a:lnTo>
                    <a:lnTo>
                      <a:pt x="2217420" y="2653030"/>
                    </a:lnTo>
                    <a:close/>
                    <a:moveTo>
                      <a:pt x="2653030" y="2580640"/>
                    </a:moveTo>
                    <a:lnTo>
                      <a:pt x="2580640" y="2653030"/>
                    </a:lnTo>
                    <a:lnTo>
                      <a:pt x="2653030" y="2653030"/>
                    </a:lnTo>
                    <a:lnTo>
                      <a:pt x="2653030" y="2580640"/>
                    </a:lnTo>
                    <a:close/>
                    <a:moveTo>
                      <a:pt x="2653030" y="2508250"/>
                    </a:moveTo>
                    <a:lnTo>
                      <a:pt x="2653030" y="2435860"/>
                    </a:lnTo>
                    <a:lnTo>
                      <a:pt x="2435860" y="2653030"/>
                    </a:lnTo>
                    <a:lnTo>
                      <a:pt x="2508250" y="2653030"/>
                    </a:lnTo>
                    <a:lnTo>
                      <a:pt x="2653030" y="2508250"/>
                    </a:lnTo>
                    <a:close/>
                    <a:moveTo>
                      <a:pt x="2653030" y="2363470"/>
                    </a:moveTo>
                    <a:lnTo>
                      <a:pt x="2653030" y="2291080"/>
                    </a:lnTo>
                    <a:lnTo>
                      <a:pt x="2291080" y="2653030"/>
                    </a:lnTo>
                    <a:lnTo>
                      <a:pt x="2363470" y="2653030"/>
                    </a:lnTo>
                    <a:lnTo>
                      <a:pt x="2653030" y="2363470"/>
                    </a:lnTo>
                    <a:close/>
                    <a:moveTo>
                      <a:pt x="2653030" y="1492250"/>
                    </a:moveTo>
                    <a:lnTo>
                      <a:pt x="2653030" y="1419860"/>
                    </a:lnTo>
                    <a:lnTo>
                      <a:pt x="1419860" y="2653030"/>
                    </a:lnTo>
                    <a:lnTo>
                      <a:pt x="1492250" y="2653030"/>
                    </a:lnTo>
                    <a:lnTo>
                      <a:pt x="2653030" y="1492250"/>
                    </a:lnTo>
                    <a:close/>
                    <a:moveTo>
                      <a:pt x="2653030" y="187960"/>
                    </a:moveTo>
                    <a:lnTo>
                      <a:pt x="2653030" y="115570"/>
                    </a:lnTo>
                    <a:lnTo>
                      <a:pt x="115570" y="2653030"/>
                    </a:lnTo>
                    <a:lnTo>
                      <a:pt x="187960" y="2653030"/>
                    </a:lnTo>
                    <a:lnTo>
                      <a:pt x="2653030" y="187960"/>
                    </a:lnTo>
                    <a:close/>
                    <a:moveTo>
                      <a:pt x="2653030" y="622300"/>
                    </a:moveTo>
                    <a:lnTo>
                      <a:pt x="2653030" y="549910"/>
                    </a:lnTo>
                    <a:lnTo>
                      <a:pt x="549910" y="2653030"/>
                    </a:lnTo>
                    <a:lnTo>
                      <a:pt x="622300" y="2653030"/>
                    </a:lnTo>
                    <a:lnTo>
                      <a:pt x="2653030" y="622300"/>
                    </a:lnTo>
                    <a:close/>
                    <a:moveTo>
                      <a:pt x="2653030" y="477520"/>
                    </a:moveTo>
                    <a:lnTo>
                      <a:pt x="2653030" y="405130"/>
                    </a:lnTo>
                    <a:lnTo>
                      <a:pt x="405130" y="2653030"/>
                    </a:lnTo>
                    <a:lnTo>
                      <a:pt x="477520" y="2653030"/>
                    </a:lnTo>
                    <a:lnTo>
                      <a:pt x="2653030" y="477520"/>
                    </a:lnTo>
                    <a:close/>
                    <a:moveTo>
                      <a:pt x="2653030" y="1347470"/>
                    </a:moveTo>
                    <a:lnTo>
                      <a:pt x="2653030" y="1275080"/>
                    </a:lnTo>
                    <a:lnTo>
                      <a:pt x="1275080" y="2653030"/>
                    </a:lnTo>
                    <a:lnTo>
                      <a:pt x="1347470" y="2653030"/>
                    </a:lnTo>
                    <a:lnTo>
                      <a:pt x="2653030" y="1347470"/>
                    </a:lnTo>
                    <a:close/>
                    <a:moveTo>
                      <a:pt x="2653030" y="767080"/>
                    </a:moveTo>
                    <a:lnTo>
                      <a:pt x="2653030" y="694690"/>
                    </a:lnTo>
                    <a:lnTo>
                      <a:pt x="694690" y="2653030"/>
                    </a:lnTo>
                    <a:lnTo>
                      <a:pt x="767080" y="2653030"/>
                    </a:lnTo>
                    <a:lnTo>
                      <a:pt x="2653030" y="767080"/>
                    </a:lnTo>
                    <a:close/>
                    <a:moveTo>
                      <a:pt x="2653030" y="332740"/>
                    </a:moveTo>
                    <a:lnTo>
                      <a:pt x="2653030" y="260350"/>
                    </a:lnTo>
                    <a:lnTo>
                      <a:pt x="260350" y="2653030"/>
                    </a:lnTo>
                    <a:lnTo>
                      <a:pt x="332740" y="2653030"/>
                    </a:lnTo>
                    <a:lnTo>
                      <a:pt x="2653030" y="332740"/>
                    </a:lnTo>
                    <a:close/>
                    <a:moveTo>
                      <a:pt x="2653030" y="1202690"/>
                    </a:moveTo>
                    <a:lnTo>
                      <a:pt x="2653030" y="1130300"/>
                    </a:lnTo>
                    <a:lnTo>
                      <a:pt x="1130300" y="2653030"/>
                    </a:lnTo>
                    <a:lnTo>
                      <a:pt x="1202690" y="2653030"/>
                    </a:lnTo>
                    <a:lnTo>
                      <a:pt x="2653030" y="1202690"/>
                    </a:lnTo>
                    <a:close/>
                    <a:moveTo>
                      <a:pt x="2653030" y="913130"/>
                    </a:moveTo>
                    <a:lnTo>
                      <a:pt x="2653030" y="840740"/>
                    </a:lnTo>
                    <a:lnTo>
                      <a:pt x="840740" y="2653030"/>
                    </a:lnTo>
                    <a:lnTo>
                      <a:pt x="913130" y="2653030"/>
                    </a:lnTo>
                    <a:lnTo>
                      <a:pt x="2653030" y="913130"/>
                    </a:lnTo>
                    <a:close/>
                    <a:moveTo>
                      <a:pt x="2653030" y="1057910"/>
                    </a:moveTo>
                    <a:lnTo>
                      <a:pt x="2653030" y="985520"/>
                    </a:lnTo>
                    <a:lnTo>
                      <a:pt x="985520" y="2653030"/>
                    </a:lnTo>
                    <a:lnTo>
                      <a:pt x="1057910" y="2653030"/>
                    </a:lnTo>
                    <a:lnTo>
                      <a:pt x="2653030" y="1057910"/>
                    </a:lnTo>
                    <a:close/>
                  </a:path>
                </a:pathLst>
              </a:custGeom>
              <a:solidFill>
                <a:srgbClr val="5DCAD1"/>
              </a:solidFill>
            </p:spPr>
          </p:sp>
        </p:grpSp>
        <p:grpSp>
          <p:nvGrpSpPr>
            <p:cNvPr id="9" name="Group 9"/>
            <p:cNvGrpSpPr/>
            <p:nvPr/>
          </p:nvGrpSpPr>
          <p:grpSpPr>
            <a:xfrm rot="-2700000">
              <a:off x="2453615" y="1183615"/>
              <a:ext cx="5715000" cy="5715000"/>
              <a:chOff x="0" y="0"/>
              <a:chExt cx="1913890" cy="1913890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0"/>
                <a:ext cx="1913890" cy="1913890"/>
              </a:xfrm>
              <a:custGeom>
                <a:avLst/>
                <a:gdLst/>
                <a:ahLst/>
                <a:cxnLst/>
                <a:rect l="l" t="t" r="r" b="b"/>
                <a:pathLst>
                  <a:path w="1913890" h="1913890">
                    <a:moveTo>
                      <a:pt x="0" y="0"/>
                    </a:moveTo>
                    <a:lnTo>
                      <a:pt x="0" y="1913890"/>
                    </a:lnTo>
                    <a:lnTo>
                      <a:pt x="1913890" y="1913890"/>
                    </a:lnTo>
                    <a:lnTo>
                      <a:pt x="1913890" y="0"/>
                    </a:lnTo>
                    <a:lnTo>
                      <a:pt x="0" y="0"/>
                    </a:lnTo>
                    <a:close/>
                    <a:moveTo>
                      <a:pt x="1852930" y="1852930"/>
                    </a:moveTo>
                    <a:lnTo>
                      <a:pt x="59690" y="1852930"/>
                    </a:lnTo>
                    <a:lnTo>
                      <a:pt x="59690" y="59690"/>
                    </a:lnTo>
                    <a:lnTo>
                      <a:pt x="1852930" y="59690"/>
                    </a:lnTo>
                    <a:lnTo>
                      <a:pt x="1852930" y="1852930"/>
                    </a:lnTo>
                    <a:close/>
                  </a:path>
                </a:pathLst>
              </a:custGeom>
              <a:solidFill>
                <a:srgbClr val="F3CD74"/>
              </a:solidFill>
            </p:spPr>
          </p:sp>
        </p:grpSp>
      </p:grpSp>
      <p:grpSp>
        <p:nvGrpSpPr>
          <p:cNvPr id="11" name="Group 11"/>
          <p:cNvGrpSpPr/>
          <p:nvPr/>
        </p:nvGrpSpPr>
        <p:grpSpPr>
          <a:xfrm>
            <a:off x="14857885" y="7477898"/>
            <a:ext cx="4573115" cy="3952102"/>
            <a:chOff x="0" y="0"/>
            <a:chExt cx="6097487" cy="5269470"/>
          </a:xfrm>
        </p:grpSpPr>
        <p:grpSp>
          <p:nvGrpSpPr>
            <p:cNvPr id="12" name="Group 12"/>
            <p:cNvGrpSpPr>
              <a:grpSpLocks noChangeAspect="1"/>
            </p:cNvGrpSpPr>
            <p:nvPr/>
          </p:nvGrpSpPr>
          <p:grpSpPr>
            <a:xfrm rot="-2700000">
              <a:off x="771696" y="771696"/>
              <a:ext cx="3726078" cy="3726078"/>
              <a:chOff x="0" y="0"/>
              <a:chExt cx="2653030" cy="2653030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0" y="0"/>
                <a:ext cx="2653030" cy="2654300"/>
              </a:xfrm>
              <a:custGeom>
                <a:avLst/>
                <a:gdLst/>
                <a:ahLst/>
                <a:cxnLst/>
                <a:rect l="l" t="t" r="r" b="b"/>
                <a:pathLst>
                  <a:path w="2653030" h="2654300">
                    <a:moveTo>
                      <a:pt x="0" y="1535430"/>
                    </a:moveTo>
                    <a:lnTo>
                      <a:pt x="0" y="1463040"/>
                    </a:lnTo>
                    <a:lnTo>
                      <a:pt x="1463040" y="0"/>
                    </a:lnTo>
                    <a:lnTo>
                      <a:pt x="1535430" y="0"/>
                    </a:lnTo>
                    <a:lnTo>
                      <a:pt x="0" y="1535430"/>
                    </a:lnTo>
                    <a:close/>
                    <a:moveTo>
                      <a:pt x="1681480" y="0"/>
                    </a:moveTo>
                    <a:lnTo>
                      <a:pt x="1609090" y="0"/>
                    </a:lnTo>
                    <a:lnTo>
                      <a:pt x="0" y="1607820"/>
                    </a:lnTo>
                    <a:lnTo>
                      <a:pt x="0" y="1680210"/>
                    </a:lnTo>
                    <a:lnTo>
                      <a:pt x="1681480" y="0"/>
                    </a:lnTo>
                    <a:close/>
                    <a:moveTo>
                      <a:pt x="1390650" y="0"/>
                    </a:moveTo>
                    <a:lnTo>
                      <a:pt x="1318260" y="0"/>
                    </a:lnTo>
                    <a:lnTo>
                      <a:pt x="0" y="1318260"/>
                    </a:lnTo>
                    <a:lnTo>
                      <a:pt x="0" y="1390650"/>
                    </a:lnTo>
                    <a:lnTo>
                      <a:pt x="1390650" y="0"/>
                    </a:lnTo>
                    <a:close/>
                    <a:moveTo>
                      <a:pt x="1245870" y="0"/>
                    </a:moveTo>
                    <a:lnTo>
                      <a:pt x="1173480" y="0"/>
                    </a:lnTo>
                    <a:lnTo>
                      <a:pt x="0" y="1173480"/>
                    </a:lnTo>
                    <a:lnTo>
                      <a:pt x="0" y="1245870"/>
                    </a:lnTo>
                    <a:lnTo>
                      <a:pt x="1245870" y="0"/>
                    </a:lnTo>
                    <a:close/>
                    <a:moveTo>
                      <a:pt x="1826260" y="0"/>
                    </a:moveTo>
                    <a:lnTo>
                      <a:pt x="1753870" y="0"/>
                    </a:lnTo>
                    <a:lnTo>
                      <a:pt x="0" y="1753870"/>
                    </a:lnTo>
                    <a:lnTo>
                      <a:pt x="0" y="1826260"/>
                    </a:lnTo>
                    <a:lnTo>
                      <a:pt x="1826260" y="0"/>
                    </a:lnTo>
                    <a:close/>
                    <a:moveTo>
                      <a:pt x="2260600" y="0"/>
                    </a:moveTo>
                    <a:lnTo>
                      <a:pt x="2188210" y="0"/>
                    </a:lnTo>
                    <a:lnTo>
                      <a:pt x="0" y="2188210"/>
                    </a:lnTo>
                    <a:lnTo>
                      <a:pt x="0" y="2260600"/>
                    </a:lnTo>
                    <a:lnTo>
                      <a:pt x="2260600" y="0"/>
                    </a:lnTo>
                    <a:close/>
                    <a:moveTo>
                      <a:pt x="2551430" y="0"/>
                    </a:moveTo>
                    <a:lnTo>
                      <a:pt x="2479040" y="0"/>
                    </a:lnTo>
                    <a:lnTo>
                      <a:pt x="0" y="2479040"/>
                    </a:lnTo>
                    <a:lnTo>
                      <a:pt x="0" y="2551430"/>
                    </a:lnTo>
                    <a:lnTo>
                      <a:pt x="2551430" y="0"/>
                    </a:lnTo>
                    <a:close/>
                    <a:moveTo>
                      <a:pt x="2405380" y="0"/>
                    </a:moveTo>
                    <a:lnTo>
                      <a:pt x="2332990" y="0"/>
                    </a:lnTo>
                    <a:lnTo>
                      <a:pt x="0" y="2332990"/>
                    </a:lnTo>
                    <a:lnTo>
                      <a:pt x="0" y="2405380"/>
                    </a:lnTo>
                    <a:lnTo>
                      <a:pt x="2405380" y="0"/>
                    </a:lnTo>
                    <a:close/>
                    <a:moveTo>
                      <a:pt x="2115820" y="0"/>
                    </a:moveTo>
                    <a:lnTo>
                      <a:pt x="2043430" y="0"/>
                    </a:lnTo>
                    <a:lnTo>
                      <a:pt x="0" y="2043430"/>
                    </a:lnTo>
                    <a:lnTo>
                      <a:pt x="0" y="2115820"/>
                    </a:lnTo>
                    <a:lnTo>
                      <a:pt x="2115820" y="0"/>
                    </a:lnTo>
                    <a:close/>
                    <a:moveTo>
                      <a:pt x="375920" y="0"/>
                    </a:moveTo>
                    <a:lnTo>
                      <a:pt x="303530" y="0"/>
                    </a:lnTo>
                    <a:lnTo>
                      <a:pt x="0" y="303530"/>
                    </a:lnTo>
                    <a:lnTo>
                      <a:pt x="0" y="375920"/>
                    </a:lnTo>
                    <a:lnTo>
                      <a:pt x="375920" y="0"/>
                    </a:lnTo>
                    <a:close/>
                    <a:moveTo>
                      <a:pt x="1101090" y="0"/>
                    </a:moveTo>
                    <a:lnTo>
                      <a:pt x="1028700" y="0"/>
                    </a:lnTo>
                    <a:lnTo>
                      <a:pt x="0" y="1028700"/>
                    </a:lnTo>
                    <a:lnTo>
                      <a:pt x="0" y="1101090"/>
                    </a:lnTo>
                    <a:lnTo>
                      <a:pt x="1101090" y="0"/>
                    </a:lnTo>
                    <a:close/>
                    <a:moveTo>
                      <a:pt x="2653030" y="0"/>
                    </a:moveTo>
                    <a:lnTo>
                      <a:pt x="2623820" y="0"/>
                    </a:lnTo>
                    <a:lnTo>
                      <a:pt x="0" y="2623820"/>
                    </a:lnTo>
                    <a:lnTo>
                      <a:pt x="0" y="2653030"/>
                    </a:lnTo>
                    <a:lnTo>
                      <a:pt x="43180" y="2653030"/>
                    </a:lnTo>
                    <a:lnTo>
                      <a:pt x="2653030" y="43180"/>
                    </a:lnTo>
                    <a:lnTo>
                      <a:pt x="2653030" y="0"/>
                    </a:lnTo>
                    <a:close/>
                    <a:moveTo>
                      <a:pt x="520700" y="0"/>
                    </a:moveTo>
                    <a:lnTo>
                      <a:pt x="448310" y="0"/>
                    </a:lnTo>
                    <a:lnTo>
                      <a:pt x="0" y="448310"/>
                    </a:lnTo>
                    <a:lnTo>
                      <a:pt x="0" y="520700"/>
                    </a:lnTo>
                    <a:lnTo>
                      <a:pt x="520700" y="0"/>
                    </a:lnTo>
                    <a:close/>
                    <a:moveTo>
                      <a:pt x="85090" y="0"/>
                    </a:moveTo>
                    <a:lnTo>
                      <a:pt x="12700" y="0"/>
                    </a:lnTo>
                    <a:lnTo>
                      <a:pt x="0" y="12700"/>
                    </a:lnTo>
                    <a:lnTo>
                      <a:pt x="0" y="85090"/>
                    </a:lnTo>
                    <a:lnTo>
                      <a:pt x="85090" y="0"/>
                    </a:lnTo>
                    <a:close/>
                    <a:moveTo>
                      <a:pt x="231140" y="0"/>
                    </a:moveTo>
                    <a:lnTo>
                      <a:pt x="158750" y="0"/>
                    </a:lnTo>
                    <a:lnTo>
                      <a:pt x="0" y="157480"/>
                    </a:lnTo>
                    <a:lnTo>
                      <a:pt x="0" y="229870"/>
                    </a:lnTo>
                    <a:lnTo>
                      <a:pt x="231140" y="0"/>
                    </a:lnTo>
                    <a:close/>
                    <a:moveTo>
                      <a:pt x="0" y="956310"/>
                    </a:moveTo>
                    <a:lnTo>
                      <a:pt x="956310" y="0"/>
                    </a:lnTo>
                    <a:lnTo>
                      <a:pt x="883920" y="0"/>
                    </a:lnTo>
                    <a:lnTo>
                      <a:pt x="0" y="882650"/>
                    </a:lnTo>
                    <a:lnTo>
                      <a:pt x="0" y="956310"/>
                    </a:lnTo>
                    <a:close/>
                    <a:moveTo>
                      <a:pt x="665480" y="0"/>
                    </a:moveTo>
                    <a:lnTo>
                      <a:pt x="593090" y="0"/>
                    </a:lnTo>
                    <a:lnTo>
                      <a:pt x="0" y="593090"/>
                    </a:lnTo>
                    <a:lnTo>
                      <a:pt x="0" y="665480"/>
                    </a:lnTo>
                    <a:lnTo>
                      <a:pt x="665480" y="0"/>
                    </a:lnTo>
                    <a:close/>
                    <a:moveTo>
                      <a:pt x="810260" y="0"/>
                    </a:moveTo>
                    <a:lnTo>
                      <a:pt x="737870" y="0"/>
                    </a:lnTo>
                    <a:lnTo>
                      <a:pt x="0" y="737870"/>
                    </a:lnTo>
                    <a:lnTo>
                      <a:pt x="0" y="810260"/>
                    </a:lnTo>
                    <a:lnTo>
                      <a:pt x="810260" y="0"/>
                    </a:lnTo>
                    <a:close/>
                    <a:moveTo>
                      <a:pt x="1971040" y="0"/>
                    </a:moveTo>
                    <a:lnTo>
                      <a:pt x="1898650" y="0"/>
                    </a:lnTo>
                    <a:lnTo>
                      <a:pt x="0" y="1898650"/>
                    </a:lnTo>
                    <a:lnTo>
                      <a:pt x="0" y="1971040"/>
                    </a:lnTo>
                    <a:lnTo>
                      <a:pt x="1971040" y="0"/>
                    </a:lnTo>
                    <a:close/>
                    <a:moveTo>
                      <a:pt x="2653030" y="1783080"/>
                    </a:moveTo>
                    <a:lnTo>
                      <a:pt x="2653030" y="1710690"/>
                    </a:lnTo>
                    <a:lnTo>
                      <a:pt x="1710690" y="2653030"/>
                    </a:lnTo>
                    <a:lnTo>
                      <a:pt x="1783080" y="2653030"/>
                    </a:lnTo>
                    <a:lnTo>
                      <a:pt x="2653030" y="1783080"/>
                    </a:lnTo>
                    <a:close/>
                    <a:moveTo>
                      <a:pt x="2653030" y="1927860"/>
                    </a:moveTo>
                    <a:lnTo>
                      <a:pt x="2653030" y="1855470"/>
                    </a:lnTo>
                    <a:lnTo>
                      <a:pt x="1855470" y="2653030"/>
                    </a:lnTo>
                    <a:lnTo>
                      <a:pt x="1927860" y="2653030"/>
                    </a:lnTo>
                    <a:lnTo>
                      <a:pt x="2653030" y="1927860"/>
                    </a:lnTo>
                    <a:close/>
                    <a:moveTo>
                      <a:pt x="2653030" y="2072640"/>
                    </a:moveTo>
                    <a:lnTo>
                      <a:pt x="2653030" y="2000250"/>
                    </a:lnTo>
                    <a:lnTo>
                      <a:pt x="2000250" y="2653030"/>
                    </a:lnTo>
                    <a:lnTo>
                      <a:pt x="2072640" y="2653030"/>
                    </a:lnTo>
                    <a:lnTo>
                      <a:pt x="2653030" y="2072640"/>
                    </a:lnTo>
                    <a:close/>
                    <a:moveTo>
                      <a:pt x="2653030" y="1638300"/>
                    </a:moveTo>
                    <a:lnTo>
                      <a:pt x="2653030" y="1565910"/>
                    </a:lnTo>
                    <a:lnTo>
                      <a:pt x="1564640" y="2654300"/>
                    </a:lnTo>
                    <a:lnTo>
                      <a:pt x="1637030" y="2654300"/>
                    </a:lnTo>
                    <a:lnTo>
                      <a:pt x="2653030" y="1638300"/>
                    </a:lnTo>
                    <a:close/>
                    <a:moveTo>
                      <a:pt x="2217420" y="2653030"/>
                    </a:moveTo>
                    <a:lnTo>
                      <a:pt x="2653030" y="2217420"/>
                    </a:lnTo>
                    <a:lnTo>
                      <a:pt x="2653030" y="2145030"/>
                    </a:lnTo>
                    <a:lnTo>
                      <a:pt x="2145030" y="2653030"/>
                    </a:lnTo>
                    <a:lnTo>
                      <a:pt x="2217420" y="2653030"/>
                    </a:lnTo>
                    <a:close/>
                    <a:moveTo>
                      <a:pt x="2653030" y="2580640"/>
                    </a:moveTo>
                    <a:lnTo>
                      <a:pt x="2580640" y="2653030"/>
                    </a:lnTo>
                    <a:lnTo>
                      <a:pt x="2653030" y="2653030"/>
                    </a:lnTo>
                    <a:lnTo>
                      <a:pt x="2653030" y="2580640"/>
                    </a:lnTo>
                    <a:close/>
                    <a:moveTo>
                      <a:pt x="2653030" y="2508250"/>
                    </a:moveTo>
                    <a:lnTo>
                      <a:pt x="2653030" y="2435860"/>
                    </a:lnTo>
                    <a:lnTo>
                      <a:pt x="2435860" y="2653030"/>
                    </a:lnTo>
                    <a:lnTo>
                      <a:pt x="2508250" y="2653030"/>
                    </a:lnTo>
                    <a:lnTo>
                      <a:pt x="2653030" y="2508250"/>
                    </a:lnTo>
                    <a:close/>
                    <a:moveTo>
                      <a:pt x="2653030" y="2363470"/>
                    </a:moveTo>
                    <a:lnTo>
                      <a:pt x="2653030" y="2291080"/>
                    </a:lnTo>
                    <a:lnTo>
                      <a:pt x="2291080" y="2653030"/>
                    </a:lnTo>
                    <a:lnTo>
                      <a:pt x="2363470" y="2653030"/>
                    </a:lnTo>
                    <a:lnTo>
                      <a:pt x="2653030" y="2363470"/>
                    </a:lnTo>
                    <a:close/>
                    <a:moveTo>
                      <a:pt x="2653030" y="1492250"/>
                    </a:moveTo>
                    <a:lnTo>
                      <a:pt x="2653030" y="1419860"/>
                    </a:lnTo>
                    <a:lnTo>
                      <a:pt x="1419860" y="2653030"/>
                    </a:lnTo>
                    <a:lnTo>
                      <a:pt x="1492250" y="2653030"/>
                    </a:lnTo>
                    <a:lnTo>
                      <a:pt x="2653030" y="1492250"/>
                    </a:lnTo>
                    <a:close/>
                    <a:moveTo>
                      <a:pt x="2653030" y="187960"/>
                    </a:moveTo>
                    <a:lnTo>
                      <a:pt x="2653030" y="115570"/>
                    </a:lnTo>
                    <a:lnTo>
                      <a:pt x="115570" y="2653030"/>
                    </a:lnTo>
                    <a:lnTo>
                      <a:pt x="187960" y="2653030"/>
                    </a:lnTo>
                    <a:lnTo>
                      <a:pt x="2653030" y="187960"/>
                    </a:lnTo>
                    <a:close/>
                    <a:moveTo>
                      <a:pt x="2653030" y="622300"/>
                    </a:moveTo>
                    <a:lnTo>
                      <a:pt x="2653030" y="549910"/>
                    </a:lnTo>
                    <a:lnTo>
                      <a:pt x="549910" y="2653030"/>
                    </a:lnTo>
                    <a:lnTo>
                      <a:pt x="622300" y="2653030"/>
                    </a:lnTo>
                    <a:lnTo>
                      <a:pt x="2653030" y="622300"/>
                    </a:lnTo>
                    <a:close/>
                    <a:moveTo>
                      <a:pt x="2653030" y="477520"/>
                    </a:moveTo>
                    <a:lnTo>
                      <a:pt x="2653030" y="405130"/>
                    </a:lnTo>
                    <a:lnTo>
                      <a:pt x="405130" y="2653030"/>
                    </a:lnTo>
                    <a:lnTo>
                      <a:pt x="477520" y="2653030"/>
                    </a:lnTo>
                    <a:lnTo>
                      <a:pt x="2653030" y="477520"/>
                    </a:lnTo>
                    <a:close/>
                    <a:moveTo>
                      <a:pt x="2653030" y="1347470"/>
                    </a:moveTo>
                    <a:lnTo>
                      <a:pt x="2653030" y="1275080"/>
                    </a:lnTo>
                    <a:lnTo>
                      <a:pt x="1275080" y="2653030"/>
                    </a:lnTo>
                    <a:lnTo>
                      <a:pt x="1347470" y="2653030"/>
                    </a:lnTo>
                    <a:lnTo>
                      <a:pt x="2653030" y="1347470"/>
                    </a:lnTo>
                    <a:close/>
                    <a:moveTo>
                      <a:pt x="2653030" y="767080"/>
                    </a:moveTo>
                    <a:lnTo>
                      <a:pt x="2653030" y="694690"/>
                    </a:lnTo>
                    <a:lnTo>
                      <a:pt x="694690" y="2653030"/>
                    </a:lnTo>
                    <a:lnTo>
                      <a:pt x="767080" y="2653030"/>
                    </a:lnTo>
                    <a:lnTo>
                      <a:pt x="2653030" y="767080"/>
                    </a:lnTo>
                    <a:close/>
                    <a:moveTo>
                      <a:pt x="2653030" y="332740"/>
                    </a:moveTo>
                    <a:lnTo>
                      <a:pt x="2653030" y="260350"/>
                    </a:lnTo>
                    <a:lnTo>
                      <a:pt x="260350" y="2653030"/>
                    </a:lnTo>
                    <a:lnTo>
                      <a:pt x="332740" y="2653030"/>
                    </a:lnTo>
                    <a:lnTo>
                      <a:pt x="2653030" y="332740"/>
                    </a:lnTo>
                    <a:close/>
                    <a:moveTo>
                      <a:pt x="2653030" y="1202690"/>
                    </a:moveTo>
                    <a:lnTo>
                      <a:pt x="2653030" y="1130300"/>
                    </a:lnTo>
                    <a:lnTo>
                      <a:pt x="1130300" y="2653030"/>
                    </a:lnTo>
                    <a:lnTo>
                      <a:pt x="1202690" y="2653030"/>
                    </a:lnTo>
                    <a:lnTo>
                      <a:pt x="2653030" y="1202690"/>
                    </a:lnTo>
                    <a:close/>
                    <a:moveTo>
                      <a:pt x="2653030" y="913130"/>
                    </a:moveTo>
                    <a:lnTo>
                      <a:pt x="2653030" y="840740"/>
                    </a:lnTo>
                    <a:lnTo>
                      <a:pt x="840740" y="2653030"/>
                    </a:lnTo>
                    <a:lnTo>
                      <a:pt x="913130" y="2653030"/>
                    </a:lnTo>
                    <a:lnTo>
                      <a:pt x="2653030" y="913130"/>
                    </a:lnTo>
                    <a:close/>
                    <a:moveTo>
                      <a:pt x="2653030" y="1057910"/>
                    </a:moveTo>
                    <a:lnTo>
                      <a:pt x="2653030" y="985520"/>
                    </a:lnTo>
                    <a:lnTo>
                      <a:pt x="985520" y="2653030"/>
                    </a:lnTo>
                    <a:lnTo>
                      <a:pt x="1057910" y="2653030"/>
                    </a:lnTo>
                    <a:lnTo>
                      <a:pt x="2653030" y="1057910"/>
                    </a:lnTo>
                    <a:close/>
                  </a:path>
                </a:pathLst>
              </a:custGeom>
              <a:solidFill>
                <a:srgbClr val="5DCAD1"/>
              </a:solidFill>
            </p:spPr>
          </p:sp>
        </p:grpSp>
        <p:grpSp>
          <p:nvGrpSpPr>
            <p:cNvPr id="14" name="Group 14"/>
            <p:cNvGrpSpPr/>
            <p:nvPr/>
          </p:nvGrpSpPr>
          <p:grpSpPr>
            <a:xfrm rot="-2700000">
              <a:off x="1599713" y="771696"/>
              <a:ext cx="3726078" cy="3726078"/>
              <a:chOff x="0" y="0"/>
              <a:chExt cx="1913890" cy="1913890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1913890" cy="1913890"/>
              </a:xfrm>
              <a:custGeom>
                <a:avLst/>
                <a:gdLst/>
                <a:ahLst/>
                <a:cxnLst/>
                <a:rect l="l" t="t" r="r" b="b"/>
                <a:pathLst>
                  <a:path w="1913890" h="1913890">
                    <a:moveTo>
                      <a:pt x="0" y="0"/>
                    </a:moveTo>
                    <a:lnTo>
                      <a:pt x="0" y="1913890"/>
                    </a:lnTo>
                    <a:lnTo>
                      <a:pt x="1913890" y="1913890"/>
                    </a:lnTo>
                    <a:lnTo>
                      <a:pt x="1913890" y="0"/>
                    </a:lnTo>
                    <a:lnTo>
                      <a:pt x="0" y="0"/>
                    </a:lnTo>
                    <a:close/>
                    <a:moveTo>
                      <a:pt x="1852930" y="1852930"/>
                    </a:moveTo>
                    <a:lnTo>
                      <a:pt x="59690" y="1852930"/>
                    </a:lnTo>
                    <a:lnTo>
                      <a:pt x="59690" y="59690"/>
                    </a:lnTo>
                    <a:lnTo>
                      <a:pt x="1852930" y="59690"/>
                    </a:lnTo>
                    <a:lnTo>
                      <a:pt x="1852930" y="1852930"/>
                    </a:lnTo>
                    <a:close/>
                  </a:path>
                </a:pathLst>
              </a:custGeom>
              <a:solidFill>
                <a:srgbClr val="F3CD74"/>
              </a:solidFill>
            </p:spPr>
          </p:sp>
        </p:grp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DCA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359627" y="-762000"/>
            <a:ext cx="4011838" cy="3416193"/>
            <a:chOff x="0" y="0"/>
            <a:chExt cx="5349117" cy="4554924"/>
          </a:xfrm>
        </p:grpSpPr>
        <p:grpSp>
          <p:nvGrpSpPr>
            <p:cNvPr id="3" name="Group 3"/>
            <p:cNvGrpSpPr>
              <a:grpSpLocks noChangeAspect="1"/>
            </p:cNvGrpSpPr>
            <p:nvPr/>
          </p:nvGrpSpPr>
          <p:grpSpPr>
            <a:xfrm>
              <a:off x="0" y="0"/>
              <a:ext cx="4554924" cy="4554924"/>
              <a:chOff x="0" y="0"/>
              <a:chExt cx="2787650" cy="2787650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2787650" cy="2787650"/>
              </a:xfrm>
              <a:custGeom>
                <a:avLst/>
                <a:gdLst/>
                <a:ahLst/>
                <a:cxnLst/>
                <a:rect l="l" t="t" r="r" b="b"/>
                <a:pathLst>
                  <a:path w="2787650" h="2787650">
                    <a:moveTo>
                      <a:pt x="81280" y="1861820"/>
                    </a:moveTo>
                    <a:cubicBezTo>
                      <a:pt x="73660" y="1841500"/>
                      <a:pt x="67310" y="1819910"/>
                      <a:pt x="60960" y="1799590"/>
                    </a:cubicBezTo>
                    <a:lnTo>
                      <a:pt x="1800860" y="59690"/>
                    </a:lnTo>
                    <a:cubicBezTo>
                      <a:pt x="1821180" y="66040"/>
                      <a:pt x="1842770" y="72390"/>
                      <a:pt x="1863090" y="80010"/>
                    </a:cubicBezTo>
                    <a:lnTo>
                      <a:pt x="81280" y="1861820"/>
                    </a:lnTo>
                    <a:close/>
                    <a:moveTo>
                      <a:pt x="1597660" y="15240"/>
                    </a:moveTo>
                    <a:cubicBezTo>
                      <a:pt x="1573530" y="11430"/>
                      <a:pt x="1548130" y="8890"/>
                      <a:pt x="1524000" y="6350"/>
                    </a:cubicBezTo>
                    <a:lnTo>
                      <a:pt x="6350" y="1524000"/>
                    </a:lnTo>
                    <a:cubicBezTo>
                      <a:pt x="8890" y="1548130"/>
                      <a:pt x="11430" y="1573530"/>
                      <a:pt x="15240" y="1597660"/>
                    </a:cubicBezTo>
                    <a:lnTo>
                      <a:pt x="1597660" y="15240"/>
                    </a:lnTo>
                    <a:close/>
                    <a:moveTo>
                      <a:pt x="2189480" y="248920"/>
                    </a:moveTo>
                    <a:cubicBezTo>
                      <a:pt x="2172970" y="237490"/>
                      <a:pt x="2156460" y="226060"/>
                      <a:pt x="2139950" y="215900"/>
                    </a:cubicBezTo>
                    <a:lnTo>
                      <a:pt x="215900" y="2139950"/>
                    </a:lnTo>
                    <a:cubicBezTo>
                      <a:pt x="226060" y="2156460"/>
                      <a:pt x="237490" y="2172970"/>
                      <a:pt x="248920" y="2189480"/>
                    </a:cubicBezTo>
                    <a:lnTo>
                      <a:pt x="2189480" y="248920"/>
                    </a:lnTo>
                    <a:close/>
                    <a:moveTo>
                      <a:pt x="1979930" y="128270"/>
                    </a:moveTo>
                    <a:cubicBezTo>
                      <a:pt x="1960880" y="119380"/>
                      <a:pt x="1941830" y="110490"/>
                      <a:pt x="1922780" y="102870"/>
                    </a:cubicBezTo>
                    <a:lnTo>
                      <a:pt x="104140" y="1921510"/>
                    </a:lnTo>
                    <a:cubicBezTo>
                      <a:pt x="111760" y="1940560"/>
                      <a:pt x="120650" y="1959610"/>
                      <a:pt x="129540" y="1978660"/>
                    </a:cubicBezTo>
                    <a:lnTo>
                      <a:pt x="1979930" y="128270"/>
                    </a:lnTo>
                    <a:close/>
                    <a:moveTo>
                      <a:pt x="2087880" y="185420"/>
                    </a:moveTo>
                    <a:cubicBezTo>
                      <a:pt x="2070100" y="175260"/>
                      <a:pt x="2052320" y="165100"/>
                      <a:pt x="2034540" y="156210"/>
                    </a:cubicBezTo>
                    <a:lnTo>
                      <a:pt x="154940" y="2035810"/>
                    </a:lnTo>
                    <a:cubicBezTo>
                      <a:pt x="163830" y="2053590"/>
                      <a:pt x="173990" y="2071370"/>
                      <a:pt x="184150" y="2089150"/>
                    </a:cubicBezTo>
                    <a:lnTo>
                      <a:pt x="2087880" y="185420"/>
                    </a:lnTo>
                    <a:close/>
                    <a:moveTo>
                      <a:pt x="834390" y="116840"/>
                    </a:moveTo>
                    <a:cubicBezTo>
                      <a:pt x="774700" y="143510"/>
                      <a:pt x="716280" y="173990"/>
                      <a:pt x="660400" y="208280"/>
                    </a:cubicBezTo>
                    <a:lnTo>
                      <a:pt x="208280" y="660400"/>
                    </a:lnTo>
                    <a:cubicBezTo>
                      <a:pt x="172720" y="716280"/>
                      <a:pt x="142240" y="774700"/>
                      <a:pt x="116840" y="834390"/>
                    </a:cubicBezTo>
                    <a:lnTo>
                      <a:pt x="834390" y="116840"/>
                    </a:lnTo>
                    <a:close/>
                    <a:moveTo>
                      <a:pt x="1363980" y="0"/>
                    </a:moveTo>
                    <a:lnTo>
                      <a:pt x="0" y="1363980"/>
                    </a:lnTo>
                    <a:cubicBezTo>
                      <a:pt x="0" y="1391920"/>
                      <a:pt x="0" y="1418590"/>
                      <a:pt x="1270" y="1446530"/>
                    </a:cubicBezTo>
                    <a:lnTo>
                      <a:pt x="1445260" y="1270"/>
                    </a:lnTo>
                    <a:cubicBezTo>
                      <a:pt x="1418590" y="0"/>
                      <a:pt x="1390650" y="0"/>
                      <a:pt x="1363980" y="0"/>
                    </a:cubicBezTo>
                    <a:close/>
                    <a:moveTo>
                      <a:pt x="2787650" y="1386840"/>
                    </a:moveTo>
                    <a:lnTo>
                      <a:pt x="1386840" y="2787650"/>
                    </a:lnTo>
                    <a:cubicBezTo>
                      <a:pt x="1414780" y="2787650"/>
                      <a:pt x="1443990" y="2787650"/>
                      <a:pt x="1471930" y="2785110"/>
                    </a:cubicBezTo>
                    <a:lnTo>
                      <a:pt x="2785110" y="1471930"/>
                    </a:lnTo>
                    <a:cubicBezTo>
                      <a:pt x="2786380" y="1443990"/>
                      <a:pt x="2787650" y="1414780"/>
                      <a:pt x="2787650" y="1386840"/>
                    </a:cubicBezTo>
                    <a:close/>
                    <a:moveTo>
                      <a:pt x="2283460" y="321310"/>
                    </a:moveTo>
                    <a:cubicBezTo>
                      <a:pt x="2268220" y="308610"/>
                      <a:pt x="2252980" y="295910"/>
                      <a:pt x="2237740" y="284480"/>
                    </a:cubicBezTo>
                    <a:lnTo>
                      <a:pt x="284480" y="2237740"/>
                    </a:lnTo>
                    <a:cubicBezTo>
                      <a:pt x="295910" y="2252980"/>
                      <a:pt x="308610" y="2268220"/>
                      <a:pt x="321310" y="2283460"/>
                    </a:cubicBezTo>
                    <a:lnTo>
                      <a:pt x="2283460" y="321310"/>
                    </a:lnTo>
                    <a:close/>
                    <a:moveTo>
                      <a:pt x="1276350" y="5080"/>
                    </a:moveTo>
                    <a:cubicBezTo>
                      <a:pt x="1244600" y="7620"/>
                      <a:pt x="1214120" y="11430"/>
                      <a:pt x="1182370" y="16510"/>
                    </a:cubicBezTo>
                    <a:lnTo>
                      <a:pt x="16510" y="1182370"/>
                    </a:lnTo>
                    <a:cubicBezTo>
                      <a:pt x="11430" y="1214120"/>
                      <a:pt x="7620" y="1244600"/>
                      <a:pt x="5080" y="1276350"/>
                    </a:cubicBezTo>
                    <a:lnTo>
                      <a:pt x="1276350" y="5080"/>
                    </a:lnTo>
                    <a:close/>
                    <a:moveTo>
                      <a:pt x="1080770" y="35560"/>
                    </a:moveTo>
                    <a:cubicBezTo>
                      <a:pt x="1042670" y="44450"/>
                      <a:pt x="1004570" y="54610"/>
                      <a:pt x="966470" y="67310"/>
                    </a:cubicBezTo>
                    <a:lnTo>
                      <a:pt x="66040" y="966470"/>
                    </a:lnTo>
                    <a:cubicBezTo>
                      <a:pt x="54610" y="1004570"/>
                      <a:pt x="43180" y="1041400"/>
                      <a:pt x="34290" y="1080770"/>
                    </a:cubicBezTo>
                    <a:lnTo>
                      <a:pt x="1080770" y="35560"/>
                    </a:lnTo>
                    <a:close/>
                    <a:moveTo>
                      <a:pt x="1734820" y="41910"/>
                    </a:moveTo>
                    <a:cubicBezTo>
                      <a:pt x="1711960" y="36830"/>
                      <a:pt x="1690370" y="31750"/>
                      <a:pt x="1667510" y="26670"/>
                    </a:cubicBezTo>
                    <a:lnTo>
                      <a:pt x="26670" y="1667510"/>
                    </a:lnTo>
                    <a:cubicBezTo>
                      <a:pt x="31750" y="1690370"/>
                      <a:pt x="36830" y="1711960"/>
                      <a:pt x="41910" y="1734820"/>
                    </a:cubicBezTo>
                    <a:lnTo>
                      <a:pt x="1734820" y="41910"/>
                    </a:lnTo>
                    <a:close/>
                    <a:moveTo>
                      <a:pt x="2762250" y="1659890"/>
                    </a:moveTo>
                    <a:cubicBezTo>
                      <a:pt x="2768600" y="1626870"/>
                      <a:pt x="2773680" y="1595120"/>
                      <a:pt x="2777490" y="1562100"/>
                    </a:cubicBezTo>
                    <a:lnTo>
                      <a:pt x="1562100" y="2777490"/>
                    </a:lnTo>
                    <a:cubicBezTo>
                      <a:pt x="1595120" y="2773680"/>
                      <a:pt x="1628140" y="2768600"/>
                      <a:pt x="1659890" y="2762250"/>
                    </a:cubicBezTo>
                    <a:lnTo>
                      <a:pt x="2762250" y="1659890"/>
                    </a:lnTo>
                    <a:close/>
                    <a:moveTo>
                      <a:pt x="2785110" y="1306830"/>
                    </a:moveTo>
                    <a:cubicBezTo>
                      <a:pt x="2783840" y="1281430"/>
                      <a:pt x="2781300" y="1256030"/>
                      <a:pt x="2778760" y="1230630"/>
                    </a:cubicBezTo>
                    <a:lnTo>
                      <a:pt x="1230630" y="2777490"/>
                    </a:lnTo>
                    <a:cubicBezTo>
                      <a:pt x="1256030" y="2780030"/>
                      <a:pt x="1281430" y="2782570"/>
                      <a:pt x="1306830" y="2783840"/>
                    </a:cubicBezTo>
                    <a:lnTo>
                      <a:pt x="2785110" y="1306830"/>
                    </a:lnTo>
                    <a:close/>
                    <a:moveTo>
                      <a:pt x="2767330" y="1158240"/>
                    </a:moveTo>
                    <a:cubicBezTo>
                      <a:pt x="2763520" y="1135380"/>
                      <a:pt x="2758440" y="1112520"/>
                      <a:pt x="2753360" y="1089660"/>
                    </a:cubicBezTo>
                    <a:lnTo>
                      <a:pt x="1088390" y="2753360"/>
                    </a:lnTo>
                    <a:cubicBezTo>
                      <a:pt x="1111250" y="2758440"/>
                      <a:pt x="1134110" y="2763520"/>
                      <a:pt x="1156970" y="2767330"/>
                    </a:cubicBezTo>
                    <a:lnTo>
                      <a:pt x="2767330" y="1158240"/>
                    </a:lnTo>
                    <a:close/>
                    <a:moveTo>
                      <a:pt x="2369820" y="398780"/>
                    </a:moveTo>
                    <a:cubicBezTo>
                      <a:pt x="2355850" y="384810"/>
                      <a:pt x="2341880" y="372110"/>
                      <a:pt x="2327910" y="358140"/>
                    </a:cubicBezTo>
                    <a:lnTo>
                      <a:pt x="359410" y="2326640"/>
                    </a:lnTo>
                    <a:cubicBezTo>
                      <a:pt x="372110" y="2340610"/>
                      <a:pt x="386080" y="2354580"/>
                      <a:pt x="400050" y="2368550"/>
                    </a:cubicBezTo>
                    <a:lnTo>
                      <a:pt x="2369820" y="398780"/>
                    </a:lnTo>
                    <a:close/>
                    <a:moveTo>
                      <a:pt x="2451100" y="2301240"/>
                    </a:moveTo>
                    <a:cubicBezTo>
                      <a:pt x="2520950" y="2219960"/>
                      <a:pt x="2579370" y="2133600"/>
                      <a:pt x="2627630" y="2042160"/>
                    </a:cubicBezTo>
                    <a:lnTo>
                      <a:pt x="2042160" y="2627630"/>
                    </a:lnTo>
                    <a:cubicBezTo>
                      <a:pt x="2133600" y="2579370"/>
                      <a:pt x="2219960" y="2520950"/>
                      <a:pt x="2301240" y="2451100"/>
                    </a:cubicBezTo>
                    <a:lnTo>
                      <a:pt x="2451100" y="2301240"/>
                    </a:lnTo>
                    <a:close/>
                    <a:moveTo>
                      <a:pt x="2736850" y="1023620"/>
                    </a:moveTo>
                    <a:cubicBezTo>
                      <a:pt x="2730500" y="1002030"/>
                      <a:pt x="2724150" y="981710"/>
                      <a:pt x="2717800" y="960120"/>
                    </a:cubicBezTo>
                    <a:lnTo>
                      <a:pt x="960120" y="2717800"/>
                    </a:lnTo>
                    <a:cubicBezTo>
                      <a:pt x="981710" y="2724150"/>
                      <a:pt x="1002030" y="2730500"/>
                      <a:pt x="1023620" y="2736850"/>
                    </a:cubicBezTo>
                    <a:lnTo>
                      <a:pt x="2736850" y="1023620"/>
                    </a:lnTo>
                    <a:close/>
                    <a:moveTo>
                      <a:pt x="2696210" y="1892300"/>
                    </a:moveTo>
                    <a:cubicBezTo>
                      <a:pt x="2711450" y="1851660"/>
                      <a:pt x="2725420" y="1811020"/>
                      <a:pt x="2736850" y="1769110"/>
                    </a:cubicBezTo>
                    <a:lnTo>
                      <a:pt x="1769110" y="2736850"/>
                    </a:lnTo>
                    <a:cubicBezTo>
                      <a:pt x="1811020" y="2725420"/>
                      <a:pt x="1851660" y="2711450"/>
                      <a:pt x="1892300" y="2696210"/>
                    </a:cubicBezTo>
                    <a:lnTo>
                      <a:pt x="2696210" y="1892300"/>
                    </a:lnTo>
                    <a:close/>
                    <a:moveTo>
                      <a:pt x="2523490" y="576580"/>
                    </a:moveTo>
                    <a:cubicBezTo>
                      <a:pt x="2512060" y="561340"/>
                      <a:pt x="2500630" y="544830"/>
                      <a:pt x="2487930" y="529590"/>
                    </a:cubicBezTo>
                    <a:lnTo>
                      <a:pt x="529590" y="2486660"/>
                    </a:lnTo>
                    <a:cubicBezTo>
                      <a:pt x="544830" y="2499360"/>
                      <a:pt x="561340" y="2510790"/>
                      <a:pt x="576580" y="2522220"/>
                    </a:cubicBezTo>
                    <a:lnTo>
                      <a:pt x="2523490" y="576580"/>
                    </a:lnTo>
                    <a:close/>
                    <a:moveTo>
                      <a:pt x="2696210" y="899160"/>
                    </a:moveTo>
                    <a:cubicBezTo>
                      <a:pt x="2688590" y="878840"/>
                      <a:pt x="2680970" y="859790"/>
                      <a:pt x="2672080" y="840740"/>
                    </a:cubicBezTo>
                    <a:lnTo>
                      <a:pt x="839470" y="2673350"/>
                    </a:lnTo>
                    <a:cubicBezTo>
                      <a:pt x="858520" y="2682240"/>
                      <a:pt x="878840" y="2689860"/>
                      <a:pt x="897890" y="2697480"/>
                    </a:cubicBezTo>
                    <a:lnTo>
                      <a:pt x="2696210" y="899160"/>
                    </a:lnTo>
                    <a:close/>
                    <a:moveTo>
                      <a:pt x="2449830" y="483870"/>
                    </a:moveTo>
                    <a:cubicBezTo>
                      <a:pt x="2437130" y="468630"/>
                      <a:pt x="2424430" y="454660"/>
                      <a:pt x="2410460" y="440690"/>
                    </a:cubicBezTo>
                    <a:lnTo>
                      <a:pt x="440690" y="2410460"/>
                    </a:lnTo>
                    <a:cubicBezTo>
                      <a:pt x="454660" y="2424430"/>
                      <a:pt x="469900" y="2437130"/>
                      <a:pt x="483870" y="2449830"/>
                    </a:cubicBezTo>
                    <a:lnTo>
                      <a:pt x="2449830" y="483870"/>
                    </a:lnTo>
                    <a:close/>
                    <a:moveTo>
                      <a:pt x="2588260" y="675640"/>
                    </a:moveTo>
                    <a:cubicBezTo>
                      <a:pt x="2578100" y="659130"/>
                      <a:pt x="2567940" y="641350"/>
                      <a:pt x="2556510" y="624840"/>
                    </a:cubicBezTo>
                    <a:lnTo>
                      <a:pt x="624840" y="2556510"/>
                    </a:lnTo>
                    <a:cubicBezTo>
                      <a:pt x="641350" y="2567940"/>
                      <a:pt x="657860" y="2578100"/>
                      <a:pt x="675640" y="2588260"/>
                    </a:cubicBezTo>
                    <a:lnTo>
                      <a:pt x="2588260" y="675640"/>
                    </a:lnTo>
                    <a:close/>
                    <a:moveTo>
                      <a:pt x="2646680" y="783590"/>
                    </a:moveTo>
                    <a:cubicBezTo>
                      <a:pt x="2637790" y="765810"/>
                      <a:pt x="2628900" y="746760"/>
                      <a:pt x="2618740" y="728980"/>
                    </a:cubicBezTo>
                    <a:lnTo>
                      <a:pt x="728980" y="2618740"/>
                    </a:lnTo>
                    <a:cubicBezTo>
                      <a:pt x="746760" y="2628900"/>
                      <a:pt x="764540" y="2637790"/>
                      <a:pt x="783590" y="2646680"/>
                    </a:cubicBezTo>
                    <a:lnTo>
                      <a:pt x="2646680" y="783590"/>
                    </a:lnTo>
                    <a:close/>
                  </a:path>
                </a:pathLst>
              </a:custGeom>
              <a:solidFill>
                <a:srgbClr val="F5FBF9"/>
              </a:solidFill>
            </p:spPr>
          </p:sp>
        </p:grpSp>
        <p:grpSp>
          <p:nvGrpSpPr>
            <p:cNvPr id="5" name="Group 5"/>
            <p:cNvGrpSpPr>
              <a:grpSpLocks noChangeAspect="1"/>
            </p:cNvGrpSpPr>
            <p:nvPr/>
          </p:nvGrpSpPr>
          <p:grpSpPr>
            <a:xfrm>
              <a:off x="794194" y="0"/>
              <a:ext cx="4554924" cy="4554924"/>
              <a:chOff x="-2540" y="-2540"/>
              <a:chExt cx="6355080" cy="6355080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-2540" y="-2540"/>
                <a:ext cx="6355080" cy="6355080"/>
              </a:xfrm>
              <a:custGeom>
                <a:avLst/>
                <a:gdLst/>
                <a:ahLst/>
                <a:cxnLst/>
                <a:rect l="l" t="t" r="r" b="b"/>
                <a:pathLst>
                  <a:path w="6355080" h="6355080">
                    <a:moveTo>
                      <a:pt x="3177540" y="6355080"/>
                    </a:moveTo>
                    <a:cubicBezTo>
                      <a:pt x="2329180" y="6355080"/>
                      <a:pt x="1530350" y="6024880"/>
                      <a:pt x="930910" y="5424170"/>
                    </a:cubicBezTo>
                    <a:cubicBezTo>
                      <a:pt x="330200" y="4824730"/>
                      <a:pt x="0" y="4025900"/>
                      <a:pt x="0" y="3177540"/>
                    </a:cubicBezTo>
                    <a:cubicBezTo>
                      <a:pt x="0" y="2329180"/>
                      <a:pt x="330200" y="1530350"/>
                      <a:pt x="930910" y="930910"/>
                    </a:cubicBezTo>
                    <a:cubicBezTo>
                      <a:pt x="1530350" y="330200"/>
                      <a:pt x="2329180" y="0"/>
                      <a:pt x="3177540" y="0"/>
                    </a:cubicBezTo>
                    <a:cubicBezTo>
                      <a:pt x="4025900" y="0"/>
                      <a:pt x="4824730" y="330200"/>
                      <a:pt x="5424170" y="930910"/>
                    </a:cubicBezTo>
                    <a:cubicBezTo>
                      <a:pt x="6024880" y="1531620"/>
                      <a:pt x="6355080" y="2329180"/>
                      <a:pt x="6355080" y="3177540"/>
                    </a:cubicBezTo>
                    <a:cubicBezTo>
                      <a:pt x="6355080" y="4025900"/>
                      <a:pt x="6024880" y="4824730"/>
                      <a:pt x="5424170" y="5424170"/>
                    </a:cubicBezTo>
                    <a:cubicBezTo>
                      <a:pt x="4824730" y="6024880"/>
                      <a:pt x="4025900" y="6355080"/>
                      <a:pt x="3177540" y="6355080"/>
                    </a:cubicBezTo>
                    <a:close/>
                    <a:moveTo>
                      <a:pt x="3177540" y="190500"/>
                    </a:moveTo>
                    <a:cubicBezTo>
                      <a:pt x="2379980" y="190500"/>
                      <a:pt x="1629410" y="501650"/>
                      <a:pt x="1065530" y="1065530"/>
                    </a:cubicBezTo>
                    <a:cubicBezTo>
                      <a:pt x="501650" y="1629410"/>
                      <a:pt x="190500" y="2379980"/>
                      <a:pt x="190500" y="3177540"/>
                    </a:cubicBezTo>
                    <a:cubicBezTo>
                      <a:pt x="190500" y="3975100"/>
                      <a:pt x="501650" y="4725670"/>
                      <a:pt x="1065530" y="5289550"/>
                    </a:cubicBezTo>
                    <a:cubicBezTo>
                      <a:pt x="1629410" y="5853430"/>
                      <a:pt x="2379980" y="6164580"/>
                      <a:pt x="3177540" y="6164580"/>
                    </a:cubicBezTo>
                    <a:cubicBezTo>
                      <a:pt x="3975100" y="6164580"/>
                      <a:pt x="4725670" y="5853430"/>
                      <a:pt x="5289550" y="5289550"/>
                    </a:cubicBezTo>
                    <a:cubicBezTo>
                      <a:pt x="5853430" y="4725670"/>
                      <a:pt x="6164580" y="3975100"/>
                      <a:pt x="6164580" y="3177540"/>
                    </a:cubicBezTo>
                    <a:cubicBezTo>
                      <a:pt x="6164580" y="2379980"/>
                      <a:pt x="5853430" y="1629410"/>
                      <a:pt x="5289550" y="1065530"/>
                    </a:cubicBezTo>
                    <a:cubicBezTo>
                      <a:pt x="4725670" y="501650"/>
                      <a:pt x="3975100" y="190500"/>
                      <a:pt x="3177540" y="190500"/>
                    </a:cubicBezTo>
                    <a:close/>
                  </a:path>
                </a:pathLst>
              </a:custGeom>
              <a:solidFill>
                <a:srgbClr val="2F5972"/>
              </a:solidFill>
            </p:spPr>
          </p:sp>
        </p:grpSp>
      </p:grpSp>
      <p:grpSp>
        <p:nvGrpSpPr>
          <p:cNvPr id="7" name="Group 7"/>
          <p:cNvGrpSpPr/>
          <p:nvPr/>
        </p:nvGrpSpPr>
        <p:grpSpPr>
          <a:xfrm>
            <a:off x="10302407" y="6974542"/>
            <a:ext cx="6668065" cy="5783850"/>
            <a:chOff x="0" y="0"/>
            <a:chExt cx="8890754" cy="7711801"/>
          </a:xfrm>
        </p:grpSpPr>
        <p:grpSp>
          <p:nvGrpSpPr>
            <p:cNvPr id="8" name="Group 8"/>
            <p:cNvGrpSpPr>
              <a:grpSpLocks noChangeAspect="1"/>
            </p:cNvGrpSpPr>
            <p:nvPr/>
          </p:nvGrpSpPr>
          <p:grpSpPr>
            <a:xfrm>
              <a:off x="1178953" y="0"/>
              <a:ext cx="7711801" cy="7711801"/>
              <a:chOff x="0" y="0"/>
              <a:chExt cx="2787650" cy="2787650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2787650" cy="2787650"/>
              </a:xfrm>
              <a:custGeom>
                <a:avLst/>
                <a:gdLst/>
                <a:ahLst/>
                <a:cxnLst/>
                <a:rect l="l" t="t" r="r" b="b"/>
                <a:pathLst>
                  <a:path w="2787650" h="2787650">
                    <a:moveTo>
                      <a:pt x="81280" y="1861820"/>
                    </a:moveTo>
                    <a:cubicBezTo>
                      <a:pt x="73660" y="1841500"/>
                      <a:pt x="67310" y="1819910"/>
                      <a:pt x="60960" y="1799590"/>
                    </a:cubicBezTo>
                    <a:lnTo>
                      <a:pt x="1800860" y="59690"/>
                    </a:lnTo>
                    <a:cubicBezTo>
                      <a:pt x="1821180" y="66040"/>
                      <a:pt x="1842770" y="72390"/>
                      <a:pt x="1863090" y="80010"/>
                    </a:cubicBezTo>
                    <a:lnTo>
                      <a:pt x="81280" y="1861820"/>
                    </a:lnTo>
                    <a:close/>
                    <a:moveTo>
                      <a:pt x="1597660" y="15240"/>
                    </a:moveTo>
                    <a:cubicBezTo>
                      <a:pt x="1573530" y="11430"/>
                      <a:pt x="1548130" y="8890"/>
                      <a:pt x="1524000" y="6350"/>
                    </a:cubicBezTo>
                    <a:lnTo>
                      <a:pt x="6350" y="1524000"/>
                    </a:lnTo>
                    <a:cubicBezTo>
                      <a:pt x="8890" y="1548130"/>
                      <a:pt x="11430" y="1573530"/>
                      <a:pt x="15240" y="1597660"/>
                    </a:cubicBezTo>
                    <a:lnTo>
                      <a:pt x="1597660" y="15240"/>
                    </a:lnTo>
                    <a:close/>
                    <a:moveTo>
                      <a:pt x="2189480" y="248920"/>
                    </a:moveTo>
                    <a:cubicBezTo>
                      <a:pt x="2172970" y="237490"/>
                      <a:pt x="2156460" y="226060"/>
                      <a:pt x="2139950" y="215900"/>
                    </a:cubicBezTo>
                    <a:lnTo>
                      <a:pt x="215900" y="2139950"/>
                    </a:lnTo>
                    <a:cubicBezTo>
                      <a:pt x="226060" y="2156460"/>
                      <a:pt x="237490" y="2172970"/>
                      <a:pt x="248920" y="2189480"/>
                    </a:cubicBezTo>
                    <a:lnTo>
                      <a:pt x="2189480" y="248920"/>
                    </a:lnTo>
                    <a:close/>
                    <a:moveTo>
                      <a:pt x="1979930" y="128270"/>
                    </a:moveTo>
                    <a:cubicBezTo>
                      <a:pt x="1960880" y="119380"/>
                      <a:pt x="1941830" y="110490"/>
                      <a:pt x="1922780" y="102870"/>
                    </a:cubicBezTo>
                    <a:lnTo>
                      <a:pt x="104140" y="1921510"/>
                    </a:lnTo>
                    <a:cubicBezTo>
                      <a:pt x="111760" y="1940560"/>
                      <a:pt x="120650" y="1959610"/>
                      <a:pt x="129540" y="1978660"/>
                    </a:cubicBezTo>
                    <a:lnTo>
                      <a:pt x="1979930" y="128270"/>
                    </a:lnTo>
                    <a:close/>
                    <a:moveTo>
                      <a:pt x="2087880" y="185420"/>
                    </a:moveTo>
                    <a:cubicBezTo>
                      <a:pt x="2070100" y="175260"/>
                      <a:pt x="2052320" y="165100"/>
                      <a:pt x="2034540" y="156210"/>
                    </a:cubicBezTo>
                    <a:lnTo>
                      <a:pt x="154940" y="2035810"/>
                    </a:lnTo>
                    <a:cubicBezTo>
                      <a:pt x="163830" y="2053590"/>
                      <a:pt x="173990" y="2071370"/>
                      <a:pt x="184150" y="2089150"/>
                    </a:cubicBezTo>
                    <a:lnTo>
                      <a:pt x="2087880" y="185420"/>
                    </a:lnTo>
                    <a:close/>
                    <a:moveTo>
                      <a:pt x="834390" y="116840"/>
                    </a:moveTo>
                    <a:cubicBezTo>
                      <a:pt x="774700" y="143510"/>
                      <a:pt x="716280" y="173990"/>
                      <a:pt x="660400" y="208280"/>
                    </a:cubicBezTo>
                    <a:lnTo>
                      <a:pt x="208280" y="660400"/>
                    </a:lnTo>
                    <a:cubicBezTo>
                      <a:pt x="172720" y="716280"/>
                      <a:pt x="142240" y="774700"/>
                      <a:pt x="116840" y="834390"/>
                    </a:cubicBezTo>
                    <a:lnTo>
                      <a:pt x="834390" y="116840"/>
                    </a:lnTo>
                    <a:close/>
                    <a:moveTo>
                      <a:pt x="1363980" y="0"/>
                    </a:moveTo>
                    <a:lnTo>
                      <a:pt x="0" y="1363980"/>
                    </a:lnTo>
                    <a:cubicBezTo>
                      <a:pt x="0" y="1391920"/>
                      <a:pt x="0" y="1418590"/>
                      <a:pt x="1270" y="1446530"/>
                    </a:cubicBezTo>
                    <a:lnTo>
                      <a:pt x="1445260" y="1270"/>
                    </a:lnTo>
                    <a:cubicBezTo>
                      <a:pt x="1418590" y="0"/>
                      <a:pt x="1390650" y="0"/>
                      <a:pt x="1363980" y="0"/>
                    </a:cubicBezTo>
                    <a:close/>
                    <a:moveTo>
                      <a:pt x="2787650" y="1386840"/>
                    </a:moveTo>
                    <a:lnTo>
                      <a:pt x="1386840" y="2787650"/>
                    </a:lnTo>
                    <a:cubicBezTo>
                      <a:pt x="1414780" y="2787650"/>
                      <a:pt x="1443990" y="2787650"/>
                      <a:pt x="1471930" y="2785110"/>
                    </a:cubicBezTo>
                    <a:lnTo>
                      <a:pt x="2785110" y="1471930"/>
                    </a:lnTo>
                    <a:cubicBezTo>
                      <a:pt x="2786380" y="1443990"/>
                      <a:pt x="2787650" y="1414780"/>
                      <a:pt x="2787650" y="1386840"/>
                    </a:cubicBezTo>
                    <a:close/>
                    <a:moveTo>
                      <a:pt x="2283460" y="321310"/>
                    </a:moveTo>
                    <a:cubicBezTo>
                      <a:pt x="2268220" y="308610"/>
                      <a:pt x="2252980" y="295910"/>
                      <a:pt x="2237740" y="284480"/>
                    </a:cubicBezTo>
                    <a:lnTo>
                      <a:pt x="284480" y="2237740"/>
                    </a:lnTo>
                    <a:cubicBezTo>
                      <a:pt x="295910" y="2252980"/>
                      <a:pt x="308610" y="2268220"/>
                      <a:pt x="321310" y="2283460"/>
                    </a:cubicBezTo>
                    <a:lnTo>
                      <a:pt x="2283460" y="321310"/>
                    </a:lnTo>
                    <a:close/>
                    <a:moveTo>
                      <a:pt x="1276350" y="5080"/>
                    </a:moveTo>
                    <a:cubicBezTo>
                      <a:pt x="1244600" y="7620"/>
                      <a:pt x="1214120" y="11430"/>
                      <a:pt x="1182370" y="16510"/>
                    </a:cubicBezTo>
                    <a:lnTo>
                      <a:pt x="16510" y="1182370"/>
                    </a:lnTo>
                    <a:cubicBezTo>
                      <a:pt x="11430" y="1214120"/>
                      <a:pt x="7620" y="1244600"/>
                      <a:pt x="5080" y="1276350"/>
                    </a:cubicBezTo>
                    <a:lnTo>
                      <a:pt x="1276350" y="5080"/>
                    </a:lnTo>
                    <a:close/>
                    <a:moveTo>
                      <a:pt x="1080770" y="35560"/>
                    </a:moveTo>
                    <a:cubicBezTo>
                      <a:pt x="1042670" y="44450"/>
                      <a:pt x="1004570" y="54610"/>
                      <a:pt x="966470" y="67310"/>
                    </a:cubicBezTo>
                    <a:lnTo>
                      <a:pt x="66040" y="966470"/>
                    </a:lnTo>
                    <a:cubicBezTo>
                      <a:pt x="54610" y="1004570"/>
                      <a:pt x="43180" y="1041400"/>
                      <a:pt x="34290" y="1080770"/>
                    </a:cubicBezTo>
                    <a:lnTo>
                      <a:pt x="1080770" y="35560"/>
                    </a:lnTo>
                    <a:close/>
                    <a:moveTo>
                      <a:pt x="1734820" y="41910"/>
                    </a:moveTo>
                    <a:cubicBezTo>
                      <a:pt x="1711960" y="36830"/>
                      <a:pt x="1690370" y="31750"/>
                      <a:pt x="1667510" y="26670"/>
                    </a:cubicBezTo>
                    <a:lnTo>
                      <a:pt x="26670" y="1667510"/>
                    </a:lnTo>
                    <a:cubicBezTo>
                      <a:pt x="31750" y="1690370"/>
                      <a:pt x="36830" y="1711960"/>
                      <a:pt x="41910" y="1734820"/>
                    </a:cubicBezTo>
                    <a:lnTo>
                      <a:pt x="1734820" y="41910"/>
                    </a:lnTo>
                    <a:close/>
                    <a:moveTo>
                      <a:pt x="2762250" y="1659890"/>
                    </a:moveTo>
                    <a:cubicBezTo>
                      <a:pt x="2768600" y="1626870"/>
                      <a:pt x="2773680" y="1595120"/>
                      <a:pt x="2777490" y="1562100"/>
                    </a:cubicBezTo>
                    <a:lnTo>
                      <a:pt x="1562100" y="2777490"/>
                    </a:lnTo>
                    <a:cubicBezTo>
                      <a:pt x="1595120" y="2773680"/>
                      <a:pt x="1628140" y="2768600"/>
                      <a:pt x="1659890" y="2762250"/>
                    </a:cubicBezTo>
                    <a:lnTo>
                      <a:pt x="2762250" y="1659890"/>
                    </a:lnTo>
                    <a:close/>
                    <a:moveTo>
                      <a:pt x="2785110" y="1306830"/>
                    </a:moveTo>
                    <a:cubicBezTo>
                      <a:pt x="2783840" y="1281430"/>
                      <a:pt x="2781300" y="1256030"/>
                      <a:pt x="2778760" y="1230630"/>
                    </a:cubicBezTo>
                    <a:lnTo>
                      <a:pt x="1230630" y="2777490"/>
                    </a:lnTo>
                    <a:cubicBezTo>
                      <a:pt x="1256030" y="2780030"/>
                      <a:pt x="1281430" y="2782570"/>
                      <a:pt x="1306830" y="2783840"/>
                    </a:cubicBezTo>
                    <a:lnTo>
                      <a:pt x="2785110" y="1306830"/>
                    </a:lnTo>
                    <a:close/>
                    <a:moveTo>
                      <a:pt x="2767330" y="1158240"/>
                    </a:moveTo>
                    <a:cubicBezTo>
                      <a:pt x="2763520" y="1135380"/>
                      <a:pt x="2758440" y="1112520"/>
                      <a:pt x="2753360" y="1089660"/>
                    </a:cubicBezTo>
                    <a:lnTo>
                      <a:pt x="1088390" y="2753360"/>
                    </a:lnTo>
                    <a:cubicBezTo>
                      <a:pt x="1111250" y="2758440"/>
                      <a:pt x="1134110" y="2763520"/>
                      <a:pt x="1156970" y="2767330"/>
                    </a:cubicBezTo>
                    <a:lnTo>
                      <a:pt x="2767330" y="1158240"/>
                    </a:lnTo>
                    <a:close/>
                    <a:moveTo>
                      <a:pt x="2369820" y="398780"/>
                    </a:moveTo>
                    <a:cubicBezTo>
                      <a:pt x="2355850" y="384810"/>
                      <a:pt x="2341880" y="372110"/>
                      <a:pt x="2327910" y="358140"/>
                    </a:cubicBezTo>
                    <a:lnTo>
                      <a:pt x="359410" y="2326640"/>
                    </a:lnTo>
                    <a:cubicBezTo>
                      <a:pt x="372110" y="2340610"/>
                      <a:pt x="386080" y="2354580"/>
                      <a:pt x="400050" y="2368550"/>
                    </a:cubicBezTo>
                    <a:lnTo>
                      <a:pt x="2369820" y="398780"/>
                    </a:lnTo>
                    <a:close/>
                    <a:moveTo>
                      <a:pt x="2451100" y="2301240"/>
                    </a:moveTo>
                    <a:cubicBezTo>
                      <a:pt x="2520950" y="2219960"/>
                      <a:pt x="2579370" y="2133600"/>
                      <a:pt x="2627630" y="2042160"/>
                    </a:cubicBezTo>
                    <a:lnTo>
                      <a:pt x="2042160" y="2627630"/>
                    </a:lnTo>
                    <a:cubicBezTo>
                      <a:pt x="2133600" y="2579370"/>
                      <a:pt x="2219960" y="2520950"/>
                      <a:pt x="2301240" y="2451100"/>
                    </a:cubicBezTo>
                    <a:lnTo>
                      <a:pt x="2451100" y="2301240"/>
                    </a:lnTo>
                    <a:close/>
                    <a:moveTo>
                      <a:pt x="2736850" y="1023620"/>
                    </a:moveTo>
                    <a:cubicBezTo>
                      <a:pt x="2730500" y="1002030"/>
                      <a:pt x="2724150" y="981710"/>
                      <a:pt x="2717800" y="960120"/>
                    </a:cubicBezTo>
                    <a:lnTo>
                      <a:pt x="960120" y="2717800"/>
                    </a:lnTo>
                    <a:cubicBezTo>
                      <a:pt x="981710" y="2724150"/>
                      <a:pt x="1002030" y="2730500"/>
                      <a:pt x="1023620" y="2736850"/>
                    </a:cubicBezTo>
                    <a:lnTo>
                      <a:pt x="2736850" y="1023620"/>
                    </a:lnTo>
                    <a:close/>
                    <a:moveTo>
                      <a:pt x="2696210" y="1892300"/>
                    </a:moveTo>
                    <a:cubicBezTo>
                      <a:pt x="2711450" y="1851660"/>
                      <a:pt x="2725420" y="1811020"/>
                      <a:pt x="2736850" y="1769110"/>
                    </a:cubicBezTo>
                    <a:lnTo>
                      <a:pt x="1769110" y="2736850"/>
                    </a:lnTo>
                    <a:cubicBezTo>
                      <a:pt x="1811020" y="2725420"/>
                      <a:pt x="1851660" y="2711450"/>
                      <a:pt x="1892300" y="2696210"/>
                    </a:cubicBezTo>
                    <a:lnTo>
                      <a:pt x="2696210" y="1892300"/>
                    </a:lnTo>
                    <a:close/>
                    <a:moveTo>
                      <a:pt x="2523490" y="576580"/>
                    </a:moveTo>
                    <a:cubicBezTo>
                      <a:pt x="2512060" y="561340"/>
                      <a:pt x="2500630" y="544830"/>
                      <a:pt x="2487930" y="529590"/>
                    </a:cubicBezTo>
                    <a:lnTo>
                      <a:pt x="529590" y="2486660"/>
                    </a:lnTo>
                    <a:cubicBezTo>
                      <a:pt x="544830" y="2499360"/>
                      <a:pt x="561340" y="2510790"/>
                      <a:pt x="576580" y="2522220"/>
                    </a:cubicBezTo>
                    <a:lnTo>
                      <a:pt x="2523490" y="576580"/>
                    </a:lnTo>
                    <a:close/>
                    <a:moveTo>
                      <a:pt x="2696210" y="899160"/>
                    </a:moveTo>
                    <a:cubicBezTo>
                      <a:pt x="2688590" y="878840"/>
                      <a:pt x="2680970" y="859790"/>
                      <a:pt x="2672080" y="840740"/>
                    </a:cubicBezTo>
                    <a:lnTo>
                      <a:pt x="839470" y="2673350"/>
                    </a:lnTo>
                    <a:cubicBezTo>
                      <a:pt x="858520" y="2682240"/>
                      <a:pt x="878840" y="2689860"/>
                      <a:pt x="897890" y="2697480"/>
                    </a:cubicBezTo>
                    <a:lnTo>
                      <a:pt x="2696210" y="899160"/>
                    </a:lnTo>
                    <a:close/>
                    <a:moveTo>
                      <a:pt x="2449830" y="483870"/>
                    </a:moveTo>
                    <a:cubicBezTo>
                      <a:pt x="2437130" y="468630"/>
                      <a:pt x="2424430" y="454660"/>
                      <a:pt x="2410460" y="440690"/>
                    </a:cubicBezTo>
                    <a:lnTo>
                      <a:pt x="440690" y="2410460"/>
                    </a:lnTo>
                    <a:cubicBezTo>
                      <a:pt x="454660" y="2424430"/>
                      <a:pt x="469900" y="2437130"/>
                      <a:pt x="483870" y="2449830"/>
                    </a:cubicBezTo>
                    <a:lnTo>
                      <a:pt x="2449830" y="483870"/>
                    </a:lnTo>
                    <a:close/>
                    <a:moveTo>
                      <a:pt x="2588260" y="675640"/>
                    </a:moveTo>
                    <a:cubicBezTo>
                      <a:pt x="2578100" y="659130"/>
                      <a:pt x="2567940" y="641350"/>
                      <a:pt x="2556510" y="624840"/>
                    </a:cubicBezTo>
                    <a:lnTo>
                      <a:pt x="624840" y="2556510"/>
                    </a:lnTo>
                    <a:cubicBezTo>
                      <a:pt x="641350" y="2567940"/>
                      <a:pt x="657860" y="2578100"/>
                      <a:pt x="675640" y="2588260"/>
                    </a:cubicBezTo>
                    <a:lnTo>
                      <a:pt x="2588260" y="675640"/>
                    </a:lnTo>
                    <a:close/>
                    <a:moveTo>
                      <a:pt x="2646680" y="783590"/>
                    </a:moveTo>
                    <a:cubicBezTo>
                      <a:pt x="2637790" y="765810"/>
                      <a:pt x="2628900" y="746760"/>
                      <a:pt x="2618740" y="728980"/>
                    </a:cubicBezTo>
                    <a:lnTo>
                      <a:pt x="728980" y="2618740"/>
                    </a:lnTo>
                    <a:cubicBezTo>
                      <a:pt x="746760" y="2628900"/>
                      <a:pt x="764540" y="2637790"/>
                      <a:pt x="783590" y="2646680"/>
                    </a:cubicBezTo>
                    <a:lnTo>
                      <a:pt x="2646680" y="783590"/>
                    </a:lnTo>
                    <a:close/>
                  </a:path>
                </a:pathLst>
              </a:custGeom>
              <a:solidFill>
                <a:srgbClr val="F5FBF9"/>
              </a:solidFill>
            </p:spPr>
          </p:sp>
        </p:grpSp>
        <p:grpSp>
          <p:nvGrpSpPr>
            <p:cNvPr id="10" name="Group 10"/>
            <p:cNvGrpSpPr>
              <a:grpSpLocks noChangeAspect="1"/>
            </p:cNvGrpSpPr>
            <p:nvPr/>
          </p:nvGrpSpPr>
          <p:grpSpPr>
            <a:xfrm>
              <a:off x="0" y="0"/>
              <a:ext cx="7711801" cy="7711801"/>
              <a:chOff x="-2540" y="-2540"/>
              <a:chExt cx="6355080" cy="6355080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-2540" y="-2540"/>
                <a:ext cx="6355080" cy="6355080"/>
              </a:xfrm>
              <a:custGeom>
                <a:avLst/>
                <a:gdLst/>
                <a:ahLst/>
                <a:cxnLst/>
                <a:rect l="l" t="t" r="r" b="b"/>
                <a:pathLst>
                  <a:path w="6355080" h="6355080">
                    <a:moveTo>
                      <a:pt x="3177540" y="6355080"/>
                    </a:moveTo>
                    <a:cubicBezTo>
                      <a:pt x="2329180" y="6355080"/>
                      <a:pt x="1530350" y="6024880"/>
                      <a:pt x="930910" y="5424170"/>
                    </a:cubicBezTo>
                    <a:cubicBezTo>
                      <a:pt x="330200" y="4824730"/>
                      <a:pt x="0" y="4025900"/>
                      <a:pt x="0" y="3177540"/>
                    </a:cubicBezTo>
                    <a:cubicBezTo>
                      <a:pt x="0" y="2329180"/>
                      <a:pt x="330200" y="1530350"/>
                      <a:pt x="930910" y="930910"/>
                    </a:cubicBezTo>
                    <a:cubicBezTo>
                      <a:pt x="1530350" y="330200"/>
                      <a:pt x="2329180" y="0"/>
                      <a:pt x="3177540" y="0"/>
                    </a:cubicBezTo>
                    <a:cubicBezTo>
                      <a:pt x="4025900" y="0"/>
                      <a:pt x="4824730" y="330200"/>
                      <a:pt x="5424170" y="930910"/>
                    </a:cubicBezTo>
                    <a:cubicBezTo>
                      <a:pt x="6024880" y="1531620"/>
                      <a:pt x="6355080" y="2329180"/>
                      <a:pt x="6355080" y="3177540"/>
                    </a:cubicBezTo>
                    <a:cubicBezTo>
                      <a:pt x="6355080" y="4025900"/>
                      <a:pt x="6024880" y="4824730"/>
                      <a:pt x="5424170" y="5424170"/>
                    </a:cubicBezTo>
                    <a:cubicBezTo>
                      <a:pt x="4824730" y="6024880"/>
                      <a:pt x="4025900" y="6355080"/>
                      <a:pt x="3177540" y="6355080"/>
                    </a:cubicBezTo>
                    <a:close/>
                    <a:moveTo>
                      <a:pt x="3177540" y="190500"/>
                    </a:moveTo>
                    <a:cubicBezTo>
                      <a:pt x="2379980" y="190500"/>
                      <a:pt x="1629410" y="501650"/>
                      <a:pt x="1065530" y="1065530"/>
                    </a:cubicBezTo>
                    <a:cubicBezTo>
                      <a:pt x="501650" y="1629410"/>
                      <a:pt x="190500" y="2379980"/>
                      <a:pt x="190500" y="3177540"/>
                    </a:cubicBezTo>
                    <a:cubicBezTo>
                      <a:pt x="190500" y="3975100"/>
                      <a:pt x="501650" y="4725670"/>
                      <a:pt x="1065530" y="5289550"/>
                    </a:cubicBezTo>
                    <a:cubicBezTo>
                      <a:pt x="1629410" y="5853430"/>
                      <a:pt x="2379980" y="6164580"/>
                      <a:pt x="3177540" y="6164580"/>
                    </a:cubicBezTo>
                    <a:cubicBezTo>
                      <a:pt x="3975100" y="6164580"/>
                      <a:pt x="4725670" y="5853430"/>
                      <a:pt x="5289550" y="5289550"/>
                    </a:cubicBezTo>
                    <a:cubicBezTo>
                      <a:pt x="5853430" y="4725670"/>
                      <a:pt x="6164580" y="3975100"/>
                      <a:pt x="6164580" y="3177540"/>
                    </a:cubicBezTo>
                    <a:cubicBezTo>
                      <a:pt x="6164580" y="2379980"/>
                      <a:pt x="5853430" y="1629410"/>
                      <a:pt x="5289550" y="1065530"/>
                    </a:cubicBezTo>
                    <a:cubicBezTo>
                      <a:pt x="4725670" y="501650"/>
                      <a:pt x="3975100" y="190500"/>
                      <a:pt x="3177540" y="190500"/>
                    </a:cubicBezTo>
                    <a:close/>
                  </a:path>
                </a:pathLst>
              </a:custGeom>
              <a:solidFill>
                <a:srgbClr val="2F5972"/>
              </a:solidFill>
            </p:spPr>
          </p:sp>
        </p:grpSp>
      </p:grpSp>
      <p:sp>
        <p:nvSpPr>
          <p:cNvPr id="12" name="TextBox 12"/>
          <p:cNvSpPr txBox="1"/>
          <p:nvPr/>
        </p:nvSpPr>
        <p:spPr>
          <a:xfrm>
            <a:off x="3988045" y="1412073"/>
            <a:ext cx="13916821" cy="17547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708"/>
              </a:lnSpc>
            </a:pPr>
            <a:r>
              <a:rPr lang="en-US" sz="3140" dirty="0" err="1">
                <a:solidFill>
                  <a:srgbClr val="F5FBF9"/>
                </a:solidFill>
                <a:latin typeface="Tex Gyre Adventor"/>
              </a:rPr>
              <a:t>Цель</a:t>
            </a:r>
            <a:r>
              <a:rPr lang="en-US" sz="3140" dirty="0">
                <a:solidFill>
                  <a:srgbClr val="F5FBF9"/>
                </a:solidFill>
                <a:latin typeface="Tex Gyre Adventor" panose="020B0604020202020204" charset="-52"/>
              </a:rPr>
              <a:t>:</a:t>
            </a:r>
            <a:r>
              <a:rPr lang="en-US" sz="3140" dirty="0">
                <a:solidFill>
                  <a:srgbClr val="2F5972"/>
                </a:solidFill>
                <a:latin typeface="Tex Gyre Adventor" panose="020B0604020202020204" charset="-52"/>
              </a:rPr>
              <a:t> </a:t>
            </a:r>
            <a:r>
              <a:rPr lang="en-US" sz="3140" dirty="0" err="1">
                <a:solidFill>
                  <a:srgbClr val="2F5972"/>
                </a:solidFill>
                <a:latin typeface="Tex Gyre Adventor" panose="020B0604020202020204" charset="-52"/>
              </a:rPr>
              <a:t>Создание</a:t>
            </a:r>
            <a:r>
              <a:rPr lang="en-US" sz="3140" dirty="0">
                <a:solidFill>
                  <a:srgbClr val="2F5972"/>
                </a:solidFill>
                <a:latin typeface="Tex Gyre Adventor" panose="020B0604020202020204" charset="-52"/>
              </a:rPr>
              <a:t> </a:t>
            </a:r>
            <a:r>
              <a:rPr lang="en-US" sz="3140" dirty="0" err="1">
                <a:solidFill>
                  <a:srgbClr val="2F5972"/>
                </a:solidFill>
                <a:latin typeface="Tex Gyre Adventor" panose="020B0604020202020204" charset="-52"/>
              </a:rPr>
              <a:t>подушки</a:t>
            </a:r>
            <a:r>
              <a:rPr lang="en-US" sz="3140" dirty="0">
                <a:solidFill>
                  <a:srgbClr val="2F5972"/>
                </a:solidFill>
                <a:latin typeface="Tex Gyre Adventor" panose="020B0604020202020204" charset="-52"/>
              </a:rPr>
              <a:t> </a:t>
            </a:r>
            <a:r>
              <a:rPr lang="en-US" sz="3140" dirty="0" err="1">
                <a:solidFill>
                  <a:srgbClr val="2F5972"/>
                </a:solidFill>
                <a:latin typeface="Tex Gyre Adventor" panose="020B0604020202020204" charset="-52"/>
              </a:rPr>
              <a:t>из</a:t>
            </a:r>
            <a:r>
              <a:rPr lang="en-US" sz="3140" dirty="0">
                <a:solidFill>
                  <a:srgbClr val="2F5972"/>
                </a:solidFill>
                <a:latin typeface="Tex Gyre Adventor" panose="020B0604020202020204" charset="-52"/>
              </a:rPr>
              <a:t> </a:t>
            </a:r>
            <a:r>
              <a:rPr lang="en-US" sz="3140" dirty="0" err="1">
                <a:solidFill>
                  <a:srgbClr val="2F5972"/>
                </a:solidFill>
                <a:latin typeface="Tex Gyre Adventor" panose="020B0604020202020204" charset="-52"/>
              </a:rPr>
              <a:t>гречневой</a:t>
            </a:r>
            <a:r>
              <a:rPr lang="en-US" sz="3140" dirty="0">
                <a:solidFill>
                  <a:srgbClr val="2F5972"/>
                </a:solidFill>
                <a:latin typeface="Tex Gyre Adventor" panose="020B0604020202020204" charset="-52"/>
              </a:rPr>
              <a:t> </a:t>
            </a:r>
            <a:r>
              <a:rPr lang="en-US" sz="3140" dirty="0" err="1">
                <a:solidFill>
                  <a:srgbClr val="2F5972"/>
                </a:solidFill>
                <a:latin typeface="Tex Gyre Adventor" panose="020B0604020202020204" charset="-52"/>
              </a:rPr>
              <a:t>лазури</a:t>
            </a:r>
            <a:r>
              <a:rPr lang="en-US" sz="3140" dirty="0">
                <a:solidFill>
                  <a:srgbClr val="2F5972"/>
                </a:solidFill>
                <a:latin typeface="Tex Gyre Adventor" panose="020B0604020202020204" charset="-52"/>
              </a:rPr>
              <a:t> </a:t>
            </a:r>
            <a:r>
              <a:rPr lang="en-US" sz="3140" dirty="0" err="1">
                <a:solidFill>
                  <a:srgbClr val="2F5972"/>
                </a:solidFill>
                <a:latin typeface="Tex Gyre Adventor" panose="020B0604020202020204" charset="-52"/>
              </a:rPr>
              <a:t>для</a:t>
            </a:r>
            <a:r>
              <a:rPr lang="en-US" sz="3140" dirty="0">
                <a:solidFill>
                  <a:srgbClr val="2F5972"/>
                </a:solidFill>
                <a:latin typeface="Tex Gyre Adventor" panose="020B0604020202020204" charset="-52"/>
              </a:rPr>
              <a:t> </a:t>
            </a:r>
            <a:r>
              <a:rPr lang="en-US" sz="3140" dirty="0" err="1">
                <a:solidFill>
                  <a:srgbClr val="2F5972"/>
                </a:solidFill>
                <a:latin typeface="Tex Gyre Adventor" panose="020B0604020202020204" charset="-52"/>
              </a:rPr>
              <a:t>привлечения</a:t>
            </a:r>
            <a:r>
              <a:rPr lang="en-US" sz="3140" dirty="0">
                <a:solidFill>
                  <a:srgbClr val="2F5972"/>
                </a:solidFill>
                <a:latin typeface="Tex Gyre Adventor" panose="020B0604020202020204" charset="-52"/>
              </a:rPr>
              <a:t> и </a:t>
            </a:r>
            <a:r>
              <a:rPr lang="en-US" sz="3140" dirty="0" err="1">
                <a:solidFill>
                  <a:srgbClr val="2F5972"/>
                </a:solidFill>
                <a:latin typeface="Tex Gyre Adventor" panose="020B0604020202020204" charset="-52"/>
              </a:rPr>
              <a:t>заинтересованностью</a:t>
            </a:r>
            <a:r>
              <a:rPr lang="en-US" sz="3140" dirty="0">
                <a:solidFill>
                  <a:srgbClr val="2F5972"/>
                </a:solidFill>
                <a:latin typeface="Tex Gyre Adventor" panose="020B0604020202020204" charset="-52"/>
              </a:rPr>
              <a:t> </a:t>
            </a:r>
            <a:r>
              <a:rPr lang="en-US" sz="3140" dirty="0" err="1">
                <a:solidFill>
                  <a:srgbClr val="2F5972"/>
                </a:solidFill>
                <a:latin typeface="Tex Gyre Adventor" panose="020B0604020202020204" charset="-52"/>
              </a:rPr>
              <a:t>рабочих</a:t>
            </a:r>
            <a:r>
              <a:rPr lang="en-US" sz="3140" dirty="0">
                <a:solidFill>
                  <a:srgbClr val="2F5972"/>
                </a:solidFill>
                <a:latin typeface="Tex Gyre Adventor" panose="020B0604020202020204" charset="-52"/>
              </a:rPr>
              <a:t> </a:t>
            </a:r>
            <a:r>
              <a:rPr lang="en-US" sz="3140" dirty="0" err="1">
                <a:solidFill>
                  <a:srgbClr val="2F5972"/>
                </a:solidFill>
                <a:latin typeface="Tex Gyre Adventor" panose="020B0604020202020204" charset="-52"/>
              </a:rPr>
              <a:t>кадров</a:t>
            </a:r>
            <a:r>
              <a:rPr lang="en-US" sz="3140" dirty="0">
                <a:solidFill>
                  <a:srgbClr val="2F5972"/>
                </a:solidFill>
                <a:latin typeface="Tex Gyre Adventor" panose="020B0604020202020204" charset="-52"/>
              </a:rPr>
              <a:t> с </a:t>
            </a:r>
            <a:r>
              <a:rPr lang="en-US" sz="3140" dirty="0" err="1">
                <a:solidFill>
                  <a:srgbClr val="2F5972"/>
                </a:solidFill>
                <a:latin typeface="Tex Gyre Adventor" panose="020B0604020202020204" charset="-52"/>
              </a:rPr>
              <a:t>сидячей</a:t>
            </a:r>
            <a:r>
              <a:rPr lang="en-US" sz="3140" dirty="0">
                <a:solidFill>
                  <a:srgbClr val="2F5972"/>
                </a:solidFill>
                <a:latin typeface="Tex Gyre Adventor" panose="020B0604020202020204" charset="-52"/>
              </a:rPr>
              <a:t> </a:t>
            </a:r>
            <a:r>
              <a:rPr lang="en-US" sz="3140" dirty="0" err="1">
                <a:solidFill>
                  <a:srgbClr val="2F5972"/>
                </a:solidFill>
                <a:latin typeface="Tex Gyre Adventor" panose="020B0604020202020204" charset="-52"/>
              </a:rPr>
              <a:t>работой</a:t>
            </a:r>
            <a:r>
              <a:rPr lang="en-US" sz="3140" dirty="0">
                <a:solidFill>
                  <a:srgbClr val="2F5972"/>
                </a:solidFill>
                <a:latin typeface="Tex Gyre Adventor" panose="020B0604020202020204" charset="-52"/>
              </a:rPr>
              <a:t>, </a:t>
            </a:r>
            <a:r>
              <a:rPr lang="en-US" sz="3140" dirty="0" err="1">
                <a:solidFill>
                  <a:srgbClr val="2F5972"/>
                </a:solidFill>
                <a:latin typeface="Tex Gyre Adventor" panose="020B0604020202020204" charset="-52"/>
              </a:rPr>
              <a:t>среди</a:t>
            </a:r>
            <a:r>
              <a:rPr lang="en-US" sz="3140" dirty="0">
                <a:solidFill>
                  <a:srgbClr val="2F5972"/>
                </a:solidFill>
                <a:latin typeface="Tex Gyre Adventor" panose="020B0604020202020204" charset="-52"/>
              </a:rPr>
              <a:t> </a:t>
            </a:r>
            <a:r>
              <a:rPr lang="en-US" sz="3140" dirty="0" err="1">
                <a:solidFill>
                  <a:srgbClr val="2F5972"/>
                </a:solidFill>
                <a:latin typeface="Tex Gyre Adventor" panose="020B0604020202020204" charset="-52"/>
              </a:rPr>
              <a:t>членов</a:t>
            </a:r>
            <a:r>
              <a:rPr lang="en-US" sz="3140" dirty="0">
                <a:solidFill>
                  <a:srgbClr val="2F5972"/>
                </a:solidFill>
                <a:latin typeface="Tex Gyre Adventor" panose="020B0604020202020204" charset="-52"/>
              </a:rPr>
              <a:t> </a:t>
            </a:r>
            <a:r>
              <a:rPr lang="en-US" sz="3140" dirty="0" err="1">
                <a:solidFill>
                  <a:srgbClr val="2F5972"/>
                </a:solidFill>
                <a:latin typeface="Tex Gyre Adventor" panose="020B0604020202020204" charset="-52"/>
              </a:rPr>
              <a:t>профсоюза</a:t>
            </a:r>
            <a:r>
              <a:rPr lang="en-US" sz="3140" dirty="0">
                <a:solidFill>
                  <a:srgbClr val="2F5972"/>
                </a:solidFill>
                <a:latin typeface="Tex Gyre Adventor" panose="020B0604020202020204" charset="-52"/>
              </a:rPr>
              <a:t>. </a:t>
            </a:r>
            <a:r>
              <a:rPr lang="en-US" sz="3140" dirty="0" err="1">
                <a:solidFill>
                  <a:srgbClr val="2F5972"/>
                </a:solidFill>
                <a:latin typeface="Tex Gyre Adventor" panose="020B0604020202020204" charset="-52"/>
              </a:rPr>
              <a:t>Повышение</a:t>
            </a:r>
            <a:r>
              <a:rPr lang="en-US" sz="3140" dirty="0">
                <a:solidFill>
                  <a:srgbClr val="2F5972"/>
                </a:solidFill>
                <a:latin typeface="Tex Gyre Adventor" panose="020B0604020202020204" charset="-52"/>
              </a:rPr>
              <a:t> </a:t>
            </a:r>
            <a:r>
              <a:rPr lang="en-US" sz="3140" dirty="0" err="1">
                <a:solidFill>
                  <a:srgbClr val="2F5972"/>
                </a:solidFill>
                <a:latin typeface="Tex Gyre Adventor" panose="020B0604020202020204" charset="-52"/>
              </a:rPr>
              <a:t>уровня</a:t>
            </a:r>
            <a:r>
              <a:rPr lang="en-US" sz="3140" dirty="0">
                <a:solidFill>
                  <a:srgbClr val="2F5972"/>
                </a:solidFill>
                <a:latin typeface="Tex Gyre Adventor" panose="020B0604020202020204" charset="-52"/>
              </a:rPr>
              <a:t> </a:t>
            </a:r>
            <a:r>
              <a:rPr lang="en-US" sz="3140" dirty="0" err="1">
                <a:solidFill>
                  <a:srgbClr val="2F5972"/>
                </a:solidFill>
                <a:latin typeface="Tex Gyre Adventor" panose="020B0604020202020204" charset="-52"/>
              </a:rPr>
              <a:t>членства</a:t>
            </a:r>
            <a:r>
              <a:rPr lang="en-US" sz="3140" dirty="0">
                <a:solidFill>
                  <a:srgbClr val="2F5972"/>
                </a:solidFill>
                <a:latin typeface="Tex Gyre Adventor" panose="020B0604020202020204" charset="-52"/>
              </a:rPr>
              <a:t> в </a:t>
            </a:r>
            <a:r>
              <a:rPr lang="en-US" sz="3140" dirty="0" err="1">
                <a:solidFill>
                  <a:srgbClr val="2F5972"/>
                </a:solidFill>
                <a:latin typeface="Tex Gyre Adventor" panose="020B0604020202020204" charset="-52"/>
              </a:rPr>
              <a:t>профсоюзе</a:t>
            </a:r>
            <a:r>
              <a:rPr lang="en-US" sz="3140" dirty="0">
                <a:solidFill>
                  <a:srgbClr val="2F5972"/>
                </a:solidFill>
                <a:latin typeface="Tex Gyre Adventor" panose="020B0604020202020204" charset="-52"/>
              </a:rPr>
              <a:t>.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6061397" y="3988631"/>
            <a:ext cx="14137527" cy="30169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783"/>
              </a:lnSpc>
            </a:pPr>
            <a:r>
              <a:rPr lang="en-US" sz="3188" dirty="0" err="1">
                <a:solidFill>
                  <a:srgbClr val="F5FBF9"/>
                </a:solidFill>
                <a:latin typeface="Tex Gyre Adventor"/>
              </a:rPr>
              <a:t>Задачи</a:t>
            </a:r>
            <a:r>
              <a:rPr lang="en-US" sz="3188" dirty="0">
                <a:solidFill>
                  <a:srgbClr val="F5FBF9"/>
                </a:solidFill>
                <a:latin typeface="Tex Gyre Adventor"/>
              </a:rPr>
              <a:t>:</a:t>
            </a:r>
          </a:p>
          <a:p>
            <a:pPr algn="just">
              <a:lnSpc>
                <a:spcPts val="4783"/>
              </a:lnSpc>
            </a:pPr>
            <a:r>
              <a:rPr lang="en-US" sz="3188" dirty="0">
                <a:solidFill>
                  <a:srgbClr val="2F5972"/>
                </a:solidFill>
                <a:latin typeface="Tex Gyre Adventor"/>
              </a:rPr>
              <a:t>1.     </a:t>
            </a:r>
            <a:r>
              <a:rPr lang="en-US" sz="3188" dirty="0" err="1">
                <a:solidFill>
                  <a:srgbClr val="2F5972"/>
                </a:solidFill>
                <a:latin typeface="Tex Gyre Adventor"/>
              </a:rPr>
              <a:t>Обоснование</a:t>
            </a:r>
            <a:r>
              <a:rPr lang="en-US" sz="3188" dirty="0">
                <a:solidFill>
                  <a:srgbClr val="2F5972"/>
                </a:solidFill>
                <a:latin typeface="Tex Gyre Adventor"/>
              </a:rPr>
              <a:t> </a:t>
            </a:r>
            <a:r>
              <a:rPr lang="en-US" sz="3188" dirty="0" err="1">
                <a:solidFill>
                  <a:srgbClr val="2F5972"/>
                </a:solidFill>
                <a:latin typeface="Tex Gyre Adventor"/>
              </a:rPr>
              <a:t>темы</a:t>
            </a:r>
            <a:r>
              <a:rPr lang="en-US" sz="3188" dirty="0">
                <a:solidFill>
                  <a:srgbClr val="2F5972"/>
                </a:solidFill>
                <a:latin typeface="Tex Gyre Adventor"/>
              </a:rPr>
              <a:t> </a:t>
            </a:r>
            <a:r>
              <a:rPr lang="en-US" sz="3188" dirty="0" err="1">
                <a:solidFill>
                  <a:srgbClr val="2F5972"/>
                </a:solidFill>
                <a:latin typeface="Tex Gyre Adventor"/>
              </a:rPr>
              <a:t>выбора</a:t>
            </a:r>
            <a:endParaRPr lang="en-US" sz="3188" dirty="0">
              <a:solidFill>
                <a:srgbClr val="2F5972"/>
              </a:solidFill>
              <a:latin typeface="Tex Gyre Adventor"/>
            </a:endParaRPr>
          </a:p>
          <a:p>
            <a:pPr algn="just">
              <a:lnSpc>
                <a:spcPts val="4783"/>
              </a:lnSpc>
            </a:pPr>
            <a:r>
              <a:rPr lang="en-US" sz="3188" dirty="0">
                <a:solidFill>
                  <a:srgbClr val="2F5972"/>
                </a:solidFill>
                <a:latin typeface="Tex Gyre Adventor"/>
              </a:rPr>
              <a:t>2.     </a:t>
            </a:r>
            <a:r>
              <a:rPr lang="en-US" sz="3190" dirty="0" err="1">
                <a:solidFill>
                  <a:srgbClr val="2F5972"/>
                </a:solidFill>
                <a:latin typeface="Tex Gyre Adventor" panose="020B0604020202020204" charset="-52"/>
              </a:rPr>
              <a:t>Плюсы</a:t>
            </a:r>
            <a:r>
              <a:rPr lang="en-US" sz="3190" dirty="0">
                <a:solidFill>
                  <a:srgbClr val="2F5972"/>
                </a:solidFill>
                <a:latin typeface="Tex Gyre Adventor" panose="020B0604020202020204" charset="-52"/>
              </a:rPr>
              <a:t> и </a:t>
            </a:r>
            <a:r>
              <a:rPr lang="en-US" sz="3190" dirty="0" err="1">
                <a:solidFill>
                  <a:srgbClr val="2F5972"/>
                </a:solidFill>
                <a:latin typeface="Tex Gyre Adventor" panose="020B0604020202020204" charset="-52"/>
              </a:rPr>
              <a:t>минусы</a:t>
            </a:r>
            <a:r>
              <a:rPr lang="en-US" sz="3190" dirty="0">
                <a:solidFill>
                  <a:srgbClr val="2F5972"/>
                </a:solidFill>
                <a:latin typeface="Tex Gyre Adventor" panose="020B0604020202020204" charset="-52"/>
              </a:rPr>
              <a:t> </a:t>
            </a:r>
            <a:r>
              <a:rPr lang="en-US" sz="3190" dirty="0" err="1">
                <a:solidFill>
                  <a:srgbClr val="2F5972"/>
                </a:solidFill>
                <a:latin typeface="Tex Gyre Adventor" panose="020B0604020202020204" charset="-52"/>
              </a:rPr>
              <a:t>изделия</a:t>
            </a:r>
            <a:endParaRPr lang="en-US" sz="3190" dirty="0">
              <a:solidFill>
                <a:srgbClr val="2F5972"/>
              </a:solidFill>
              <a:latin typeface="Tex Gyre Adventor" panose="020B0604020202020204" charset="-52"/>
            </a:endParaRPr>
          </a:p>
          <a:p>
            <a:pPr algn="just">
              <a:lnSpc>
                <a:spcPts val="4783"/>
              </a:lnSpc>
            </a:pPr>
            <a:r>
              <a:rPr lang="en-US" sz="3190" dirty="0">
                <a:solidFill>
                  <a:srgbClr val="2F5972"/>
                </a:solidFill>
                <a:latin typeface="Tex Gyre Adventor" panose="020B0604020202020204" charset="-52"/>
              </a:rPr>
              <a:t>3.     </a:t>
            </a:r>
            <a:r>
              <a:rPr lang="en-US" sz="3190" dirty="0" err="1">
                <a:solidFill>
                  <a:srgbClr val="2F5972"/>
                </a:solidFill>
                <a:latin typeface="Tex Gyre Adventor" panose="020B0604020202020204" charset="-52"/>
              </a:rPr>
              <a:t>Итоги</a:t>
            </a:r>
            <a:r>
              <a:rPr lang="en-US" sz="3190" dirty="0">
                <a:solidFill>
                  <a:srgbClr val="2F5972"/>
                </a:solidFill>
                <a:latin typeface="Tex Gyre Adventor" panose="020B0604020202020204" charset="-52"/>
              </a:rPr>
              <a:t> </a:t>
            </a:r>
            <a:r>
              <a:rPr lang="en-US" sz="3190" dirty="0" err="1">
                <a:solidFill>
                  <a:srgbClr val="2F5972"/>
                </a:solidFill>
                <a:latin typeface="Tex Gyre Adventor" panose="020B0604020202020204" charset="-52"/>
              </a:rPr>
              <a:t>подведения</a:t>
            </a:r>
            <a:r>
              <a:rPr lang="en-US" sz="3190" dirty="0">
                <a:solidFill>
                  <a:srgbClr val="2F5972"/>
                </a:solidFill>
                <a:latin typeface="Tex Gyre Adventor" panose="020B0604020202020204" charset="-52"/>
              </a:rPr>
              <a:t> </a:t>
            </a:r>
            <a:r>
              <a:rPr lang="en-US" sz="3190" dirty="0" err="1">
                <a:solidFill>
                  <a:srgbClr val="2F5972"/>
                </a:solidFill>
                <a:latin typeface="Tex Gyre Adventor" panose="020B0604020202020204" charset="-52"/>
              </a:rPr>
              <a:t>анкетирования</a:t>
            </a:r>
            <a:endParaRPr lang="en-US" sz="3190" dirty="0">
              <a:solidFill>
                <a:srgbClr val="2F5972"/>
              </a:solidFill>
              <a:latin typeface="Tex Gyre Adventor" panose="020B0604020202020204" charset="-52"/>
            </a:endParaRPr>
          </a:p>
          <a:p>
            <a:pPr algn="just">
              <a:lnSpc>
                <a:spcPts val="4783"/>
              </a:lnSpc>
            </a:pPr>
            <a:r>
              <a:rPr lang="en-US" sz="3190" dirty="0">
                <a:solidFill>
                  <a:srgbClr val="2F5972"/>
                </a:solidFill>
                <a:latin typeface="Tex Gyre Adventor" panose="020B0604020202020204" charset="-52"/>
              </a:rPr>
              <a:t>4.     </a:t>
            </a:r>
            <a:r>
              <a:rPr lang="en-US" sz="3190" dirty="0" err="1">
                <a:solidFill>
                  <a:srgbClr val="2F5972"/>
                </a:solidFill>
                <a:latin typeface="Tex Gyre Adventor" panose="020B0604020202020204" charset="-52"/>
              </a:rPr>
              <a:t>Экономический</a:t>
            </a:r>
            <a:r>
              <a:rPr lang="en-US" sz="3190" dirty="0">
                <a:solidFill>
                  <a:srgbClr val="2F5972"/>
                </a:solidFill>
                <a:latin typeface="Tex Gyre Adventor" panose="020B0604020202020204" charset="-52"/>
              </a:rPr>
              <a:t> </a:t>
            </a:r>
            <a:r>
              <a:rPr lang="en-US" sz="3190" dirty="0" err="1">
                <a:solidFill>
                  <a:srgbClr val="2F5972"/>
                </a:solidFill>
                <a:latin typeface="Tex Gyre Adventor" panose="020B0604020202020204" charset="-52"/>
              </a:rPr>
              <a:t>расчет</a:t>
            </a:r>
            <a:endParaRPr lang="en-US" sz="3190" dirty="0">
              <a:solidFill>
                <a:srgbClr val="2F5972"/>
              </a:solidFill>
              <a:latin typeface="Tex Gyre Adventor" panose="020B0604020202020204" charset="-52"/>
            </a:endParaRP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652211" y="6974542"/>
            <a:ext cx="3312458" cy="3312458"/>
          </a:xfrm>
          <a:prstGeom prst="rect">
            <a:avLst/>
          </a:prstGeom>
        </p:spPr>
      </p:pic>
      <p:sp>
        <p:nvSpPr>
          <p:cNvPr id="15" name="TextBox 15"/>
          <p:cNvSpPr txBox="1"/>
          <p:nvPr/>
        </p:nvSpPr>
        <p:spPr>
          <a:xfrm rot="-5400000">
            <a:off x="-1213098" y="5489526"/>
            <a:ext cx="6001046" cy="15365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027"/>
              </a:lnSpc>
            </a:pPr>
            <a:r>
              <a:rPr lang="en-US" sz="3356" spc="335" dirty="0">
                <a:solidFill>
                  <a:srgbClr val="F5FBF9"/>
                </a:solidFill>
                <a:latin typeface="Tex Gyre Adventor Bold"/>
              </a:rPr>
              <a:t>ПОВЫШЕНИЕ ЧИСЛЕННОСТИ ЧЛЕНОВ ПРОФСОЮЗА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5034321" y="622313"/>
            <a:ext cx="7634838" cy="6475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123"/>
              </a:lnSpc>
            </a:pPr>
            <a:r>
              <a:rPr lang="en-US" sz="4269" spc="426">
                <a:solidFill>
                  <a:srgbClr val="F5FBF9"/>
                </a:solidFill>
                <a:latin typeface="Tex Gyre Adventor Bold"/>
              </a:rPr>
              <a:t>ЦЕЛИ И ЗАДАЧИ: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DCA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134046" y="607400"/>
            <a:ext cx="9810620" cy="6222759"/>
            <a:chOff x="187" y="-34760"/>
            <a:chExt cx="13080826" cy="8297014"/>
          </a:xfrm>
        </p:grpSpPr>
        <p:sp>
          <p:nvSpPr>
            <p:cNvPr id="3" name="TextBox 3"/>
            <p:cNvSpPr txBox="1"/>
            <p:nvPr/>
          </p:nvSpPr>
          <p:spPr>
            <a:xfrm>
              <a:off x="987240" y="2722446"/>
              <a:ext cx="12093773" cy="5539808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ts val="5282"/>
                </a:lnSpc>
              </a:pPr>
              <a:r>
                <a:rPr lang="en-US" sz="3640" dirty="0">
                  <a:solidFill>
                    <a:srgbClr val="2F5972"/>
                  </a:solidFill>
                  <a:latin typeface="Tex Gyre Adventor" panose="020B0604020202020204" charset="-52"/>
                </a:rPr>
                <a:t>С </a:t>
              </a:r>
              <a:r>
                <a:rPr lang="en-US" sz="3640" dirty="0" err="1">
                  <a:solidFill>
                    <a:srgbClr val="2F5972"/>
                  </a:solidFill>
                  <a:latin typeface="Tex Gyre Adventor" panose="020B0604020202020204" charset="-52"/>
                </a:rPr>
                <a:t>появлением</a:t>
              </a:r>
              <a:r>
                <a:rPr lang="en-US" sz="3640" dirty="0">
                  <a:solidFill>
                    <a:srgbClr val="2F5972"/>
                  </a:solidFill>
                  <a:latin typeface="Tex Gyre Adventor" panose="020B0604020202020204" charset="-52"/>
                </a:rPr>
                <a:t> </a:t>
              </a:r>
              <a:r>
                <a:rPr lang="en-US" sz="3640" dirty="0" err="1">
                  <a:solidFill>
                    <a:srgbClr val="2F5972"/>
                  </a:solidFill>
                  <a:latin typeface="Tex Gyre Adventor" panose="020B0604020202020204" charset="-52"/>
                </a:rPr>
                <a:t>компьютеров</a:t>
              </a:r>
              <a:endParaRPr lang="en-US" sz="3640" dirty="0">
                <a:solidFill>
                  <a:srgbClr val="2F5972"/>
                </a:solidFill>
                <a:latin typeface="Tex Gyre Adventor" panose="020B0604020202020204" charset="-52"/>
              </a:endParaRPr>
            </a:p>
            <a:p>
              <a:pPr algn="r">
                <a:lnSpc>
                  <a:spcPts val="5461"/>
                </a:lnSpc>
              </a:pPr>
              <a:r>
                <a:rPr lang="en-US" sz="3640" dirty="0" err="1">
                  <a:solidFill>
                    <a:srgbClr val="2F5972"/>
                  </a:solidFill>
                  <a:latin typeface="Tex Gyre Adventor" panose="020B0604020202020204" charset="-52"/>
                </a:rPr>
                <a:t>огромное</a:t>
              </a:r>
              <a:r>
                <a:rPr lang="en-US" sz="3640" dirty="0">
                  <a:solidFill>
                    <a:srgbClr val="2F5972"/>
                  </a:solidFill>
                  <a:latin typeface="Tex Gyre Adventor" panose="020B0604020202020204" charset="-52"/>
                </a:rPr>
                <a:t> </a:t>
              </a:r>
              <a:r>
                <a:rPr lang="en-US" sz="3640" dirty="0" err="1">
                  <a:solidFill>
                    <a:srgbClr val="2F5972"/>
                  </a:solidFill>
                  <a:latin typeface="Tex Gyre Adventor" panose="020B0604020202020204" charset="-52"/>
                </a:rPr>
                <a:t>количество</a:t>
              </a:r>
              <a:r>
                <a:rPr lang="en-US" sz="3640" dirty="0">
                  <a:solidFill>
                    <a:srgbClr val="2F5972"/>
                  </a:solidFill>
                  <a:latin typeface="Tex Gyre Adventor" panose="020B0604020202020204" charset="-52"/>
                </a:rPr>
                <a:t> </a:t>
              </a:r>
            </a:p>
            <a:p>
              <a:pPr algn="r">
                <a:lnSpc>
                  <a:spcPts val="5461"/>
                </a:lnSpc>
              </a:pPr>
              <a:r>
                <a:rPr lang="en-US" sz="3640" dirty="0" err="1">
                  <a:solidFill>
                    <a:srgbClr val="2F5972"/>
                  </a:solidFill>
                  <a:latin typeface="Tex Gyre Adventor" panose="020B0604020202020204" charset="-52"/>
                </a:rPr>
                <a:t>людей</a:t>
              </a:r>
              <a:r>
                <a:rPr lang="en-US" sz="3640" dirty="0">
                  <a:solidFill>
                    <a:srgbClr val="2F5972"/>
                  </a:solidFill>
                  <a:latin typeface="Tex Gyre Adventor" panose="020B0604020202020204" charset="-52"/>
                </a:rPr>
                <a:t> </a:t>
              </a:r>
              <a:r>
                <a:rPr lang="en-US" sz="3640" dirty="0" err="1">
                  <a:solidFill>
                    <a:srgbClr val="2F5972"/>
                  </a:solidFill>
                  <a:latin typeface="Tex Gyre Adventor" panose="020B0604020202020204" charset="-52"/>
                </a:rPr>
                <a:t>перешло</a:t>
              </a:r>
              <a:r>
                <a:rPr lang="en-US" sz="3640" dirty="0">
                  <a:solidFill>
                    <a:srgbClr val="2F5972"/>
                  </a:solidFill>
                  <a:latin typeface="Tex Gyre Adventor" panose="020B0604020202020204" charset="-52"/>
                </a:rPr>
                <a:t> </a:t>
              </a:r>
              <a:r>
                <a:rPr lang="en-US" sz="3640" dirty="0" err="1">
                  <a:solidFill>
                    <a:srgbClr val="2F5972"/>
                  </a:solidFill>
                  <a:latin typeface="Tex Gyre Adventor" panose="020B0604020202020204" charset="-52"/>
                </a:rPr>
                <a:t>на</a:t>
              </a:r>
              <a:r>
                <a:rPr lang="en-US" sz="3640" dirty="0">
                  <a:solidFill>
                    <a:srgbClr val="2F5972"/>
                  </a:solidFill>
                  <a:latin typeface="Tex Gyre Adventor" panose="020B0604020202020204" charset="-52"/>
                </a:rPr>
                <a:t> </a:t>
              </a:r>
              <a:r>
                <a:rPr lang="en-US" sz="3640" dirty="0" err="1">
                  <a:solidFill>
                    <a:srgbClr val="2F5972"/>
                  </a:solidFill>
                  <a:latin typeface="Tex Gyre Adventor" panose="020B0604020202020204" charset="-52"/>
                </a:rPr>
                <a:t>сидячую</a:t>
              </a:r>
              <a:r>
                <a:rPr lang="en-US" sz="3640" dirty="0">
                  <a:solidFill>
                    <a:srgbClr val="2F5972"/>
                  </a:solidFill>
                  <a:latin typeface="Tex Gyre Adventor" panose="020B0604020202020204" charset="-52"/>
                </a:rPr>
                <a:t> </a:t>
              </a:r>
              <a:r>
                <a:rPr lang="en-US" sz="3640" dirty="0" err="1">
                  <a:solidFill>
                    <a:srgbClr val="2F5972"/>
                  </a:solidFill>
                  <a:latin typeface="Tex Gyre Adventor" panose="020B0604020202020204" charset="-52"/>
                </a:rPr>
                <a:t>работу</a:t>
              </a:r>
              <a:r>
                <a:rPr lang="en-US" sz="3640" dirty="0">
                  <a:solidFill>
                    <a:srgbClr val="2F5972"/>
                  </a:solidFill>
                  <a:latin typeface="Tex Gyre Adventor" panose="020B0604020202020204" charset="-52"/>
                </a:rPr>
                <a:t>. </a:t>
              </a:r>
            </a:p>
            <a:p>
              <a:pPr algn="r">
                <a:lnSpc>
                  <a:spcPts val="5461"/>
                </a:lnSpc>
              </a:pPr>
              <a:r>
                <a:rPr lang="en-US" sz="3640" dirty="0" err="1">
                  <a:solidFill>
                    <a:srgbClr val="2F5972"/>
                  </a:solidFill>
                  <a:latin typeface="Tex Gyre Adventor" panose="020B0604020202020204" charset="-52"/>
                </a:rPr>
                <a:t>Но</a:t>
              </a:r>
              <a:r>
                <a:rPr lang="en-US" sz="3640" dirty="0">
                  <a:solidFill>
                    <a:srgbClr val="2F5972"/>
                  </a:solidFill>
                  <a:latin typeface="Tex Gyre Adventor" panose="020B0604020202020204" charset="-52"/>
                </a:rPr>
                <a:t> </a:t>
              </a:r>
              <a:r>
                <a:rPr lang="en-US" sz="3640" dirty="0" err="1">
                  <a:solidFill>
                    <a:srgbClr val="2F5972"/>
                  </a:solidFill>
                  <a:latin typeface="Tex Gyre Adventor" panose="020B0604020202020204" charset="-52"/>
                </a:rPr>
                <a:t>неподвижное</a:t>
              </a:r>
              <a:r>
                <a:rPr lang="en-US" sz="3640" dirty="0">
                  <a:solidFill>
                    <a:srgbClr val="2F5972"/>
                  </a:solidFill>
                  <a:latin typeface="Tex Gyre Adventor" panose="020B0604020202020204" charset="-52"/>
                </a:rPr>
                <a:t> </a:t>
              </a:r>
            </a:p>
            <a:p>
              <a:pPr algn="r">
                <a:lnSpc>
                  <a:spcPts val="5461"/>
                </a:lnSpc>
              </a:pPr>
              <a:r>
                <a:rPr lang="en-US" sz="3640" dirty="0" err="1">
                  <a:solidFill>
                    <a:srgbClr val="2F5972"/>
                  </a:solidFill>
                  <a:latin typeface="Tex Gyre Adventor" panose="020B0604020202020204" charset="-52"/>
                </a:rPr>
                <a:t>времяпрепровождение</a:t>
              </a:r>
              <a:r>
                <a:rPr lang="en-US" sz="3640" dirty="0">
                  <a:solidFill>
                    <a:srgbClr val="2F5972"/>
                  </a:solidFill>
                  <a:latin typeface="Tex Gyre Adventor" panose="020B0604020202020204" charset="-52"/>
                </a:rPr>
                <a:t> </a:t>
              </a:r>
              <a:r>
                <a:rPr lang="en-US" sz="3640" dirty="0" err="1">
                  <a:solidFill>
                    <a:srgbClr val="2F5972"/>
                  </a:solidFill>
                  <a:latin typeface="Tex Gyre Adventor" panose="020B0604020202020204" charset="-52"/>
                </a:rPr>
                <a:t>на</a:t>
              </a:r>
              <a:r>
                <a:rPr lang="en-US" sz="3640" dirty="0">
                  <a:solidFill>
                    <a:srgbClr val="2F5972"/>
                  </a:solidFill>
                  <a:latin typeface="Tex Gyre Adventor" panose="020B0604020202020204" charset="-52"/>
                </a:rPr>
                <a:t> </a:t>
              </a:r>
              <a:r>
                <a:rPr lang="en-US" sz="3640" dirty="0" err="1">
                  <a:solidFill>
                    <a:srgbClr val="2F5972"/>
                  </a:solidFill>
                  <a:latin typeface="Tex Gyre Adventor" panose="020B0604020202020204" charset="-52"/>
                </a:rPr>
                <a:t>стуле</a:t>
              </a:r>
              <a:r>
                <a:rPr lang="en-US" sz="3640" dirty="0">
                  <a:solidFill>
                    <a:srgbClr val="2F5972"/>
                  </a:solidFill>
                  <a:latin typeface="Tex Gyre Adventor" panose="020B0604020202020204" charset="-52"/>
                </a:rPr>
                <a:t> </a:t>
              </a:r>
              <a:r>
                <a:rPr lang="en-US" sz="3640" dirty="0" err="1">
                  <a:solidFill>
                    <a:srgbClr val="2F5972"/>
                  </a:solidFill>
                  <a:latin typeface="Tex Gyre Adventor" panose="020B0604020202020204" charset="-52"/>
                </a:rPr>
                <a:t>несёт</a:t>
              </a:r>
              <a:r>
                <a:rPr lang="en-US" sz="3640" dirty="0">
                  <a:solidFill>
                    <a:srgbClr val="2F5972"/>
                  </a:solidFill>
                  <a:latin typeface="Tex Gyre Adventor" panose="020B0604020202020204" charset="-52"/>
                </a:rPr>
                <a:t> </a:t>
              </a:r>
              <a:r>
                <a:rPr lang="en-US" sz="3640" dirty="0" err="1">
                  <a:solidFill>
                    <a:srgbClr val="2F5972"/>
                  </a:solidFill>
                  <a:latin typeface="Tex Gyre Adventor" panose="020B0604020202020204" charset="-52"/>
                </a:rPr>
                <a:t>множество</a:t>
              </a:r>
              <a:r>
                <a:rPr lang="en-US" sz="3640" dirty="0">
                  <a:solidFill>
                    <a:srgbClr val="2F5972"/>
                  </a:solidFill>
                  <a:latin typeface="Tex Gyre Adventor" panose="020B0604020202020204" charset="-52"/>
                </a:rPr>
                <a:t> </a:t>
              </a:r>
              <a:r>
                <a:rPr lang="en-US" sz="3640" dirty="0" err="1">
                  <a:solidFill>
                    <a:srgbClr val="2F5972"/>
                  </a:solidFill>
                  <a:latin typeface="Tex Gyre Adventor" panose="020B0604020202020204" charset="-52"/>
                </a:rPr>
                <a:t>негативных</a:t>
              </a:r>
              <a:r>
                <a:rPr lang="en-US" sz="3640" dirty="0">
                  <a:solidFill>
                    <a:srgbClr val="2F5972"/>
                  </a:solidFill>
                  <a:latin typeface="Tex Gyre Adventor" panose="020B0604020202020204" charset="-52"/>
                </a:rPr>
                <a:t> </a:t>
              </a:r>
              <a:r>
                <a:rPr lang="en-US" sz="3640" dirty="0" err="1">
                  <a:solidFill>
                    <a:srgbClr val="2F5972"/>
                  </a:solidFill>
                  <a:latin typeface="Tex Gyre Adventor" panose="020B0604020202020204" charset="-52"/>
                </a:rPr>
                <a:t>последствий</a:t>
              </a:r>
              <a:r>
                <a:rPr lang="en-US" sz="3640" dirty="0">
                  <a:solidFill>
                    <a:srgbClr val="2F5972"/>
                  </a:solidFill>
                  <a:latin typeface="Tex Gyre Adventor" panose="020B0604020202020204" charset="-52"/>
                </a:rPr>
                <a:t>.</a:t>
              </a: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187" y="-34760"/>
              <a:ext cx="13080825" cy="284695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8231"/>
                </a:lnSpc>
              </a:pPr>
              <a:r>
                <a:rPr lang="en-US" sz="6859" spc="685" dirty="0">
                  <a:solidFill>
                    <a:srgbClr val="F5FBF9"/>
                  </a:solidFill>
                  <a:latin typeface="Tex Gyre Adventor Bold"/>
                </a:rPr>
                <a:t>КАК ВСЕ НАЧИНАЛОСЬ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4061667" y="7769034"/>
            <a:ext cx="5009706" cy="4247706"/>
            <a:chOff x="0" y="0"/>
            <a:chExt cx="6679608" cy="5663608"/>
          </a:xfrm>
        </p:grpSpPr>
        <p:grpSp>
          <p:nvGrpSpPr>
            <p:cNvPr id="6" name="Group 6"/>
            <p:cNvGrpSpPr>
              <a:grpSpLocks noChangeAspect="1"/>
            </p:cNvGrpSpPr>
            <p:nvPr/>
          </p:nvGrpSpPr>
          <p:grpSpPr>
            <a:xfrm>
              <a:off x="1016000" y="0"/>
              <a:ext cx="5663608" cy="5663608"/>
              <a:chOff x="0" y="0"/>
              <a:chExt cx="2787650" cy="2787650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2787650" cy="2787650"/>
              </a:xfrm>
              <a:custGeom>
                <a:avLst/>
                <a:gdLst/>
                <a:ahLst/>
                <a:cxnLst/>
                <a:rect l="l" t="t" r="r" b="b"/>
                <a:pathLst>
                  <a:path w="2787650" h="2787650">
                    <a:moveTo>
                      <a:pt x="81280" y="1861820"/>
                    </a:moveTo>
                    <a:cubicBezTo>
                      <a:pt x="73660" y="1841500"/>
                      <a:pt x="67310" y="1819910"/>
                      <a:pt x="60960" y="1799590"/>
                    </a:cubicBezTo>
                    <a:lnTo>
                      <a:pt x="1800860" y="59690"/>
                    </a:lnTo>
                    <a:cubicBezTo>
                      <a:pt x="1821180" y="66040"/>
                      <a:pt x="1842770" y="72390"/>
                      <a:pt x="1863090" y="80010"/>
                    </a:cubicBezTo>
                    <a:lnTo>
                      <a:pt x="81280" y="1861820"/>
                    </a:lnTo>
                    <a:close/>
                    <a:moveTo>
                      <a:pt x="1597660" y="15240"/>
                    </a:moveTo>
                    <a:cubicBezTo>
                      <a:pt x="1573530" y="11430"/>
                      <a:pt x="1548130" y="8890"/>
                      <a:pt x="1524000" y="6350"/>
                    </a:cubicBezTo>
                    <a:lnTo>
                      <a:pt x="6350" y="1524000"/>
                    </a:lnTo>
                    <a:cubicBezTo>
                      <a:pt x="8890" y="1548130"/>
                      <a:pt x="11430" y="1573530"/>
                      <a:pt x="15240" y="1597660"/>
                    </a:cubicBezTo>
                    <a:lnTo>
                      <a:pt x="1597660" y="15240"/>
                    </a:lnTo>
                    <a:close/>
                    <a:moveTo>
                      <a:pt x="2189480" y="248920"/>
                    </a:moveTo>
                    <a:cubicBezTo>
                      <a:pt x="2172970" y="237490"/>
                      <a:pt x="2156460" y="226060"/>
                      <a:pt x="2139950" y="215900"/>
                    </a:cubicBezTo>
                    <a:lnTo>
                      <a:pt x="215900" y="2139950"/>
                    </a:lnTo>
                    <a:cubicBezTo>
                      <a:pt x="226060" y="2156460"/>
                      <a:pt x="237490" y="2172970"/>
                      <a:pt x="248920" y="2189480"/>
                    </a:cubicBezTo>
                    <a:lnTo>
                      <a:pt x="2189480" y="248920"/>
                    </a:lnTo>
                    <a:close/>
                    <a:moveTo>
                      <a:pt x="1979930" y="128270"/>
                    </a:moveTo>
                    <a:cubicBezTo>
                      <a:pt x="1960880" y="119380"/>
                      <a:pt x="1941830" y="110490"/>
                      <a:pt x="1922780" y="102870"/>
                    </a:cubicBezTo>
                    <a:lnTo>
                      <a:pt x="104140" y="1921510"/>
                    </a:lnTo>
                    <a:cubicBezTo>
                      <a:pt x="111760" y="1940560"/>
                      <a:pt x="120650" y="1959610"/>
                      <a:pt x="129540" y="1978660"/>
                    </a:cubicBezTo>
                    <a:lnTo>
                      <a:pt x="1979930" y="128270"/>
                    </a:lnTo>
                    <a:close/>
                    <a:moveTo>
                      <a:pt x="2087880" y="185420"/>
                    </a:moveTo>
                    <a:cubicBezTo>
                      <a:pt x="2070100" y="175260"/>
                      <a:pt x="2052320" y="165100"/>
                      <a:pt x="2034540" y="156210"/>
                    </a:cubicBezTo>
                    <a:lnTo>
                      <a:pt x="154940" y="2035810"/>
                    </a:lnTo>
                    <a:cubicBezTo>
                      <a:pt x="163830" y="2053590"/>
                      <a:pt x="173990" y="2071370"/>
                      <a:pt x="184150" y="2089150"/>
                    </a:cubicBezTo>
                    <a:lnTo>
                      <a:pt x="2087880" y="185420"/>
                    </a:lnTo>
                    <a:close/>
                    <a:moveTo>
                      <a:pt x="834390" y="116840"/>
                    </a:moveTo>
                    <a:cubicBezTo>
                      <a:pt x="774700" y="143510"/>
                      <a:pt x="716280" y="173990"/>
                      <a:pt x="660400" y="208280"/>
                    </a:cubicBezTo>
                    <a:lnTo>
                      <a:pt x="208280" y="660400"/>
                    </a:lnTo>
                    <a:cubicBezTo>
                      <a:pt x="172720" y="716280"/>
                      <a:pt x="142240" y="774700"/>
                      <a:pt x="116840" y="834390"/>
                    </a:cubicBezTo>
                    <a:lnTo>
                      <a:pt x="834390" y="116840"/>
                    </a:lnTo>
                    <a:close/>
                    <a:moveTo>
                      <a:pt x="1363980" y="0"/>
                    </a:moveTo>
                    <a:lnTo>
                      <a:pt x="0" y="1363980"/>
                    </a:lnTo>
                    <a:cubicBezTo>
                      <a:pt x="0" y="1391920"/>
                      <a:pt x="0" y="1418590"/>
                      <a:pt x="1270" y="1446530"/>
                    </a:cubicBezTo>
                    <a:lnTo>
                      <a:pt x="1445260" y="1270"/>
                    </a:lnTo>
                    <a:cubicBezTo>
                      <a:pt x="1418590" y="0"/>
                      <a:pt x="1390650" y="0"/>
                      <a:pt x="1363980" y="0"/>
                    </a:cubicBezTo>
                    <a:close/>
                    <a:moveTo>
                      <a:pt x="2787650" y="1386840"/>
                    </a:moveTo>
                    <a:lnTo>
                      <a:pt x="1386840" y="2787650"/>
                    </a:lnTo>
                    <a:cubicBezTo>
                      <a:pt x="1414780" y="2787650"/>
                      <a:pt x="1443990" y="2787650"/>
                      <a:pt x="1471930" y="2785110"/>
                    </a:cubicBezTo>
                    <a:lnTo>
                      <a:pt x="2785110" y="1471930"/>
                    </a:lnTo>
                    <a:cubicBezTo>
                      <a:pt x="2786380" y="1443990"/>
                      <a:pt x="2787650" y="1414780"/>
                      <a:pt x="2787650" y="1386840"/>
                    </a:cubicBezTo>
                    <a:close/>
                    <a:moveTo>
                      <a:pt x="2283460" y="321310"/>
                    </a:moveTo>
                    <a:cubicBezTo>
                      <a:pt x="2268220" y="308610"/>
                      <a:pt x="2252980" y="295910"/>
                      <a:pt x="2237740" y="284480"/>
                    </a:cubicBezTo>
                    <a:lnTo>
                      <a:pt x="284480" y="2237740"/>
                    </a:lnTo>
                    <a:cubicBezTo>
                      <a:pt x="295910" y="2252980"/>
                      <a:pt x="308610" y="2268220"/>
                      <a:pt x="321310" y="2283460"/>
                    </a:cubicBezTo>
                    <a:lnTo>
                      <a:pt x="2283460" y="321310"/>
                    </a:lnTo>
                    <a:close/>
                    <a:moveTo>
                      <a:pt x="1276350" y="5080"/>
                    </a:moveTo>
                    <a:cubicBezTo>
                      <a:pt x="1244600" y="7620"/>
                      <a:pt x="1214120" y="11430"/>
                      <a:pt x="1182370" y="16510"/>
                    </a:cubicBezTo>
                    <a:lnTo>
                      <a:pt x="16510" y="1182370"/>
                    </a:lnTo>
                    <a:cubicBezTo>
                      <a:pt x="11430" y="1214120"/>
                      <a:pt x="7620" y="1244600"/>
                      <a:pt x="5080" y="1276350"/>
                    </a:cubicBezTo>
                    <a:lnTo>
                      <a:pt x="1276350" y="5080"/>
                    </a:lnTo>
                    <a:close/>
                    <a:moveTo>
                      <a:pt x="1080770" y="35560"/>
                    </a:moveTo>
                    <a:cubicBezTo>
                      <a:pt x="1042670" y="44450"/>
                      <a:pt x="1004570" y="54610"/>
                      <a:pt x="966470" y="67310"/>
                    </a:cubicBezTo>
                    <a:lnTo>
                      <a:pt x="66040" y="966470"/>
                    </a:lnTo>
                    <a:cubicBezTo>
                      <a:pt x="54610" y="1004570"/>
                      <a:pt x="43180" y="1041400"/>
                      <a:pt x="34290" y="1080770"/>
                    </a:cubicBezTo>
                    <a:lnTo>
                      <a:pt x="1080770" y="35560"/>
                    </a:lnTo>
                    <a:close/>
                    <a:moveTo>
                      <a:pt x="1734820" y="41910"/>
                    </a:moveTo>
                    <a:cubicBezTo>
                      <a:pt x="1711960" y="36830"/>
                      <a:pt x="1690370" y="31750"/>
                      <a:pt x="1667510" y="26670"/>
                    </a:cubicBezTo>
                    <a:lnTo>
                      <a:pt x="26670" y="1667510"/>
                    </a:lnTo>
                    <a:cubicBezTo>
                      <a:pt x="31750" y="1690370"/>
                      <a:pt x="36830" y="1711960"/>
                      <a:pt x="41910" y="1734820"/>
                    </a:cubicBezTo>
                    <a:lnTo>
                      <a:pt x="1734820" y="41910"/>
                    </a:lnTo>
                    <a:close/>
                    <a:moveTo>
                      <a:pt x="2762250" y="1659890"/>
                    </a:moveTo>
                    <a:cubicBezTo>
                      <a:pt x="2768600" y="1626870"/>
                      <a:pt x="2773680" y="1595120"/>
                      <a:pt x="2777490" y="1562100"/>
                    </a:cubicBezTo>
                    <a:lnTo>
                      <a:pt x="1562100" y="2777490"/>
                    </a:lnTo>
                    <a:cubicBezTo>
                      <a:pt x="1595120" y="2773680"/>
                      <a:pt x="1628140" y="2768600"/>
                      <a:pt x="1659890" y="2762250"/>
                    </a:cubicBezTo>
                    <a:lnTo>
                      <a:pt x="2762250" y="1659890"/>
                    </a:lnTo>
                    <a:close/>
                    <a:moveTo>
                      <a:pt x="2785110" y="1306830"/>
                    </a:moveTo>
                    <a:cubicBezTo>
                      <a:pt x="2783840" y="1281430"/>
                      <a:pt x="2781300" y="1256030"/>
                      <a:pt x="2778760" y="1230630"/>
                    </a:cubicBezTo>
                    <a:lnTo>
                      <a:pt x="1230630" y="2777490"/>
                    </a:lnTo>
                    <a:cubicBezTo>
                      <a:pt x="1256030" y="2780030"/>
                      <a:pt x="1281430" y="2782570"/>
                      <a:pt x="1306830" y="2783840"/>
                    </a:cubicBezTo>
                    <a:lnTo>
                      <a:pt x="2785110" y="1306830"/>
                    </a:lnTo>
                    <a:close/>
                    <a:moveTo>
                      <a:pt x="2767330" y="1158240"/>
                    </a:moveTo>
                    <a:cubicBezTo>
                      <a:pt x="2763520" y="1135380"/>
                      <a:pt x="2758440" y="1112520"/>
                      <a:pt x="2753360" y="1089660"/>
                    </a:cubicBezTo>
                    <a:lnTo>
                      <a:pt x="1088390" y="2753360"/>
                    </a:lnTo>
                    <a:cubicBezTo>
                      <a:pt x="1111250" y="2758440"/>
                      <a:pt x="1134110" y="2763520"/>
                      <a:pt x="1156970" y="2767330"/>
                    </a:cubicBezTo>
                    <a:lnTo>
                      <a:pt x="2767330" y="1158240"/>
                    </a:lnTo>
                    <a:close/>
                    <a:moveTo>
                      <a:pt x="2369820" y="398780"/>
                    </a:moveTo>
                    <a:cubicBezTo>
                      <a:pt x="2355850" y="384810"/>
                      <a:pt x="2341880" y="372110"/>
                      <a:pt x="2327910" y="358140"/>
                    </a:cubicBezTo>
                    <a:lnTo>
                      <a:pt x="359410" y="2326640"/>
                    </a:lnTo>
                    <a:cubicBezTo>
                      <a:pt x="372110" y="2340610"/>
                      <a:pt x="386080" y="2354580"/>
                      <a:pt x="400050" y="2368550"/>
                    </a:cubicBezTo>
                    <a:lnTo>
                      <a:pt x="2369820" y="398780"/>
                    </a:lnTo>
                    <a:close/>
                    <a:moveTo>
                      <a:pt x="2451100" y="2301240"/>
                    </a:moveTo>
                    <a:cubicBezTo>
                      <a:pt x="2520950" y="2219960"/>
                      <a:pt x="2579370" y="2133600"/>
                      <a:pt x="2627630" y="2042160"/>
                    </a:cubicBezTo>
                    <a:lnTo>
                      <a:pt x="2042160" y="2627630"/>
                    </a:lnTo>
                    <a:cubicBezTo>
                      <a:pt x="2133600" y="2579370"/>
                      <a:pt x="2219960" y="2520950"/>
                      <a:pt x="2301240" y="2451100"/>
                    </a:cubicBezTo>
                    <a:lnTo>
                      <a:pt x="2451100" y="2301240"/>
                    </a:lnTo>
                    <a:close/>
                    <a:moveTo>
                      <a:pt x="2736850" y="1023620"/>
                    </a:moveTo>
                    <a:cubicBezTo>
                      <a:pt x="2730500" y="1002030"/>
                      <a:pt x="2724150" y="981710"/>
                      <a:pt x="2717800" y="960120"/>
                    </a:cubicBezTo>
                    <a:lnTo>
                      <a:pt x="960120" y="2717800"/>
                    </a:lnTo>
                    <a:cubicBezTo>
                      <a:pt x="981710" y="2724150"/>
                      <a:pt x="1002030" y="2730500"/>
                      <a:pt x="1023620" y="2736850"/>
                    </a:cubicBezTo>
                    <a:lnTo>
                      <a:pt x="2736850" y="1023620"/>
                    </a:lnTo>
                    <a:close/>
                    <a:moveTo>
                      <a:pt x="2696210" y="1892300"/>
                    </a:moveTo>
                    <a:cubicBezTo>
                      <a:pt x="2711450" y="1851660"/>
                      <a:pt x="2725420" y="1811020"/>
                      <a:pt x="2736850" y="1769110"/>
                    </a:cubicBezTo>
                    <a:lnTo>
                      <a:pt x="1769110" y="2736850"/>
                    </a:lnTo>
                    <a:cubicBezTo>
                      <a:pt x="1811020" y="2725420"/>
                      <a:pt x="1851660" y="2711450"/>
                      <a:pt x="1892300" y="2696210"/>
                    </a:cubicBezTo>
                    <a:lnTo>
                      <a:pt x="2696210" y="1892300"/>
                    </a:lnTo>
                    <a:close/>
                    <a:moveTo>
                      <a:pt x="2523490" y="576580"/>
                    </a:moveTo>
                    <a:cubicBezTo>
                      <a:pt x="2512060" y="561340"/>
                      <a:pt x="2500630" y="544830"/>
                      <a:pt x="2487930" y="529590"/>
                    </a:cubicBezTo>
                    <a:lnTo>
                      <a:pt x="529590" y="2486660"/>
                    </a:lnTo>
                    <a:cubicBezTo>
                      <a:pt x="544830" y="2499360"/>
                      <a:pt x="561340" y="2510790"/>
                      <a:pt x="576580" y="2522220"/>
                    </a:cubicBezTo>
                    <a:lnTo>
                      <a:pt x="2523490" y="576580"/>
                    </a:lnTo>
                    <a:close/>
                    <a:moveTo>
                      <a:pt x="2696210" y="899160"/>
                    </a:moveTo>
                    <a:cubicBezTo>
                      <a:pt x="2688590" y="878840"/>
                      <a:pt x="2680970" y="859790"/>
                      <a:pt x="2672080" y="840740"/>
                    </a:cubicBezTo>
                    <a:lnTo>
                      <a:pt x="839470" y="2673350"/>
                    </a:lnTo>
                    <a:cubicBezTo>
                      <a:pt x="858520" y="2682240"/>
                      <a:pt x="878840" y="2689860"/>
                      <a:pt x="897890" y="2697480"/>
                    </a:cubicBezTo>
                    <a:lnTo>
                      <a:pt x="2696210" y="899160"/>
                    </a:lnTo>
                    <a:close/>
                    <a:moveTo>
                      <a:pt x="2449830" y="483870"/>
                    </a:moveTo>
                    <a:cubicBezTo>
                      <a:pt x="2437130" y="468630"/>
                      <a:pt x="2424430" y="454660"/>
                      <a:pt x="2410460" y="440690"/>
                    </a:cubicBezTo>
                    <a:lnTo>
                      <a:pt x="440690" y="2410460"/>
                    </a:lnTo>
                    <a:cubicBezTo>
                      <a:pt x="454660" y="2424430"/>
                      <a:pt x="469900" y="2437130"/>
                      <a:pt x="483870" y="2449830"/>
                    </a:cubicBezTo>
                    <a:lnTo>
                      <a:pt x="2449830" y="483870"/>
                    </a:lnTo>
                    <a:close/>
                    <a:moveTo>
                      <a:pt x="2588260" y="675640"/>
                    </a:moveTo>
                    <a:cubicBezTo>
                      <a:pt x="2578100" y="659130"/>
                      <a:pt x="2567940" y="641350"/>
                      <a:pt x="2556510" y="624840"/>
                    </a:cubicBezTo>
                    <a:lnTo>
                      <a:pt x="624840" y="2556510"/>
                    </a:lnTo>
                    <a:cubicBezTo>
                      <a:pt x="641350" y="2567940"/>
                      <a:pt x="657860" y="2578100"/>
                      <a:pt x="675640" y="2588260"/>
                    </a:cubicBezTo>
                    <a:lnTo>
                      <a:pt x="2588260" y="675640"/>
                    </a:lnTo>
                    <a:close/>
                    <a:moveTo>
                      <a:pt x="2646680" y="783590"/>
                    </a:moveTo>
                    <a:cubicBezTo>
                      <a:pt x="2637790" y="765810"/>
                      <a:pt x="2628900" y="746760"/>
                      <a:pt x="2618740" y="728980"/>
                    </a:cubicBezTo>
                    <a:lnTo>
                      <a:pt x="728980" y="2618740"/>
                    </a:lnTo>
                    <a:cubicBezTo>
                      <a:pt x="746760" y="2628900"/>
                      <a:pt x="764540" y="2637790"/>
                      <a:pt x="783590" y="2646680"/>
                    </a:cubicBezTo>
                    <a:lnTo>
                      <a:pt x="2646680" y="783590"/>
                    </a:lnTo>
                    <a:close/>
                  </a:path>
                </a:pathLst>
              </a:custGeom>
              <a:solidFill>
                <a:srgbClr val="F5FBF9"/>
              </a:solidFill>
            </p:spPr>
          </p:sp>
        </p:grpSp>
        <p:grpSp>
          <p:nvGrpSpPr>
            <p:cNvPr id="8" name="Group 8"/>
            <p:cNvGrpSpPr>
              <a:grpSpLocks noChangeAspect="1"/>
            </p:cNvGrpSpPr>
            <p:nvPr/>
          </p:nvGrpSpPr>
          <p:grpSpPr>
            <a:xfrm>
              <a:off x="0" y="0"/>
              <a:ext cx="5663608" cy="5663608"/>
              <a:chOff x="-2540" y="-2540"/>
              <a:chExt cx="6355080" cy="6355080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-2540" y="-2540"/>
                <a:ext cx="6355080" cy="6355080"/>
              </a:xfrm>
              <a:custGeom>
                <a:avLst/>
                <a:gdLst/>
                <a:ahLst/>
                <a:cxnLst/>
                <a:rect l="l" t="t" r="r" b="b"/>
                <a:pathLst>
                  <a:path w="6355080" h="6355080">
                    <a:moveTo>
                      <a:pt x="3177540" y="6355080"/>
                    </a:moveTo>
                    <a:cubicBezTo>
                      <a:pt x="2329180" y="6355080"/>
                      <a:pt x="1530350" y="6024880"/>
                      <a:pt x="930910" y="5424170"/>
                    </a:cubicBezTo>
                    <a:cubicBezTo>
                      <a:pt x="330200" y="4824730"/>
                      <a:pt x="0" y="4025900"/>
                      <a:pt x="0" y="3177540"/>
                    </a:cubicBezTo>
                    <a:cubicBezTo>
                      <a:pt x="0" y="2329180"/>
                      <a:pt x="330200" y="1530350"/>
                      <a:pt x="930910" y="930910"/>
                    </a:cubicBezTo>
                    <a:cubicBezTo>
                      <a:pt x="1530350" y="330200"/>
                      <a:pt x="2329180" y="0"/>
                      <a:pt x="3177540" y="0"/>
                    </a:cubicBezTo>
                    <a:cubicBezTo>
                      <a:pt x="4025900" y="0"/>
                      <a:pt x="4824730" y="330200"/>
                      <a:pt x="5424170" y="930910"/>
                    </a:cubicBezTo>
                    <a:cubicBezTo>
                      <a:pt x="6024880" y="1531620"/>
                      <a:pt x="6355080" y="2329180"/>
                      <a:pt x="6355080" y="3177540"/>
                    </a:cubicBezTo>
                    <a:cubicBezTo>
                      <a:pt x="6355080" y="4025900"/>
                      <a:pt x="6024880" y="4824730"/>
                      <a:pt x="5424170" y="5424170"/>
                    </a:cubicBezTo>
                    <a:cubicBezTo>
                      <a:pt x="4824730" y="6024880"/>
                      <a:pt x="4025900" y="6355080"/>
                      <a:pt x="3177540" y="6355080"/>
                    </a:cubicBezTo>
                    <a:close/>
                    <a:moveTo>
                      <a:pt x="3177540" y="190500"/>
                    </a:moveTo>
                    <a:cubicBezTo>
                      <a:pt x="2379980" y="190500"/>
                      <a:pt x="1629410" y="501650"/>
                      <a:pt x="1065530" y="1065530"/>
                    </a:cubicBezTo>
                    <a:cubicBezTo>
                      <a:pt x="501650" y="1629410"/>
                      <a:pt x="190500" y="2379980"/>
                      <a:pt x="190500" y="3177540"/>
                    </a:cubicBezTo>
                    <a:cubicBezTo>
                      <a:pt x="190500" y="3975100"/>
                      <a:pt x="501650" y="4725670"/>
                      <a:pt x="1065530" y="5289550"/>
                    </a:cubicBezTo>
                    <a:cubicBezTo>
                      <a:pt x="1629410" y="5853430"/>
                      <a:pt x="2379980" y="6164580"/>
                      <a:pt x="3177540" y="6164580"/>
                    </a:cubicBezTo>
                    <a:cubicBezTo>
                      <a:pt x="3975100" y="6164580"/>
                      <a:pt x="4725670" y="5853430"/>
                      <a:pt x="5289550" y="5289550"/>
                    </a:cubicBezTo>
                    <a:cubicBezTo>
                      <a:pt x="5853430" y="4725670"/>
                      <a:pt x="6164580" y="3975100"/>
                      <a:pt x="6164580" y="3177540"/>
                    </a:cubicBezTo>
                    <a:cubicBezTo>
                      <a:pt x="6164580" y="2379980"/>
                      <a:pt x="5853430" y="1629410"/>
                      <a:pt x="5289550" y="1065530"/>
                    </a:cubicBezTo>
                    <a:cubicBezTo>
                      <a:pt x="4725670" y="501650"/>
                      <a:pt x="3975100" y="190500"/>
                      <a:pt x="3177540" y="190500"/>
                    </a:cubicBezTo>
                    <a:close/>
                  </a:path>
                </a:pathLst>
              </a:custGeom>
              <a:solidFill>
                <a:srgbClr val="2F5972"/>
              </a:solidFill>
            </p:spPr>
          </p:sp>
        </p:grpSp>
      </p:grpSp>
      <p:grpSp>
        <p:nvGrpSpPr>
          <p:cNvPr id="10" name="Group 10"/>
          <p:cNvGrpSpPr/>
          <p:nvPr/>
        </p:nvGrpSpPr>
        <p:grpSpPr>
          <a:xfrm>
            <a:off x="-1333500" y="-1333500"/>
            <a:ext cx="10192766" cy="8393873"/>
            <a:chOff x="0" y="0"/>
            <a:chExt cx="13590355" cy="11191831"/>
          </a:xfrm>
        </p:grpSpPr>
        <p:grpSp>
          <p:nvGrpSpPr>
            <p:cNvPr id="11" name="Group 11"/>
            <p:cNvGrpSpPr>
              <a:grpSpLocks noChangeAspect="1"/>
            </p:cNvGrpSpPr>
            <p:nvPr/>
          </p:nvGrpSpPr>
          <p:grpSpPr>
            <a:xfrm>
              <a:off x="0" y="0"/>
              <a:ext cx="11191831" cy="11191831"/>
              <a:chOff x="0" y="0"/>
              <a:chExt cx="2787650" cy="2787650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0" y="0"/>
                <a:ext cx="2787650" cy="2787650"/>
              </a:xfrm>
              <a:custGeom>
                <a:avLst/>
                <a:gdLst/>
                <a:ahLst/>
                <a:cxnLst/>
                <a:rect l="l" t="t" r="r" b="b"/>
                <a:pathLst>
                  <a:path w="2787650" h="2787650">
                    <a:moveTo>
                      <a:pt x="81280" y="1861820"/>
                    </a:moveTo>
                    <a:cubicBezTo>
                      <a:pt x="73660" y="1841500"/>
                      <a:pt x="67310" y="1819910"/>
                      <a:pt x="60960" y="1799590"/>
                    </a:cubicBezTo>
                    <a:lnTo>
                      <a:pt x="1800860" y="59690"/>
                    </a:lnTo>
                    <a:cubicBezTo>
                      <a:pt x="1821180" y="66040"/>
                      <a:pt x="1842770" y="72390"/>
                      <a:pt x="1863090" y="80010"/>
                    </a:cubicBezTo>
                    <a:lnTo>
                      <a:pt x="81280" y="1861820"/>
                    </a:lnTo>
                    <a:close/>
                    <a:moveTo>
                      <a:pt x="1597660" y="15240"/>
                    </a:moveTo>
                    <a:cubicBezTo>
                      <a:pt x="1573530" y="11430"/>
                      <a:pt x="1548130" y="8890"/>
                      <a:pt x="1524000" y="6350"/>
                    </a:cubicBezTo>
                    <a:lnTo>
                      <a:pt x="6350" y="1524000"/>
                    </a:lnTo>
                    <a:cubicBezTo>
                      <a:pt x="8890" y="1548130"/>
                      <a:pt x="11430" y="1573530"/>
                      <a:pt x="15240" y="1597660"/>
                    </a:cubicBezTo>
                    <a:lnTo>
                      <a:pt x="1597660" y="15240"/>
                    </a:lnTo>
                    <a:close/>
                    <a:moveTo>
                      <a:pt x="2189480" y="248920"/>
                    </a:moveTo>
                    <a:cubicBezTo>
                      <a:pt x="2172970" y="237490"/>
                      <a:pt x="2156460" y="226060"/>
                      <a:pt x="2139950" y="215900"/>
                    </a:cubicBezTo>
                    <a:lnTo>
                      <a:pt x="215900" y="2139950"/>
                    </a:lnTo>
                    <a:cubicBezTo>
                      <a:pt x="226060" y="2156460"/>
                      <a:pt x="237490" y="2172970"/>
                      <a:pt x="248920" y="2189480"/>
                    </a:cubicBezTo>
                    <a:lnTo>
                      <a:pt x="2189480" y="248920"/>
                    </a:lnTo>
                    <a:close/>
                    <a:moveTo>
                      <a:pt x="1979930" y="128270"/>
                    </a:moveTo>
                    <a:cubicBezTo>
                      <a:pt x="1960880" y="119380"/>
                      <a:pt x="1941830" y="110490"/>
                      <a:pt x="1922780" y="102870"/>
                    </a:cubicBezTo>
                    <a:lnTo>
                      <a:pt x="104140" y="1921510"/>
                    </a:lnTo>
                    <a:cubicBezTo>
                      <a:pt x="111760" y="1940560"/>
                      <a:pt x="120650" y="1959610"/>
                      <a:pt x="129540" y="1978660"/>
                    </a:cubicBezTo>
                    <a:lnTo>
                      <a:pt x="1979930" y="128270"/>
                    </a:lnTo>
                    <a:close/>
                    <a:moveTo>
                      <a:pt x="2087880" y="185420"/>
                    </a:moveTo>
                    <a:cubicBezTo>
                      <a:pt x="2070100" y="175260"/>
                      <a:pt x="2052320" y="165100"/>
                      <a:pt x="2034540" y="156210"/>
                    </a:cubicBezTo>
                    <a:lnTo>
                      <a:pt x="154940" y="2035810"/>
                    </a:lnTo>
                    <a:cubicBezTo>
                      <a:pt x="163830" y="2053590"/>
                      <a:pt x="173990" y="2071370"/>
                      <a:pt x="184150" y="2089150"/>
                    </a:cubicBezTo>
                    <a:lnTo>
                      <a:pt x="2087880" y="185420"/>
                    </a:lnTo>
                    <a:close/>
                    <a:moveTo>
                      <a:pt x="834390" y="116840"/>
                    </a:moveTo>
                    <a:cubicBezTo>
                      <a:pt x="774700" y="143510"/>
                      <a:pt x="716280" y="173990"/>
                      <a:pt x="660400" y="208280"/>
                    </a:cubicBezTo>
                    <a:lnTo>
                      <a:pt x="208280" y="660400"/>
                    </a:lnTo>
                    <a:cubicBezTo>
                      <a:pt x="172720" y="716280"/>
                      <a:pt x="142240" y="774700"/>
                      <a:pt x="116840" y="834390"/>
                    </a:cubicBezTo>
                    <a:lnTo>
                      <a:pt x="834390" y="116840"/>
                    </a:lnTo>
                    <a:close/>
                    <a:moveTo>
                      <a:pt x="1363980" y="0"/>
                    </a:moveTo>
                    <a:lnTo>
                      <a:pt x="0" y="1363980"/>
                    </a:lnTo>
                    <a:cubicBezTo>
                      <a:pt x="0" y="1391920"/>
                      <a:pt x="0" y="1418590"/>
                      <a:pt x="1270" y="1446530"/>
                    </a:cubicBezTo>
                    <a:lnTo>
                      <a:pt x="1445260" y="1270"/>
                    </a:lnTo>
                    <a:cubicBezTo>
                      <a:pt x="1418590" y="0"/>
                      <a:pt x="1390650" y="0"/>
                      <a:pt x="1363980" y="0"/>
                    </a:cubicBezTo>
                    <a:close/>
                    <a:moveTo>
                      <a:pt x="2787650" y="1386840"/>
                    </a:moveTo>
                    <a:lnTo>
                      <a:pt x="1386840" y="2787650"/>
                    </a:lnTo>
                    <a:cubicBezTo>
                      <a:pt x="1414780" y="2787650"/>
                      <a:pt x="1443990" y="2787650"/>
                      <a:pt x="1471930" y="2785110"/>
                    </a:cubicBezTo>
                    <a:lnTo>
                      <a:pt x="2785110" y="1471930"/>
                    </a:lnTo>
                    <a:cubicBezTo>
                      <a:pt x="2786380" y="1443990"/>
                      <a:pt x="2787650" y="1414780"/>
                      <a:pt x="2787650" y="1386840"/>
                    </a:cubicBezTo>
                    <a:close/>
                    <a:moveTo>
                      <a:pt x="2283460" y="321310"/>
                    </a:moveTo>
                    <a:cubicBezTo>
                      <a:pt x="2268220" y="308610"/>
                      <a:pt x="2252980" y="295910"/>
                      <a:pt x="2237740" y="284480"/>
                    </a:cubicBezTo>
                    <a:lnTo>
                      <a:pt x="284480" y="2237740"/>
                    </a:lnTo>
                    <a:cubicBezTo>
                      <a:pt x="295910" y="2252980"/>
                      <a:pt x="308610" y="2268220"/>
                      <a:pt x="321310" y="2283460"/>
                    </a:cubicBezTo>
                    <a:lnTo>
                      <a:pt x="2283460" y="321310"/>
                    </a:lnTo>
                    <a:close/>
                    <a:moveTo>
                      <a:pt x="1276350" y="5080"/>
                    </a:moveTo>
                    <a:cubicBezTo>
                      <a:pt x="1244600" y="7620"/>
                      <a:pt x="1214120" y="11430"/>
                      <a:pt x="1182370" y="16510"/>
                    </a:cubicBezTo>
                    <a:lnTo>
                      <a:pt x="16510" y="1182370"/>
                    </a:lnTo>
                    <a:cubicBezTo>
                      <a:pt x="11430" y="1214120"/>
                      <a:pt x="7620" y="1244600"/>
                      <a:pt x="5080" y="1276350"/>
                    </a:cubicBezTo>
                    <a:lnTo>
                      <a:pt x="1276350" y="5080"/>
                    </a:lnTo>
                    <a:close/>
                    <a:moveTo>
                      <a:pt x="1080770" y="35560"/>
                    </a:moveTo>
                    <a:cubicBezTo>
                      <a:pt x="1042670" y="44450"/>
                      <a:pt x="1004570" y="54610"/>
                      <a:pt x="966470" y="67310"/>
                    </a:cubicBezTo>
                    <a:lnTo>
                      <a:pt x="66040" y="966470"/>
                    </a:lnTo>
                    <a:cubicBezTo>
                      <a:pt x="54610" y="1004570"/>
                      <a:pt x="43180" y="1041400"/>
                      <a:pt x="34290" y="1080770"/>
                    </a:cubicBezTo>
                    <a:lnTo>
                      <a:pt x="1080770" y="35560"/>
                    </a:lnTo>
                    <a:close/>
                    <a:moveTo>
                      <a:pt x="1734820" y="41910"/>
                    </a:moveTo>
                    <a:cubicBezTo>
                      <a:pt x="1711960" y="36830"/>
                      <a:pt x="1690370" y="31750"/>
                      <a:pt x="1667510" y="26670"/>
                    </a:cubicBezTo>
                    <a:lnTo>
                      <a:pt x="26670" y="1667510"/>
                    </a:lnTo>
                    <a:cubicBezTo>
                      <a:pt x="31750" y="1690370"/>
                      <a:pt x="36830" y="1711960"/>
                      <a:pt x="41910" y="1734820"/>
                    </a:cubicBezTo>
                    <a:lnTo>
                      <a:pt x="1734820" y="41910"/>
                    </a:lnTo>
                    <a:close/>
                    <a:moveTo>
                      <a:pt x="2762250" y="1659890"/>
                    </a:moveTo>
                    <a:cubicBezTo>
                      <a:pt x="2768600" y="1626870"/>
                      <a:pt x="2773680" y="1595120"/>
                      <a:pt x="2777490" y="1562100"/>
                    </a:cubicBezTo>
                    <a:lnTo>
                      <a:pt x="1562100" y="2777490"/>
                    </a:lnTo>
                    <a:cubicBezTo>
                      <a:pt x="1595120" y="2773680"/>
                      <a:pt x="1628140" y="2768600"/>
                      <a:pt x="1659890" y="2762250"/>
                    </a:cubicBezTo>
                    <a:lnTo>
                      <a:pt x="2762250" y="1659890"/>
                    </a:lnTo>
                    <a:close/>
                    <a:moveTo>
                      <a:pt x="2785110" y="1306830"/>
                    </a:moveTo>
                    <a:cubicBezTo>
                      <a:pt x="2783840" y="1281430"/>
                      <a:pt x="2781300" y="1256030"/>
                      <a:pt x="2778760" y="1230630"/>
                    </a:cubicBezTo>
                    <a:lnTo>
                      <a:pt x="1230630" y="2777490"/>
                    </a:lnTo>
                    <a:cubicBezTo>
                      <a:pt x="1256030" y="2780030"/>
                      <a:pt x="1281430" y="2782570"/>
                      <a:pt x="1306830" y="2783840"/>
                    </a:cubicBezTo>
                    <a:lnTo>
                      <a:pt x="2785110" y="1306830"/>
                    </a:lnTo>
                    <a:close/>
                    <a:moveTo>
                      <a:pt x="2767330" y="1158240"/>
                    </a:moveTo>
                    <a:cubicBezTo>
                      <a:pt x="2763520" y="1135380"/>
                      <a:pt x="2758440" y="1112520"/>
                      <a:pt x="2753360" y="1089660"/>
                    </a:cubicBezTo>
                    <a:lnTo>
                      <a:pt x="1088390" y="2753360"/>
                    </a:lnTo>
                    <a:cubicBezTo>
                      <a:pt x="1111250" y="2758440"/>
                      <a:pt x="1134110" y="2763520"/>
                      <a:pt x="1156970" y="2767330"/>
                    </a:cubicBezTo>
                    <a:lnTo>
                      <a:pt x="2767330" y="1158240"/>
                    </a:lnTo>
                    <a:close/>
                    <a:moveTo>
                      <a:pt x="2369820" y="398780"/>
                    </a:moveTo>
                    <a:cubicBezTo>
                      <a:pt x="2355850" y="384810"/>
                      <a:pt x="2341880" y="372110"/>
                      <a:pt x="2327910" y="358140"/>
                    </a:cubicBezTo>
                    <a:lnTo>
                      <a:pt x="359410" y="2326640"/>
                    </a:lnTo>
                    <a:cubicBezTo>
                      <a:pt x="372110" y="2340610"/>
                      <a:pt x="386080" y="2354580"/>
                      <a:pt x="400050" y="2368550"/>
                    </a:cubicBezTo>
                    <a:lnTo>
                      <a:pt x="2369820" y="398780"/>
                    </a:lnTo>
                    <a:close/>
                    <a:moveTo>
                      <a:pt x="2451100" y="2301240"/>
                    </a:moveTo>
                    <a:cubicBezTo>
                      <a:pt x="2520950" y="2219960"/>
                      <a:pt x="2579370" y="2133600"/>
                      <a:pt x="2627630" y="2042160"/>
                    </a:cubicBezTo>
                    <a:lnTo>
                      <a:pt x="2042160" y="2627630"/>
                    </a:lnTo>
                    <a:cubicBezTo>
                      <a:pt x="2133600" y="2579370"/>
                      <a:pt x="2219960" y="2520950"/>
                      <a:pt x="2301240" y="2451100"/>
                    </a:cubicBezTo>
                    <a:lnTo>
                      <a:pt x="2451100" y="2301240"/>
                    </a:lnTo>
                    <a:close/>
                    <a:moveTo>
                      <a:pt x="2736850" y="1023620"/>
                    </a:moveTo>
                    <a:cubicBezTo>
                      <a:pt x="2730500" y="1002030"/>
                      <a:pt x="2724150" y="981710"/>
                      <a:pt x="2717800" y="960120"/>
                    </a:cubicBezTo>
                    <a:lnTo>
                      <a:pt x="960120" y="2717800"/>
                    </a:lnTo>
                    <a:cubicBezTo>
                      <a:pt x="981710" y="2724150"/>
                      <a:pt x="1002030" y="2730500"/>
                      <a:pt x="1023620" y="2736850"/>
                    </a:cubicBezTo>
                    <a:lnTo>
                      <a:pt x="2736850" y="1023620"/>
                    </a:lnTo>
                    <a:close/>
                    <a:moveTo>
                      <a:pt x="2696210" y="1892300"/>
                    </a:moveTo>
                    <a:cubicBezTo>
                      <a:pt x="2711450" y="1851660"/>
                      <a:pt x="2725420" y="1811020"/>
                      <a:pt x="2736850" y="1769110"/>
                    </a:cubicBezTo>
                    <a:lnTo>
                      <a:pt x="1769110" y="2736850"/>
                    </a:lnTo>
                    <a:cubicBezTo>
                      <a:pt x="1811020" y="2725420"/>
                      <a:pt x="1851660" y="2711450"/>
                      <a:pt x="1892300" y="2696210"/>
                    </a:cubicBezTo>
                    <a:lnTo>
                      <a:pt x="2696210" y="1892300"/>
                    </a:lnTo>
                    <a:close/>
                    <a:moveTo>
                      <a:pt x="2523490" y="576580"/>
                    </a:moveTo>
                    <a:cubicBezTo>
                      <a:pt x="2512060" y="561340"/>
                      <a:pt x="2500630" y="544830"/>
                      <a:pt x="2487930" y="529590"/>
                    </a:cubicBezTo>
                    <a:lnTo>
                      <a:pt x="529590" y="2486660"/>
                    </a:lnTo>
                    <a:cubicBezTo>
                      <a:pt x="544830" y="2499360"/>
                      <a:pt x="561340" y="2510790"/>
                      <a:pt x="576580" y="2522220"/>
                    </a:cubicBezTo>
                    <a:lnTo>
                      <a:pt x="2523490" y="576580"/>
                    </a:lnTo>
                    <a:close/>
                    <a:moveTo>
                      <a:pt x="2696210" y="899160"/>
                    </a:moveTo>
                    <a:cubicBezTo>
                      <a:pt x="2688590" y="878840"/>
                      <a:pt x="2680970" y="859790"/>
                      <a:pt x="2672080" y="840740"/>
                    </a:cubicBezTo>
                    <a:lnTo>
                      <a:pt x="839470" y="2673350"/>
                    </a:lnTo>
                    <a:cubicBezTo>
                      <a:pt x="858520" y="2682240"/>
                      <a:pt x="878840" y="2689860"/>
                      <a:pt x="897890" y="2697480"/>
                    </a:cubicBezTo>
                    <a:lnTo>
                      <a:pt x="2696210" y="899160"/>
                    </a:lnTo>
                    <a:close/>
                    <a:moveTo>
                      <a:pt x="2449830" y="483870"/>
                    </a:moveTo>
                    <a:cubicBezTo>
                      <a:pt x="2437130" y="468630"/>
                      <a:pt x="2424430" y="454660"/>
                      <a:pt x="2410460" y="440690"/>
                    </a:cubicBezTo>
                    <a:lnTo>
                      <a:pt x="440690" y="2410460"/>
                    </a:lnTo>
                    <a:cubicBezTo>
                      <a:pt x="454660" y="2424430"/>
                      <a:pt x="469900" y="2437130"/>
                      <a:pt x="483870" y="2449830"/>
                    </a:cubicBezTo>
                    <a:lnTo>
                      <a:pt x="2449830" y="483870"/>
                    </a:lnTo>
                    <a:close/>
                    <a:moveTo>
                      <a:pt x="2588260" y="675640"/>
                    </a:moveTo>
                    <a:cubicBezTo>
                      <a:pt x="2578100" y="659130"/>
                      <a:pt x="2567940" y="641350"/>
                      <a:pt x="2556510" y="624840"/>
                    </a:cubicBezTo>
                    <a:lnTo>
                      <a:pt x="624840" y="2556510"/>
                    </a:lnTo>
                    <a:cubicBezTo>
                      <a:pt x="641350" y="2567940"/>
                      <a:pt x="657860" y="2578100"/>
                      <a:pt x="675640" y="2588260"/>
                    </a:cubicBezTo>
                    <a:lnTo>
                      <a:pt x="2588260" y="675640"/>
                    </a:lnTo>
                    <a:close/>
                    <a:moveTo>
                      <a:pt x="2646680" y="783590"/>
                    </a:moveTo>
                    <a:cubicBezTo>
                      <a:pt x="2637790" y="765810"/>
                      <a:pt x="2628900" y="746760"/>
                      <a:pt x="2618740" y="728980"/>
                    </a:cubicBezTo>
                    <a:lnTo>
                      <a:pt x="728980" y="2618740"/>
                    </a:lnTo>
                    <a:cubicBezTo>
                      <a:pt x="746760" y="2628900"/>
                      <a:pt x="764540" y="2637790"/>
                      <a:pt x="783590" y="2646680"/>
                    </a:cubicBezTo>
                    <a:lnTo>
                      <a:pt x="2646680" y="783590"/>
                    </a:lnTo>
                    <a:close/>
                  </a:path>
                </a:pathLst>
              </a:custGeom>
              <a:solidFill>
                <a:srgbClr val="F5FBF9"/>
              </a:solidFill>
            </p:spPr>
          </p:sp>
        </p:grpSp>
        <p:grpSp>
          <p:nvGrpSpPr>
            <p:cNvPr id="13" name="Group 13"/>
            <p:cNvGrpSpPr>
              <a:grpSpLocks noChangeAspect="1"/>
            </p:cNvGrpSpPr>
            <p:nvPr/>
          </p:nvGrpSpPr>
          <p:grpSpPr>
            <a:xfrm>
              <a:off x="2398524" y="0"/>
              <a:ext cx="11191831" cy="11191831"/>
              <a:chOff x="-2540" y="-2540"/>
              <a:chExt cx="6355080" cy="6355080"/>
            </a:xfrm>
          </p:grpSpPr>
          <p:sp>
            <p:nvSpPr>
              <p:cNvPr id="14" name="Freeform 14"/>
              <p:cNvSpPr/>
              <p:nvPr/>
            </p:nvSpPr>
            <p:spPr>
              <a:xfrm>
                <a:off x="-2540" y="-2540"/>
                <a:ext cx="6355080" cy="6355080"/>
              </a:xfrm>
              <a:custGeom>
                <a:avLst/>
                <a:gdLst/>
                <a:ahLst/>
                <a:cxnLst/>
                <a:rect l="l" t="t" r="r" b="b"/>
                <a:pathLst>
                  <a:path w="6355080" h="6355080">
                    <a:moveTo>
                      <a:pt x="3177540" y="6355080"/>
                    </a:moveTo>
                    <a:cubicBezTo>
                      <a:pt x="2329180" y="6355080"/>
                      <a:pt x="1530350" y="6024880"/>
                      <a:pt x="930910" y="5424170"/>
                    </a:cubicBezTo>
                    <a:cubicBezTo>
                      <a:pt x="330200" y="4824730"/>
                      <a:pt x="0" y="4025900"/>
                      <a:pt x="0" y="3177540"/>
                    </a:cubicBezTo>
                    <a:cubicBezTo>
                      <a:pt x="0" y="2329180"/>
                      <a:pt x="330200" y="1530350"/>
                      <a:pt x="930910" y="930910"/>
                    </a:cubicBezTo>
                    <a:cubicBezTo>
                      <a:pt x="1530350" y="330200"/>
                      <a:pt x="2329180" y="0"/>
                      <a:pt x="3177540" y="0"/>
                    </a:cubicBezTo>
                    <a:cubicBezTo>
                      <a:pt x="4025900" y="0"/>
                      <a:pt x="4824730" y="330200"/>
                      <a:pt x="5424170" y="930910"/>
                    </a:cubicBezTo>
                    <a:cubicBezTo>
                      <a:pt x="6024880" y="1531620"/>
                      <a:pt x="6355080" y="2329180"/>
                      <a:pt x="6355080" y="3177540"/>
                    </a:cubicBezTo>
                    <a:cubicBezTo>
                      <a:pt x="6355080" y="4025900"/>
                      <a:pt x="6024880" y="4824730"/>
                      <a:pt x="5424170" y="5424170"/>
                    </a:cubicBezTo>
                    <a:cubicBezTo>
                      <a:pt x="4824730" y="6024880"/>
                      <a:pt x="4025900" y="6355080"/>
                      <a:pt x="3177540" y="6355080"/>
                    </a:cubicBezTo>
                    <a:close/>
                    <a:moveTo>
                      <a:pt x="3177540" y="190500"/>
                    </a:moveTo>
                    <a:cubicBezTo>
                      <a:pt x="2379980" y="190500"/>
                      <a:pt x="1629410" y="501650"/>
                      <a:pt x="1065530" y="1065530"/>
                    </a:cubicBezTo>
                    <a:cubicBezTo>
                      <a:pt x="501650" y="1629410"/>
                      <a:pt x="190500" y="2379980"/>
                      <a:pt x="190500" y="3177540"/>
                    </a:cubicBezTo>
                    <a:cubicBezTo>
                      <a:pt x="190500" y="3975100"/>
                      <a:pt x="501650" y="4725670"/>
                      <a:pt x="1065530" y="5289550"/>
                    </a:cubicBezTo>
                    <a:cubicBezTo>
                      <a:pt x="1629410" y="5853430"/>
                      <a:pt x="2379980" y="6164580"/>
                      <a:pt x="3177540" y="6164580"/>
                    </a:cubicBezTo>
                    <a:cubicBezTo>
                      <a:pt x="3975100" y="6164580"/>
                      <a:pt x="4725670" y="5853430"/>
                      <a:pt x="5289550" y="5289550"/>
                    </a:cubicBezTo>
                    <a:cubicBezTo>
                      <a:pt x="5853430" y="4725670"/>
                      <a:pt x="6164580" y="3975100"/>
                      <a:pt x="6164580" y="3177540"/>
                    </a:cubicBezTo>
                    <a:cubicBezTo>
                      <a:pt x="6164580" y="2379980"/>
                      <a:pt x="5853430" y="1629410"/>
                      <a:pt x="5289550" y="1065530"/>
                    </a:cubicBezTo>
                    <a:cubicBezTo>
                      <a:pt x="4725670" y="501650"/>
                      <a:pt x="3975100" y="190500"/>
                      <a:pt x="3177540" y="190500"/>
                    </a:cubicBezTo>
                    <a:close/>
                  </a:path>
                </a:pathLst>
              </a:custGeom>
              <a:solidFill>
                <a:srgbClr val="2F5972"/>
              </a:solidFill>
            </p:spPr>
          </p:sp>
        </p:grpSp>
      </p:grpSp>
      <p:grpSp>
        <p:nvGrpSpPr>
          <p:cNvPr id="15" name="Group 15"/>
          <p:cNvGrpSpPr>
            <a:grpSpLocks noChangeAspect="1"/>
          </p:cNvGrpSpPr>
          <p:nvPr/>
        </p:nvGrpSpPr>
        <p:grpSpPr>
          <a:xfrm>
            <a:off x="480463" y="961650"/>
            <a:ext cx="8363733" cy="8363699"/>
            <a:chOff x="0" y="0"/>
            <a:chExt cx="6350000" cy="6349975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DCA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9706931" y="229103"/>
            <a:ext cx="8866804" cy="8866769"/>
            <a:chOff x="0" y="0"/>
            <a:chExt cx="6350000" cy="634997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3"/>
              <a:stretch>
                <a:fillRect l="-4684" r="-4684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9706931" y="6879147"/>
            <a:ext cx="6038446" cy="5855739"/>
            <a:chOff x="0" y="0"/>
            <a:chExt cx="8051261" cy="7807652"/>
          </a:xfrm>
        </p:grpSpPr>
        <p:grpSp>
          <p:nvGrpSpPr>
            <p:cNvPr id="5" name="Group 5"/>
            <p:cNvGrpSpPr>
              <a:grpSpLocks noChangeAspect="1"/>
            </p:cNvGrpSpPr>
            <p:nvPr/>
          </p:nvGrpSpPr>
          <p:grpSpPr>
            <a:xfrm>
              <a:off x="934765" y="0"/>
              <a:ext cx="7116496" cy="7116496"/>
              <a:chOff x="0" y="0"/>
              <a:chExt cx="2787650" cy="2787650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2787650" cy="2787650"/>
              </a:xfrm>
              <a:custGeom>
                <a:avLst/>
                <a:gdLst/>
                <a:ahLst/>
                <a:cxnLst/>
                <a:rect l="l" t="t" r="r" b="b"/>
                <a:pathLst>
                  <a:path w="2787650" h="2787650">
                    <a:moveTo>
                      <a:pt x="81280" y="1861820"/>
                    </a:moveTo>
                    <a:cubicBezTo>
                      <a:pt x="73660" y="1841500"/>
                      <a:pt x="67310" y="1819910"/>
                      <a:pt x="60960" y="1799590"/>
                    </a:cubicBezTo>
                    <a:lnTo>
                      <a:pt x="1800860" y="59690"/>
                    </a:lnTo>
                    <a:cubicBezTo>
                      <a:pt x="1821180" y="66040"/>
                      <a:pt x="1842770" y="72390"/>
                      <a:pt x="1863090" y="80010"/>
                    </a:cubicBezTo>
                    <a:lnTo>
                      <a:pt x="81280" y="1861820"/>
                    </a:lnTo>
                    <a:close/>
                    <a:moveTo>
                      <a:pt x="1597660" y="15240"/>
                    </a:moveTo>
                    <a:cubicBezTo>
                      <a:pt x="1573530" y="11430"/>
                      <a:pt x="1548130" y="8890"/>
                      <a:pt x="1524000" y="6350"/>
                    </a:cubicBezTo>
                    <a:lnTo>
                      <a:pt x="6350" y="1524000"/>
                    </a:lnTo>
                    <a:cubicBezTo>
                      <a:pt x="8890" y="1548130"/>
                      <a:pt x="11430" y="1573530"/>
                      <a:pt x="15240" y="1597660"/>
                    </a:cubicBezTo>
                    <a:lnTo>
                      <a:pt x="1597660" y="15240"/>
                    </a:lnTo>
                    <a:close/>
                    <a:moveTo>
                      <a:pt x="2189480" y="248920"/>
                    </a:moveTo>
                    <a:cubicBezTo>
                      <a:pt x="2172970" y="237490"/>
                      <a:pt x="2156460" y="226060"/>
                      <a:pt x="2139950" y="215900"/>
                    </a:cubicBezTo>
                    <a:lnTo>
                      <a:pt x="215900" y="2139950"/>
                    </a:lnTo>
                    <a:cubicBezTo>
                      <a:pt x="226060" y="2156460"/>
                      <a:pt x="237490" y="2172970"/>
                      <a:pt x="248920" y="2189480"/>
                    </a:cubicBezTo>
                    <a:lnTo>
                      <a:pt x="2189480" y="248920"/>
                    </a:lnTo>
                    <a:close/>
                    <a:moveTo>
                      <a:pt x="1979930" y="128270"/>
                    </a:moveTo>
                    <a:cubicBezTo>
                      <a:pt x="1960880" y="119380"/>
                      <a:pt x="1941830" y="110490"/>
                      <a:pt x="1922780" y="102870"/>
                    </a:cubicBezTo>
                    <a:lnTo>
                      <a:pt x="104140" y="1921510"/>
                    </a:lnTo>
                    <a:cubicBezTo>
                      <a:pt x="111760" y="1940560"/>
                      <a:pt x="120650" y="1959610"/>
                      <a:pt x="129540" y="1978660"/>
                    </a:cubicBezTo>
                    <a:lnTo>
                      <a:pt x="1979930" y="128270"/>
                    </a:lnTo>
                    <a:close/>
                    <a:moveTo>
                      <a:pt x="2087880" y="185420"/>
                    </a:moveTo>
                    <a:cubicBezTo>
                      <a:pt x="2070100" y="175260"/>
                      <a:pt x="2052320" y="165100"/>
                      <a:pt x="2034540" y="156210"/>
                    </a:cubicBezTo>
                    <a:lnTo>
                      <a:pt x="154940" y="2035810"/>
                    </a:lnTo>
                    <a:cubicBezTo>
                      <a:pt x="163830" y="2053590"/>
                      <a:pt x="173990" y="2071370"/>
                      <a:pt x="184150" y="2089150"/>
                    </a:cubicBezTo>
                    <a:lnTo>
                      <a:pt x="2087880" y="185420"/>
                    </a:lnTo>
                    <a:close/>
                    <a:moveTo>
                      <a:pt x="834390" y="116840"/>
                    </a:moveTo>
                    <a:cubicBezTo>
                      <a:pt x="774700" y="143510"/>
                      <a:pt x="716280" y="173990"/>
                      <a:pt x="660400" y="208280"/>
                    </a:cubicBezTo>
                    <a:lnTo>
                      <a:pt x="208280" y="660400"/>
                    </a:lnTo>
                    <a:cubicBezTo>
                      <a:pt x="172720" y="716280"/>
                      <a:pt x="142240" y="774700"/>
                      <a:pt x="116840" y="834390"/>
                    </a:cubicBezTo>
                    <a:lnTo>
                      <a:pt x="834390" y="116840"/>
                    </a:lnTo>
                    <a:close/>
                    <a:moveTo>
                      <a:pt x="1363980" y="0"/>
                    </a:moveTo>
                    <a:lnTo>
                      <a:pt x="0" y="1363980"/>
                    </a:lnTo>
                    <a:cubicBezTo>
                      <a:pt x="0" y="1391920"/>
                      <a:pt x="0" y="1418590"/>
                      <a:pt x="1270" y="1446530"/>
                    </a:cubicBezTo>
                    <a:lnTo>
                      <a:pt x="1445260" y="1270"/>
                    </a:lnTo>
                    <a:cubicBezTo>
                      <a:pt x="1418590" y="0"/>
                      <a:pt x="1390650" y="0"/>
                      <a:pt x="1363980" y="0"/>
                    </a:cubicBezTo>
                    <a:close/>
                    <a:moveTo>
                      <a:pt x="2787650" y="1386840"/>
                    </a:moveTo>
                    <a:lnTo>
                      <a:pt x="1386840" y="2787650"/>
                    </a:lnTo>
                    <a:cubicBezTo>
                      <a:pt x="1414780" y="2787650"/>
                      <a:pt x="1443990" y="2787650"/>
                      <a:pt x="1471930" y="2785110"/>
                    </a:cubicBezTo>
                    <a:lnTo>
                      <a:pt x="2785110" y="1471930"/>
                    </a:lnTo>
                    <a:cubicBezTo>
                      <a:pt x="2786380" y="1443990"/>
                      <a:pt x="2787650" y="1414780"/>
                      <a:pt x="2787650" y="1386840"/>
                    </a:cubicBezTo>
                    <a:close/>
                    <a:moveTo>
                      <a:pt x="2283460" y="321310"/>
                    </a:moveTo>
                    <a:cubicBezTo>
                      <a:pt x="2268220" y="308610"/>
                      <a:pt x="2252980" y="295910"/>
                      <a:pt x="2237740" y="284480"/>
                    </a:cubicBezTo>
                    <a:lnTo>
                      <a:pt x="284480" y="2237740"/>
                    </a:lnTo>
                    <a:cubicBezTo>
                      <a:pt x="295910" y="2252980"/>
                      <a:pt x="308610" y="2268220"/>
                      <a:pt x="321310" y="2283460"/>
                    </a:cubicBezTo>
                    <a:lnTo>
                      <a:pt x="2283460" y="321310"/>
                    </a:lnTo>
                    <a:close/>
                    <a:moveTo>
                      <a:pt x="1276350" y="5080"/>
                    </a:moveTo>
                    <a:cubicBezTo>
                      <a:pt x="1244600" y="7620"/>
                      <a:pt x="1214120" y="11430"/>
                      <a:pt x="1182370" y="16510"/>
                    </a:cubicBezTo>
                    <a:lnTo>
                      <a:pt x="16510" y="1182370"/>
                    </a:lnTo>
                    <a:cubicBezTo>
                      <a:pt x="11430" y="1214120"/>
                      <a:pt x="7620" y="1244600"/>
                      <a:pt x="5080" y="1276350"/>
                    </a:cubicBezTo>
                    <a:lnTo>
                      <a:pt x="1276350" y="5080"/>
                    </a:lnTo>
                    <a:close/>
                    <a:moveTo>
                      <a:pt x="1080770" y="35560"/>
                    </a:moveTo>
                    <a:cubicBezTo>
                      <a:pt x="1042670" y="44450"/>
                      <a:pt x="1004570" y="54610"/>
                      <a:pt x="966470" y="67310"/>
                    </a:cubicBezTo>
                    <a:lnTo>
                      <a:pt x="66040" y="966470"/>
                    </a:lnTo>
                    <a:cubicBezTo>
                      <a:pt x="54610" y="1004570"/>
                      <a:pt x="43180" y="1041400"/>
                      <a:pt x="34290" y="1080770"/>
                    </a:cubicBezTo>
                    <a:lnTo>
                      <a:pt x="1080770" y="35560"/>
                    </a:lnTo>
                    <a:close/>
                    <a:moveTo>
                      <a:pt x="1734820" y="41910"/>
                    </a:moveTo>
                    <a:cubicBezTo>
                      <a:pt x="1711960" y="36830"/>
                      <a:pt x="1690370" y="31750"/>
                      <a:pt x="1667510" y="26670"/>
                    </a:cubicBezTo>
                    <a:lnTo>
                      <a:pt x="26670" y="1667510"/>
                    </a:lnTo>
                    <a:cubicBezTo>
                      <a:pt x="31750" y="1690370"/>
                      <a:pt x="36830" y="1711960"/>
                      <a:pt x="41910" y="1734820"/>
                    </a:cubicBezTo>
                    <a:lnTo>
                      <a:pt x="1734820" y="41910"/>
                    </a:lnTo>
                    <a:close/>
                    <a:moveTo>
                      <a:pt x="2762250" y="1659890"/>
                    </a:moveTo>
                    <a:cubicBezTo>
                      <a:pt x="2768600" y="1626870"/>
                      <a:pt x="2773680" y="1595120"/>
                      <a:pt x="2777490" y="1562100"/>
                    </a:cubicBezTo>
                    <a:lnTo>
                      <a:pt x="1562100" y="2777490"/>
                    </a:lnTo>
                    <a:cubicBezTo>
                      <a:pt x="1595120" y="2773680"/>
                      <a:pt x="1628140" y="2768600"/>
                      <a:pt x="1659890" y="2762250"/>
                    </a:cubicBezTo>
                    <a:lnTo>
                      <a:pt x="2762250" y="1659890"/>
                    </a:lnTo>
                    <a:close/>
                    <a:moveTo>
                      <a:pt x="2785110" y="1306830"/>
                    </a:moveTo>
                    <a:cubicBezTo>
                      <a:pt x="2783840" y="1281430"/>
                      <a:pt x="2781300" y="1256030"/>
                      <a:pt x="2778760" y="1230630"/>
                    </a:cubicBezTo>
                    <a:lnTo>
                      <a:pt x="1230630" y="2777490"/>
                    </a:lnTo>
                    <a:cubicBezTo>
                      <a:pt x="1256030" y="2780030"/>
                      <a:pt x="1281430" y="2782570"/>
                      <a:pt x="1306830" y="2783840"/>
                    </a:cubicBezTo>
                    <a:lnTo>
                      <a:pt x="2785110" y="1306830"/>
                    </a:lnTo>
                    <a:close/>
                    <a:moveTo>
                      <a:pt x="2767330" y="1158240"/>
                    </a:moveTo>
                    <a:cubicBezTo>
                      <a:pt x="2763520" y="1135380"/>
                      <a:pt x="2758440" y="1112520"/>
                      <a:pt x="2753360" y="1089660"/>
                    </a:cubicBezTo>
                    <a:lnTo>
                      <a:pt x="1088390" y="2753360"/>
                    </a:lnTo>
                    <a:cubicBezTo>
                      <a:pt x="1111250" y="2758440"/>
                      <a:pt x="1134110" y="2763520"/>
                      <a:pt x="1156970" y="2767330"/>
                    </a:cubicBezTo>
                    <a:lnTo>
                      <a:pt x="2767330" y="1158240"/>
                    </a:lnTo>
                    <a:close/>
                    <a:moveTo>
                      <a:pt x="2369820" y="398780"/>
                    </a:moveTo>
                    <a:cubicBezTo>
                      <a:pt x="2355850" y="384810"/>
                      <a:pt x="2341880" y="372110"/>
                      <a:pt x="2327910" y="358140"/>
                    </a:cubicBezTo>
                    <a:lnTo>
                      <a:pt x="359410" y="2326640"/>
                    </a:lnTo>
                    <a:cubicBezTo>
                      <a:pt x="372110" y="2340610"/>
                      <a:pt x="386080" y="2354580"/>
                      <a:pt x="400050" y="2368550"/>
                    </a:cubicBezTo>
                    <a:lnTo>
                      <a:pt x="2369820" y="398780"/>
                    </a:lnTo>
                    <a:close/>
                    <a:moveTo>
                      <a:pt x="2451100" y="2301240"/>
                    </a:moveTo>
                    <a:cubicBezTo>
                      <a:pt x="2520950" y="2219960"/>
                      <a:pt x="2579370" y="2133600"/>
                      <a:pt x="2627630" y="2042160"/>
                    </a:cubicBezTo>
                    <a:lnTo>
                      <a:pt x="2042160" y="2627630"/>
                    </a:lnTo>
                    <a:cubicBezTo>
                      <a:pt x="2133600" y="2579370"/>
                      <a:pt x="2219960" y="2520950"/>
                      <a:pt x="2301240" y="2451100"/>
                    </a:cubicBezTo>
                    <a:lnTo>
                      <a:pt x="2451100" y="2301240"/>
                    </a:lnTo>
                    <a:close/>
                    <a:moveTo>
                      <a:pt x="2736850" y="1023620"/>
                    </a:moveTo>
                    <a:cubicBezTo>
                      <a:pt x="2730500" y="1002030"/>
                      <a:pt x="2724150" y="981710"/>
                      <a:pt x="2717800" y="960120"/>
                    </a:cubicBezTo>
                    <a:lnTo>
                      <a:pt x="960120" y="2717800"/>
                    </a:lnTo>
                    <a:cubicBezTo>
                      <a:pt x="981710" y="2724150"/>
                      <a:pt x="1002030" y="2730500"/>
                      <a:pt x="1023620" y="2736850"/>
                    </a:cubicBezTo>
                    <a:lnTo>
                      <a:pt x="2736850" y="1023620"/>
                    </a:lnTo>
                    <a:close/>
                    <a:moveTo>
                      <a:pt x="2696210" y="1892300"/>
                    </a:moveTo>
                    <a:cubicBezTo>
                      <a:pt x="2711450" y="1851660"/>
                      <a:pt x="2725420" y="1811020"/>
                      <a:pt x="2736850" y="1769110"/>
                    </a:cubicBezTo>
                    <a:lnTo>
                      <a:pt x="1769110" y="2736850"/>
                    </a:lnTo>
                    <a:cubicBezTo>
                      <a:pt x="1811020" y="2725420"/>
                      <a:pt x="1851660" y="2711450"/>
                      <a:pt x="1892300" y="2696210"/>
                    </a:cubicBezTo>
                    <a:lnTo>
                      <a:pt x="2696210" y="1892300"/>
                    </a:lnTo>
                    <a:close/>
                    <a:moveTo>
                      <a:pt x="2523490" y="576580"/>
                    </a:moveTo>
                    <a:cubicBezTo>
                      <a:pt x="2512060" y="561340"/>
                      <a:pt x="2500630" y="544830"/>
                      <a:pt x="2487930" y="529590"/>
                    </a:cubicBezTo>
                    <a:lnTo>
                      <a:pt x="529590" y="2486660"/>
                    </a:lnTo>
                    <a:cubicBezTo>
                      <a:pt x="544830" y="2499360"/>
                      <a:pt x="561340" y="2510790"/>
                      <a:pt x="576580" y="2522220"/>
                    </a:cubicBezTo>
                    <a:lnTo>
                      <a:pt x="2523490" y="576580"/>
                    </a:lnTo>
                    <a:close/>
                    <a:moveTo>
                      <a:pt x="2696210" y="899160"/>
                    </a:moveTo>
                    <a:cubicBezTo>
                      <a:pt x="2688590" y="878840"/>
                      <a:pt x="2680970" y="859790"/>
                      <a:pt x="2672080" y="840740"/>
                    </a:cubicBezTo>
                    <a:lnTo>
                      <a:pt x="839470" y="2673350"/>
                    </a:lnTo>
                    <a:cubicBezTo>
                      <a:pt x="858520" y="2682240"/>
                      <a:pt x="878840" y="2689860"/>
                      <a:pt x="897890" y="2697480"/>
                    </a:cubicBezTo>
                    <a:lnTo>
                      <a:pt x="2696210" y="899160"/>
                    </a:lnTo>
                    <a:close/>
                    <a:moveTo>
                      <a:pt x="2449830" y="483870"/>
                    </a:moveTo>
                    <a:cubicBezTo>
                      <a:pt x="2437130" y="468630"/>
                      <a:pt x="2424430" y="454660"/>
                      <a:pt x="2410460" y="440690"/>
                    </a:cubicBezTo>
                    <a:lnTo>
                      <a:pt x="440690" y="2410460"/>
                    </a:lnTo>
                    <a:cubicBezTo>
                      <a:pt x="454660" y="2424430"/>
                      <a:pt x="469900" y="2437130"/>
                      <a:pt x="483870" y="2449830"/>
                    </a:cubicBezTo>
                    <a:lnTo>
                      <a:pt x="2449830" y="483870"/>
                    </a:lnTo>
                    <a:close/>
                    <a:moveTo>
                      <a:pt x="2588260" y="675640"/>
                    </a:moveTo>
                    <a:cubicBezTo>
                      <a:pt x="2578100" y="659130"/>
                      <a:pt x="2567940" y="641350"/>
                      <a:pt x="2556510" y="624840"/>
                    </a:cubicBezTo>
                    <a:lnTo>
                      <a:pt x="624840" y="2556510"/>
                    </a:lnTo>
                    <a:cubicBezTo>
                      <a:pt x="641350" y="2567940"/>
                      <a:pt x="657860" y="2578100"/>
                      <a:pt x="675640" y="2588260"/>
                    </a:cubicBezTo>
                    <a:lnTo>
                      <a:pt x="2588260" y="675640"/>
                    </a:lnTo>
                    <a:close/>
                    <a:moveTo>
                      <a:pt x="2646680" y="783590"/>
                    </a:moveTo>
                    <a:cubicBezTo>
                      <a:pt x="2637790" y="765810"/>
                      <a:pt x="2628900" y="746760"/>
                      <a:pt x="2618740" y="728980"/>
                    </a:cubicBezTo>
                    <a:lnTo>
                      <a:pt x="728980" y="2618740"/>
                    </a:lnTo>
                    <a:cubicBezTo>
                      <a:pt x="746760" y="2628900"/>
                      <a:pt x="764540" y="2637790"/>
                      <a:pt x="783590" y="2646680"/>
                    </a:cubicBezTo>
                    <a:lnTo>
                      <a:pt x="2646680" y="783590"/>
                    </a:lnTo>
                    <a:close/>
                  </a:path>
                </a:pathLst>
              </a:custGeom>
              <a:solidFill>
                <a:srgbClr val="F5FBF9"/>
              </a:solidFill>
            </p:spPr>
          </p:sp>
        </p:grpSp>
        <p:grpSp>
          <p:nvGrpSpPr>
            <p:cNvPr id="7" name="Group 7"/>
            <p:cNvGrpSpPr>
              <a:grpSpLocks noChangeAspect="1"/>
            </p:cNvGrpSpPr>
            <p:nvPr/>
          </p:nvGrpSpPr>
          <p:grpSpPr>
            <a:xfrm>
              <a:off x="0" y="677931"/>
              <a:ext cx="7129721" cy="7129721"/>
              <a:chOff x="-2540" y="-2540"/>
              <a:chExt cx="6355080" cy="6355080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-2540" y="-2540"/>
                <a:ext cx="6355080" cy="6355080"/>
              </a:xfrm>
              <a:custGeom>
                <a:avLst/>
                <a:gdLst/>
                <a:ahLst/>
                <a:cxnLst/>
                <a:rect l="l" t="t" r="r" b="b"/>
                <a:pathLst>
                  <a:path w="6355080" h="6355080">
                    <a:moveTo>
                      <a:pt x="3177540" y="6355080"/>
                    </a:moveTo>
                    <a:cubicBezTo>
                      <a:pt x="2329180" y="6355080"/>
                      <a:pt x="1530350" y="6024880"/>
                      <a:pt x="930910" y="5424170"/>
                    </a:cubicBezTo>
                    <a:cubicBezTo>
                      <a:pt x="330200" y="4824730"/>
                      <a:pt x="0" y="4025900"/>
                      <a:pt x="0" y="3177540"/>
                    </a:cubicBezTo>
                    <a:cubicBezTo>
                      <a:pt x="0" y="2329180"/>
                      <a:pt x="330200" y="1530350"/>
                      <a:pt x="930910" y="930910"/>
                    </a:cubicBezTo>
                    <a:cubicBezTo>
                      <a:pt x="1530350" y="330200"/>
                      <a:pt x="2329180" y="0"/>
                      <a:pt x="3177540" y="0"/>
                    </a:cubicBezTo>
                    <a:cubicBezTo>
                      <a:pt x="4025900" y="0"/>
                      <a:pt x="4824730" y="330200"/>
                      <a:pt x="5424170" y="930910"/>
                    </a:cubicBezTo>
                    <a:cubicBezTo>
                      <a:pt x="6024880" y="1531620"/>
                      <a:pt x="6355080" y="2329180"/>
                      <a:pt x="6355080" y="3177540"/>
                    </a:cubicBezTo>
                    <a:cubicBezTo>
                      <a:pt x="6355080" y="4025900"/>
                      <a:pt x="6024880" y="4824730"/>
                      <a:pt x="5424170" y="5424170"/>
                    </a:cubicBezTo>
                    <a:cubicBezTo>
                      <a:pt x="4824730" y="6024880"/>
                      <a:pt x="4025900" y="6355080"/>
                      <a:pt x="3177540" y="6355080"/>
                    </a:cubicBezTo>
                    <a:close/>
                    <a:moveTo>
                      <a:pt x="3177540" y="190500"/>
                    </a:moveTo>
                    <a:cubicBezTo>
                      <a:pt x="2379980" y="190500"/>
                      <a:pt x="1629410" y="501650"/>
                      <a:pt x="1065530" y="1065530"/>
                    </a:cubicBezTo>
                    <a:cubicBezTo>
                      <a:pt x="501650" y="1629410"/>
                      <a:pt x="190500" y="2379980"/>
                      <a:pt x="190500" y="3177540"/>
                    </a:cubicBezTo>
                    <a:cubicBezTo>
                      <a:pt x="190500" y="3975100"/>
                      <a:pt x="501650" y="4725670"/>
                      <a:pt x="1065530" y="5289550"/>
                    </a:cubicBezTo>
                    <a:cubicBezTo>
                      <a:pt x="1629410" y="5853430"/>
                      <a:pt x="2379980" y="6164580"/>
                      <a:pt x="3177540" y="6164580"/>
                    </a:cubicBezTo>
                    <a:cubicBezTo>
                      <a:pt x="3975100" y="6164580"/>
                      <a:pt x="4725670" y="5853430"/>
                      <a:pt x="5289550" y="5289550"/>
                    </a:cubicBezTo>
                    <a:cubicBezTo>
                      <a:pt x="5853430" y="4725670"/>
                      <a:pt x="6164580" y="3975100"/>
                      <a:pt x="6164580" y="3177540"/>
                    </a:cubicBezTo>
                    <a:cubicBezTo>
                      <a:pt x="6164580" y="2379980"/>
                      <a:pt x="5853430" y="1629410"/>
                      <a:pt x="5289550" y="1065530"/>
                    </a:cubicBezTo>
                    <a:cubicBezTo>
                      <a:pt x="4725670" y="501650"/>
                      <a:pt x="3975100" y="190500"/>
                      <a:pt x="3177540" y="190500"/>
                    </a:cubicBezTo>
                    <a:close/>
                  </a:path>
                </a:pathLst>
              </a:custGeom>
              <a:solidFill>
                <a:srgbClr val="2F5972"/>
              </a:solidFill>
            </p:spPr>
          </p:sp>
        </p:grpSp>
      </p:grpSp>
      <p:grpSp>
        <p:nvGrpSpPr>
          <p:cNvPr id="9" name="Group 9"/>
          <p:cNvGrpSpPr/>
          <p:nvPr/>
        </p:nvGrpSpPr>
        <p:grpSpPr>
          <a:xfrm>
            <a:off x="-860458" y="-811645"/>
            <a:ext cx="4003412" cy="3997200"/>
            <a:chOff x="0" y="0"/>
            <a:chExt cx="5337883" cy="5329600"/>
          </a:xfrm>
        </p:grpSpPr>
        <p:grpSp>
          <p:nvGrpSpPr>
            <p:cNvPr id="10" name="Group 10"/>
            <p:cNvGrpSpPr>
              <a:grpSpLocks noChangeAspect="1"/>
            </p:cNvGrpSpPr>
            <p:nvPr/>
          </p:nvGrpSpPr>
          <p:grpSpPr>
            <a:xfrm>
              <a:off x="880976" y="0"/>
              <a:ext cx="4456907" cy="4456907"/>
              <a:chOff x="0" y="0"/>
              <a:chExt cx="2787650" cy="2787650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0" y="0"/>
                <a:ext cx="2787650" cy="2787650"/>
              </a:xfrm>
              <a:custGeom>
                <a:avLst/>
                <a:gdLst/>
                <a:ahLst/>
                <a:cxnLst/>
                <a:rect l="l" t="t" r="r" b="b"/>
                <a:pathLst>
                  <a:path w="2787650" h="2787650">
                    <a:moveTo>
                      <a:pt x="81280" y="1861820"/>
                    </a:moveTo>
                    <a:cubicBezTo>
                      <a:pt x="73660" y="1841500"/>
                      <a:pt x="67310" y="1819910"/>
                      <a:pt x="60960" y="1799590"/>
                    </a:cubicBezTo>
                    <a:lnTo>
                      <a:pt x="1800860" y="59690"/>
                    </a:lnTo>
                    <a:cubicBezTo>
                      <a:pt x="1821180" y="66040"/>
                      <a:pt x="1842770" y="72390"/>
                      <a:pt x="1863090" y="80010"/>
                    </a:cubicBezTo>
                    <a:lnTo>
                      <a:pt x="81280" y="1861820"/>
                    </a:lnTo>
                    <a:close/>
                    <a:moveTo>
                      <a:pt x="1597660" y="15240"/>
                    </a:moveTo>
                    <a:cubicBezTo>
                      <a:pt x="1573530" y="11430"/>
                      <a:pt x="1548130" y="8890"/>
                      <a:pt x="1524000" y="6350"/>
                    </a:cubicBezTo>
                    <a:lnTo>
                      <a:pt x="6350" y="1524000"/>
                    </a:lnTo>
                    <a:cubicBezTo>
                      <a:pt x="8890" y="1548130"/>
                      <a:pt x="11430" y="1573530"/>
                      <a:pt x="15240" y="1597660"/>
                    </a:cubicBezTo>
                    <a:lnTo>
                      <a:pt x="1597660" y="15240"/>
                    </a:lnTo>
                    <a:close/>
                    <a:moveTo>
                      <a:pt x="2189480" y="248920"/>
                    </a:moveTo>
                    <a:cubicBezTo>
                      <a:pt x="2172970" y="237490"/>
                      <a:pt x="2156460" y="226060"/>
                      <a:pt x="2139950" y="215900"/>
                    </a:cubicBezTo>
                    <a:lnTo>
                      <a:pt x="215900" y="2139950"/>
                    </a:lnTo>
                    <a:cubicBezTo>
                      <a:pt x="226060" y="2156460"/>
                      <a:pt x="237490" y="2172970"/>
                      <a:pt x="248920" y="2189480"/>
                    </a:cubicBezTo>
                    <a:lnTo>
                      <a:pt x="2189480" y="248920"/>
                    </a:lnTo>
                    <a:close/>
                    <a:moveTo>
                      <a:pt x="1979930" y="128270"/>
                    </a:moveTo>
                    <a:cubicBezTo>
                      <a:pt x="1960880" y="119380"/>
                      <a:pt x="1941830" y="110490"/>
                      <a:pt x="1922780" y="102870"/>
                    </a:cubicBezTo>
                    <a:lnTo>
                      <a:pt x="104140" y="1921510"/>
                    </a:lnTo>
                    <a:cubicBezTo>
                      <a:pt x="111760" y="1940560"/>
                      <a:pt x="120650" y="1959610"/>
                      <a:pt x="129540" y="1978660"/>
                    </a:cubicBezTo>
                    <a:lnTo>
                      <a:pt x="1979930" y="128270"/>
                    </a:lnTo>
                    <a:close/>
                    <a:moveTo>
                      <a:pt x="2087880" y="185420"/>
                    </a:moveTo>
                    <a:cubicBezTo>
                      <a:pt x="2070100" y="175260"/>
                      <a:pt x="2052320" y="165100"/>
                      <a:pt x="2034540" y="156210"/>
                    </a:cubicBezTo>
                    <a:lnTo>
                      <a:pt x="154940" y="2035810"/>
                    </a:lnTo>
                    <a:cubicBezTo>
                      <a:pt x="163830" y="2053590"/>
                      <a:pt x="173990" y="2071370"/>
                      <a:pt x="184150" y="2089150"/>
                    </a:cubicBezTo>
                    <a:lnTo>
                      <a:pt x="2087880" y="185420"/>
                    </a:lnTo>
                    <a:close/>
                    <a:moveTo>
                      <a:pt x="834390" y="116840"/>
                    </a:moveTo>
                    <a:cubicBezTo>
                      <a:pt x="774700" y="143510"/>
                      <a:pt x="716280" y="173990"/>
                      <a:pt x="660400" y="208280"/>
                    </a:cubicBezTo>
                    <a:lnTo>
                      <a:pt x="208280" y="660400"/>
                    </a:lnTo>
                    <a:cubicBezTo>
                      <a:pt x="172720" y="716280"/>
                      <a:pt x="142240" y="774700"/>
                      <a:pt x="116840" y="834390"/>
                    </a:cubicBezTo>
                    <a:lnTo>
                      <a:pt x="834390" y="116840"/>
                    </a:lnTo>
                    <a:close/>
                    <a:moveTo>
                      <a:pt x="1363980" y="0"/>
                    </a:moveTo>
                    <a:lnTo>
                      <a:pt x="0" y="1363980"/>
                    </a:lnTo>
                    <a:cubicBezTo>
                      <a:pt x="0" y="1391920"/>
                      <a:pt x="0" y="1418590"/>
                      <a:pt x="1270" y="1446530"/>
                    </a:cubicBezTo>
                    <a:lnTo>
                      <a:pt x="1445260" y="1270"/>
                    </a:lnTo>
                    <a:cubicBezTo>
                      <a:pt x="1418590" y="0"/>
                      <a:pt x="1390650" y="0"/>
                      <a:pt x="1363980" y="0"/>
                    </a:cubicBezTo>
                    <a:close/>
                    <a:moveTo>
                      <a:pt x="2787650" y="1386840"/>
                    </a:moveTo>
                    <a:lnTo>
                      <a:pt x="1386840" y="2787650"/>
                    </a:lnTo>
                    <a:cubicBezTo>
                      <a:pt x="1414780" y="2787650"/>
                      <a:pt x="1443990" y="2787650"/>
                      <a:pt x="1471930" y="2785110"/>
                    </a:cubicBezTo>
                    <a:lnTo>
                      <a:pt x="2785110" y="1471930"/>
                    </a:lnTo>
                    <a:cubicBezTo>
                      <a:pt x="2786380" y="1443990"/>
                      <a:pt x="2787650" y="1414780"/>
                      <a:pt x="2787650" y="1386840"/>
                    </a:cubicBezTo>
                    <a:close/>
                    <a:moveTo>
                      <a:pt x="2283460" y="321310"/>
                    </a:moveTo>
                    <a:cubicBezTo>
                      <a:pt x="2268220" y="308610"/>
                      <a:pt x="2252980" y="295910"/>
                      <a:pt x="2237740" y="284480"/>
                    </a:cubicBezTo>
                    <a:lnTo>
                      <a:pt x="284480" y="2237740"/>
                    </a:lnTo>
                    <a:cubicBezTo>
                      <a:pt x="295910" y="2252980"/>
                      <a:pt x="308610" y="2268220"/>
                      <a:pt x="321310" y="2283460"/>
                    </a:cubicBezTo>
                    <a:lnTo>
                      <a:pt x="2283460" y="321310"/>
                    </a:lnTo>
                    <a:close/>
                    <a:moveTo>
                      <a:pt x="1276350" y="5080"/>
                    </a:moveTo>
                    <a:cubicBezTo>
                      <a:pt x="1244600" y="7620"/>
                      <a:pt x="1214120" y="11430"/>
                      <a:pt x="1182370" y="16510"/>
                    </a:cubicBezTo>
                    <a:lnTo>
                      <a:pt x="16510" y="1182370"/>
                    </a:lnTo>
                    <a:cubicBezTo>
                      <a:pt x="11430" y="1214120"/>
                      <a:pt x="7620" y="1244600"/>
                      <a:pt x="5080" y="1276350"/>
                    </a:cubicBezTo>
                    <a:lnTo>
                      <a:pt x="1276350" y="5080"/>
                    </a:lnTo>
                    <a:close/>
                    <a:moveTo>
                      <a:pt x="1080770" y="35560"/>
                    </a:moveTo>
                    <a:cubicBezTo>
                      <a:pt x="1042670" y="44450"/>
                      <a:pt x="1004570" y="54610"/>
                      <a:pt x="966470" y="67310"/>
                    </a:cubicBezTo>
                    <a:lnTo>
                      <a:pt x="66040" y="966470"/>
                    </a:lnTo>
                    <a:cubicBezTo>
                      <a:pt x="54610" y="1004570"/>
                      <a:pt x="43180" y="1041400"/>
                      <a:pt x="34290" y="1080770"/>
                    </a:cubicBezTo>
                    <a:lnTo>
                      <a:pt x="1080770" y="35560"/>
                    </a:lnTo>
                    <a:close/>
                    <a:moveTo>
                      <a:pt x="1734820" y="41910"/>
                    </a:moveTo>
                    <a:cubicBezTo>
                      <a:pt x="1711960" y="36830"/>
                      <a:pt x="1690370" y="31750"/>
                      <a:pt x="1667510" y="26670"/>
                    </a:cubicBezTo>
                    <a:lnTo>
                      <a:pt x="26670" y="1667510"/>
                    </a:lnTo>
                    <a:cubicBezTo>
                      <a:pt x="31750" y="1690370"/>
                      <a:pt x="36830" y="1711960"/>
                      <a:pt x="41910" y="1734820"/>
                    </a:cubicBezTo>
                    <a:lnTo>
                      <a:pt x="1734820" y="41910"/>
                    </a:lnTo>
                    <a:close/>
                    <a:moveTo>
                      <a:pt x="2762250" y="1659890"/>
                    </a:moveTo>
                    <a:cubicBezTo>
                      <a:pt x="2768600" y="1626870"/>
                      <a:pt x="2773680" y="1595120"/>
                      <a:pt x="2777490" y="1562100"/>
                    </a:cubicBezTo>
                    <a:lnTo>
                      <a:pt x="1562100" y="2777490"/>
                    </a:lnTo>
                    <a:cubicBezTo>
                      <a:pt x="1595120" y="2773680"/>
                      <a:pt x="1628140" y="2768600"/>
                      <a:pt x="1659890" y="2762250"/>
                    </a:cubicBezTo>
                    <a:lnTo>
                      <a:pt x="2762250" y="1659890"/>
                    </a:lnTo>
                    <a:close/>
                    <a:moveTo>
                      <a:pt x="2785110" y="1306830"/>
                    </a:moveTo>
                    <a:cubicBezTo>
                      <a:pt x="2783840" y="1281430"/>
                      <a:pt x="2781300" y="1256030"/>
                      <a:pt x="2778760" y="1230630"/>
                    </a:cubicBezTo>
                    <a:lnTo>
                      <a:pt x="1230630" y="2777490"/>
                    </a:lnTo>
                    <a:cubicBezTo>
                      <a:pt x="1256030" y="2780030"/>
                      <a:pt x="1281430" y="2782570"/>
                      <a:pt x="1306830" y="2783840"/>
                    </a:cubicBezTo>
                    <a:lnTo>
                      <a:pt x="2785110" y="1306830"/>
                    </a:lnTo>
                    <a:close/>
                    <a:moveTo>
                      <a:pt x="2767330" y="1158240"/>
                    </a:moveTo>
                    <a:cubicBezTo>
                      <a:pt x="2763520" y="1135380"/>
                      <a:pt x="2758440" y="1112520"/>
                      <a:pt x="2753360" y="1089660"/>
                    </a:cubicBezTo>
                    <a:lnTo>
                      <a:pt x="1088390" y="2753360"/>
                    </a:lnTo>
                    <a:cubicBezTo>
                      <a:pt x="1111250" y="2758440"/>
                      <a:pt x="1134110" y="2763520"/>
                      <a:pt x="1156970" y="2767330"/>
                    </a:cubicBezTo>
                    <a:lnTo>
                      <a:pt x="2767330" y="1158240"/>
                    </a:lnTo>
                    <a:close/>
                    <a:moveTo>
                      <a:pt x="2369820" y="398780"/>
                    </a:moveTo>
                    <a:cubicBezTo>
                      <a:pt x="2355850" y="384810"/>
                      <a:pt x="2341880" y="372110"/>
                      <a:pt x="2327910" y="358140"/>
                    </a:cubicBezTo>
                    <a:lnTo>
                      <a:pt x="359410" y="2326640"/>
                    </a:lnTo>
                    <a:cubicBezTo>
                      <a:pt x="372110" y="2340610"/>
                      <a:pt x="386080" y="2354580"/>
                      <a:pt x="400050" y="2368550"/>
                    </a:cubicBezTo>
                    <a:lnTo>
                      <a:pt x="2369820" y="398780"/>
                    </a:lnTo>
                    <a:close/>
                    <a:moveTo>
                      <a:pt x="2451100" y="2301240"/>
                    </a:moveTo>
                    <a:cubicBezTo>
                      <a:pt x="2520950" y="2219960"/>
                      <a:pt x="2579370" y="2133600"/>
                      <a:pt x="2627630" y="2042160"/>
                    </a:cubicBezTo>
                    <a:lnTo>
                      <a:pt x="2042160" y="2627630"/>
                    </a:lnTo>
                    <a:cubicBezTo>
                      <a:pt x="2133600" y="2579370"/>
                      <a:pt x="2219960" y="2520950"/>
                      <a:pt x="2301240" y="2451100"/>
                    </a:cubicBezTo>
                    <a:lnTo>
                      <a:pt x="2451100" y="2301240"/>
                    </a:lnTo>
                    <a:close/>
                    <a:moveTo>
                      <a:pt x="2736850" y="1023620"/>
                    </a:moveTo>
                    <a:cubicBezTo>
                      <a:pt x="2730500" y="1002030"/>
                      <a:pt x="2724150" y="981710"/>
                      <a:pt x="2717800" y="960120"/>
                    </a:cubicBezTo>
                    <a:lnTo>
                      <a:pt x="960120" y="2717800"/>
                    </a:lnTo>
                    <a:cubicBezTo>
                      <a:pt x="981710" y="2724150"/>
                      <a:pt x="1002030" y="2730500"/>
                      <a:pt x="1023620" y="2736850"/>
                    </a:cubicBezTo>
                    <a:lnTo>
                      <a:pt x="2736850" y="1023620"/>
                    </a:lnTo>
                    <a:close/>
                    <a:moveTo>
                      <a:pt x="2696210" y="1892300"/>
                    </a:moveTo>
                    <a:cubicBezTo>
                      <a:pt x="2711450" y="1851660"/>
                      <a:pt x="2725420" y="1811020"/>
                      <a:pt x="2736850" y="1769110"/>
                    </a:cubicBezTo>
                    <a:lnTo>
                      <a:pt x="1769110" y="2736850"/>
                    </a:lnTo>
                    <a:cubicBezTo>
                      <a:pt x="1811020" y="2725420"/>
                      <a:pt x="1851660" y="2711450"/>
                      <a:pt x="1892300" y="2696210"/>
                    </a:cubicBezTo>
                    <a:lnTo>
                      <a:pt x="2696210" y="1892300"/>
                    </a:lnTo>
                    <a:close/>
                    <a:moveTo>
                      <a:pt x="2523490" y="576580"/>
                    </a:moveTo>
                    <a:cubicBezTo>
                      <a:pt x="2512060" y="561340"/>
                      <a:pt x="2500630" y="544830"/>
                      <a:pt x="2487930" y="529590"/>
                    </a:cubicBezTo>
                    <a:lnTo>
                      <a:pt x="529590" y="2486660"/>
                    </a:lnTo>
                    <a:cubicBezTo>
                      <a:pt x="544830" y="2499360"/>
                      <a:pt x="561340" y="2510790"/>
                      <a:pt x="576580" y="2522220"/>
                    </a:cubicBezTo>
                    <a:lnTo>
                      <a:pt x="2523490" y="576580"/>
                    </a:lnTo>
                    <a:close/>
                    <a:moveTo>
                      <a:pt x="2696210" y="899160"/>
                    </a:moveTo>
                    <a:cubicBezTo>
                      <a:pt x="2688590" y="878840"/>
                      <a:pt x="2680970" y="859790"/>
                      <a:pt x="2672080" y="840740"/>
                    </a:cubicBezTo>
                    <a:lnTo>
                      <a:pt x="839470" y="2673350"/>
                    </a:lnTo>
                    <a:cubicBezTo>
                      <a:pt x="858520" y="2682240"/>
                      <a:pt x="878840" y="2689860"/>
                      <a:pt x="897890" y="2697480"/>
                    </a:cubicBezTo>
                    <a:lnTo>
                      <a:pt x="2696210" y="899160"/>
                    </a:lnTo>
                    <a:close/>
                    <a:moveTo>
                      <a:pt x="2449830" y="483870"/>
                    </a:moveTo>
                    <a:cubicBezTo>
                      <a:pt x="2437130" y="468630"/>
                      <a:pt x="2424430" y="454660"/>
                      <a:pt x="2410460" y="440690"/>
                    </a:cubicBezTo>
                    <a:lnTo>
                      <a:pt x="440690" y="2410460"/>
                    </a:lnTo>
                    <a:cubicBezTo>
                      <a:pt x="454660" y="2424430"/>
                      <a:pt x="469900" y="2437130"/>
                      <a:pt x="483870" y="2449830"/>
                    </a:cubicBezTo>
                    <a:lnTo>
                      <a:pt x="2449830" y="483870"/>
                    </a:lnTo>
                    <a:close/>
                    <a:moveTo>
                      <a:pt x="2588260" y="675640"/>
                    </a:moveTo>
                    <a:cubicBezTo>
                      <a:pt x="2578100" y="659130"/>
                      <a:pt x="2567940" y="641350"/>
                      <a:pt x="2556510" y="624840"/>
                    </a:cubicBezTo>
                    <a:lnTo>
                      <a:pt x="624840" y="2556510"/>
                    </a:lnTo>
                    <a:cubicBezTo>
                      <a:pt x="641350" y="2567940"/>
                      <a:pt x="657860" y="2578100"/>
                      <a:pt x="675640" y="2588260"/>
                    </a:cubicBezTo>
                    <a:lnTo>
                      <a:pt x="2588260" y="675640"/>
                    </a:lnTo>
                    <a:close/>
                    <a:moveTo>
                      <a:pt x="2646680" y="783590"/>
                    </a:moveTo>
                    <a:cubicBezTo>
                      <a:pt x="2637790" y="765810"/>
                      <a:pt x="2628900" y="746760"/>
                      <a:pt x="2618740" y="728980"/>
                    </a:cubicBezTo>
                    <a:lnTo>
                      <a:pt x="728980" y="2618740"/>
                    </a:lnTo>
                    <a:cubicBezTo>
                      <a:pt x="746760" y="2628900"/>
                      <a:pt x="764540" y="2637790"/>
                      <a:pt x="783590" y="2646680"/>
                    </a:cubicBezTo>
                    <a:lnTo>
                      <a:pt x="2646680" y="783590"/>
                    </a:lnTo>
                    <a:close/>
                  </a:path>
                </a:pathLst>
              </a:custGeom>
              <a:solidFill>
                <a:srgbClr val="F5FBF9"/>
              </a:solidFill>
            </p:spPr>
          </p:sp>
        </p:grpSp>
        <p:grpSp>
          <p:nvGrpSpPr>
            <p:cNvPr id="12" name="Group 12"/>
            <p:cNvGrpSpPr>
              <a:grpSpLocks noChangeAspect="1"/>
            </p:cNvGrpSpPr>
            <p:nvPr/>
          </p:nvGrpSpPr>
          <p:grpSpPr>
            <a:xfrm>
              <a:off x="0" y="864411"/>
              <a:ext cx="4465189" cy="4465189"/>
              <a:chOff x="-2540" y="-2540"/>
              <a:chExt cx="6355080" cy="6355080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-2540" y="-2540"/>
                <a:ext cx="6355080" cy="6355080"/>
              </a:xfrm>
              <a:custGeom>
                <a:avLst/>
                <a:gdLst/>
                <a:ahLst/>
                <a:cxnLst/>
                <a:rect l="l" t="t" r="r" b="b"/>
                <a:pathLst>
                  <a:path w="6355080" h="6355080">
                    <a:moveTo>
                      <a:pt x="3177540" y="6355080"/>
                    </a:moveTo>
                    <a:cubicBezTo>
                      <a:pt x="2329180" y="6355080"/>
                      <a:pt x="1530350" y="6024880"/>
                      <a:pt x="930910" y="5424170"/>
                    </a:cubicBezTo>
                    <a:cubicBezTo>
                      <a:pt x="330200" y="4824730"/>
                      <a:pt x="0" y="4025900"/>
                      <a:pt x="0" y="3177540"/>
                    </a:cubicBezTo>
                    <a:cubicBezTo>
                      <a:pt x="0" y="2329180"/>
                      <a:pt x="330200" y="1530350"/>
                      <a:pt x="930910" y="930910"/>
                    </a:cubicBezTo>
                    <a:cubicBezTo>
                      <a:pt x="1530350" y="330200"/>
                      <a:pt x="2329180" y="0"/>
                      <a:pt x="3177540" y="0"/>
                    </a:cubicBezTo>
                    <a:cubicBezTo>
                      <a:pt x="4025900" y="0"/>
                      <a:pt x="4824730" y="330200"/>
                      <a:pt x="5424170" y="930910"/>
                    </a:cubicBezTo>
                    <a:cubicBezTo>
                      <a:pt x="6024880" y="1531620"/>
                      <a:pt x="6355080" y="2329180"/>
                      <a:pt x="6355080" y="3177540"/>
                    </a:cubicBezTo>
                    <a:cubicBezTo>
                      <a:pt x="6355080" y="4025900"/>
                      <a:pt x="6024880" y="4824730"/>
                      <a:pt x="5424170" y="5424170"/>
                    </a:cubicBezTo>
                    <a:cubicBezTo>
                      <a:pt x="4824730" y="6024880"/>
                      <a:pt x="4025900" y="6355080"/>
                      <a:pt x="3177540" y="6355080"/>
                    </a:cubicBezTo>
                    <a:close/>
                    <a:moveTo>
                      <a:pt x="3177540" y="190500"/>
                    </a:moveTo>
                    <a:cubicBezTo>
                      <a:pt x="2379980" y="190500"/>
                      <a:pt x="1629410" y="501650"/>
                      <a:pt x="1065530" y="1065530"/>
                    </a:cubicBezTo>
                    <a:cubicBezTo>
                      <a:pt x="501650" y="1629410"/>
                      <a:pt x="190500" y="2379980"/>
                      <a:pt x="190500" y="3177540"/>
                    </a:cubicBezTo>
                    <a:cubicBezTo>
                      <a:pt x="190500" y="3975100"/>
                      <a:pt x="501650" y="4725670"/>
                      <a:pt x="1065530" y="5289550"/>
                    </a:cubicBezTo>
                    <a:cubicBezTo>
                      <a:pt x="1629410" y="5853430"/>
                      <a:pt x="2379980" y="6164580"/>
                      <a:pt x="3177540" y="6164580"/>
                    </a:cubicBezTo>
                    <a:cubicBezTo>
                      <a:pt x="3975100" y="6164580"/>
                      <a:pt x="4725670" y="5853430"/>
                      <a:pt x="5289550" y="5289550"/>
                    </a:cubicBezTo>
                    <a:cubicBezTo>
                      <a:pt x="5853430" y="4725670"/>
                      <a:pt x="6164580" y="3975100"/>
                      <a:pt x="6164580" y="3177540"/>
                    </a:cubicBezTo>
                    <a:cubicBezTo>
                      <a:pt x="6164580" y="2379980"/>
                      <a:pt x="5853430" y="1629410"/>
                      <a:pt x="5289550" y="1065530"/>
                    </a:cubicBezTo>
                    <a:cubicBezTo>
                      <a:pt x="4725670" y="501650"/>
                      <a:pt x="3975100" y="190500"/>
                      <a:pt x="3177540" y="190500"/>
                    </a:cubicBezTo>
                    <a:close/>
                  </a:path>
                </a:pathLst>
              </a:custGeom>
              <a:solidFill>
                <a:srgbClr val="2F5972"/>
              </a:solidFill>
            </p:spPr>
          </p:sp>
        </p:grpSp>
      </p:grpSp>
      <p:sp>
        <p:nvSpPr>
          <p:cNvPr id="14" name="TextBox 14"/>
          <p:cNvSpPr txBox="1"/>
          <p:nvPr/>
        </p:nvSpPr>
        <p:spPr>
          <a:xfrm>
            <a:off x="0" y="3251694"/>
            <a:ext cx="9706931" cy="62722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82930" lvl="1" indent="-291465" algn="just">
              <a:lnSpc>
                <a:spcPts val="4050"/>
              </a:lnSpc>
              <a:buFont typeface="Arial"/>
              <a:buChar char="•"/>
            </a:pPr>
            <a:r>
              <a:rPr lang="en-US" sz="3000" dirty="0" err="1">
                <a:solidFill>
                  <a:srgbClr val="2F5972"/>
                </a:solidFill>
                <a:latin typeface="Tex Gyre Adventor"/>
              </a:rPr>
              <a:t>Отсутствие</a:t>
            </a:r>
            <a:r>
              <a:rPr lang="en-US" sz="3000" dirty="0">
                <a:solidFill>
                  <a:srgbClr val="2F5972"/>
                </a:solidFill>
                <a:latin typeface="Tex Gyre Adventor"/>
              </a:rPr>
              <a:t> </a:t>
            </a:r>
            <a:r>
              <a:rPr lang="en-US" sz="3000" dirty="0" err="1">
                <a:solidFill>
                  <a:srgbClr val="2F5972"/>
                </a:solidFill>
                <a:latin typeface="Tex Gyre Adventor"/>
              </a:rPr>
              <a:t>активных</a:t>
            </a:r>
            <a:r>
              <a:rPr lang="en-US" sz="3000" dirty="0">
                <a:solidFill>
                  <a:srgbClr val="2F5972"/>
                </a:solidFill>
                <a:latin typeface="Tex Gyre Adventor"/>
              </a:rPr>
              <a:t> </a:t>
            </a:r>
            <a:r>
              <a:rPr lang="en-US" sz="3000" dirty="0" err="1">
                <a:solidFill>
                  <a:srgbClr val="2F5972"/>
                </a:solidFill>
                <a:latin typeface="Tex Gyre Adventor"/>
              </a:rPr>
              <a:t>физических</a:t>
            </a:r>
            <a:r>
              <a:rPr lang="en-US" sz="3000" dirty="0">
                <a:solidFill>
                  <a:srgbClr val="2F5972"/>
                </a:solidFill>
                <a:latin typeface="Tex Gyre Adventor"/>
              </a:rPr>
              <a:t> </a:t>
            </a:r>
            <a:r>
              <a:rPr lang="en-US" sz="3000" dirty="0" err="1">
                <a:solidFill>
                  <a:srgbClr val="2F5972"/>
                </a:solidFill>
                <a:latin typeface="Tex Gyre Adventor"/>
              </a:rPr>
              <a:t>движений</a:t>
            </a:r>
            <a:r>
              <a:rPr lang="en-US" sz="3000" dirty="0">
                <a:solidFill>
                  <a:srgbClr val="2F5972"/>
                </a:solidFill>
                <a:latin typeface="Tex Gyre Adventor"/>
              </a:rPr>
              <a:t> </a:t>
            </a:r>
          </a:p>
          <a:p>
            <a:pPr algn="just">
              <a:lnSpc>
                <a:spcPts val="4050"/>
              </a:lnSpc>
            </a:pPr>
            <a:endParaRPr lang="en-US" sz="3000" dirty="0">
              <a:solidFill>
                <a:srgbClr val="2F5972"/>
              </a:solidFill>
              <a:latin typeface="Tex Gyre Adventor"/>
            </a:endParaRPr>
          </a:p>
          <a:p>
            <a:pPr marL="582930" lvl="1" indent="-291465" algn="just">
              <a:lnSpc>
                <a:spcPts val="4050"/>
              </a:lnSpc>
              <a:buFont typeface="Arial"/>
              <a:buChar char="•"/>
            </a:pPr>
            <a:r>
              <a:rPr lang="en-US" sz="3000" dirty="0" err="1">
                <a:solidFill>
                  <a:srgbClr val="2F5972"/>
                </a:solidFill>
                <a:latin typeface="Tex Gyre Adventor"/>
              </a:rPr>
              <a:t>Перегрузка</a:t>
            </a:r>
            <a:r>
              <a:rPr lang="en-US" sz="3000" dirty="0">
                <a:solidFill>
                  <a:srgbClr val="2F5972"/>
                </a:solidFill>
                <a:latin typeface="Tex Gyre Adventor"/>
              </a:rPr>
              <a:t> </a:t>
            </a:r>
            <a:r>
              <a:rPr lang="en-US" sz="3000" dirty="0" err="1">
                <a:solidFill>
                  <a:srgbClr val="2F5972"/>
                </a:solidFill>
                <a:latin typeface="Tex Gyre Adventor"/>
              </a:rPr>
              <a:t>позвоночника</a:t>
            </a:r>
            <a:endParaRPr lang="en-US" sz="3000" dirty="0">
              <a:solidFill>
                <a:srgbClr val="2F5972"/>
              </a:solidFill>
              <a:latin typeface="Tex Gyre Adventor"/>
            </a:endParaRPr>
          </a:p>
          <a:p>
            <a:pPr algn="just">
              <a:lnSpc>
                <a:spcPts val="4050"/>
              </a:lnSpc>
            </a:pPr>
            <a:endParaRPr lang="en-US" sz="3000" dirty="0">
              <a:solidFill>
                <a:srgbClr val="2F5972"/>
              </a:solidFill>
              <a:latin typeface="Tex Gyre Adventor"/>
            </a:endParaRPr>
          </a:p>
          <a:p>
            <a:pPr marL="582930" lvl="1" indent="-291465" algn="just">
              <a:lnSpc>
                <a:spcPts val="4050"/>
              </a:lnSpc>
              <a:buFont typeface="Arial"/>
              <a:buChar char="•"/>
            </a:pPr>
            <a:r>
              <a:rPr lang="en-US" sz="3000" dirty="0" err="1">
                <a:solidFill>
                  <a:srgbClr val="2F5972"/>
                </a:solidFill>
                <a:latin typeface="Tex Gyre Adventor"/>
              </a:rPr>
              <a:t>Ухудшение</a:t>
            </a:r>
            <a:r>
              <a:rPr lang="en-US" sz="3000" dirty="0">
                <a:solidFill>
                  <a:srgbClr val="2F5972"/>
                </a:solidFill>
                <a:latin typeface="Tex Gyre Adventor"/>
              </a:rPr>
              <a:t> </a:t>
            </a:r>
            <a:r>
              <a:rPr lang="en-US" sz="3000" dirty="0" err="1">
                <a:solidFill>
                  <a:srgbClr val="2F5972"/>
                </a:solidFill>
                <a:latin typeface="Tex Gyre Adventor"/>
              </a:rPr>
              <a:t>кровообращения</a:t>
            </a:r>
            <a:r>
              <a:rPr lang="en-US" sz="3000" dirty="0">
                <a:solidFill>
                  <a:srgbClr val="2F5972"/>
                </a:solidFill>
                <a:latin typeface="Tex Gyre Adventor"/>
              </a:rPr>
              <a:t> </a:t>
            </a:r>
          </a:p>
          <a:p>
            <a:pPr algn="just">
              <a:lnSpc>
                <a:spcPts val="4050"/>
              </a:lnSpc>
            </a:pPr>
            <a:endParaRPr lang="en-US" sz="3000" dirty="0">
              <a:solidFill>
                <a:srgbClr val="2F5972"/>
              </a:solidFill>
              <a:latin typeface="Tex Gyre Adventor"/>
            </a:endParaRPr>
          </a:p>
          <a:p>
            <a:pPr marL="582930" lvl="1" indent="-291465" algn="just">
              <a:lnSpc>
                <a:spcPts val="4050"/>
              </a:lnSpc>
              <a:buFont typeface="Arial"/>
              <a:buChar char="•"/>
            </a:pPr>
            <a:r>
              <a:rPr lang="en-US" sz="3000" dirty="0" err="1">
                <a:solidFill>
                  <a:srgbClr val="2F5972"/>
                </a:solidFill>
                <a:latin typeface="Tex Gyre Adventor"/>
              </a:rPr>
              <a:t>Бездействуя</a:t>
            </a:r>
            <a:r>
              <a:rPr lang="en-US" sz="3000" dirty="0">
                <a:solidFill>
                  <a:srgbClr val="2F5972"/>
                </a:solidFill>
                <a:latin typeface="Tex Gyre Adventor"/>
              </a:rPr>
              <a:t>, </a:t>
            </a:r>
            <a:r>
              <a:rPr lang="en-US" sz="3000" dirty="0" err="1">
                <a:solidFill>
                  <a:srgbClr val="2F5972"/>
                </a:solidFill>
                <a:latin typeface="Tex Gyre Adventor"/>
              </a:rPr>
              <a:t>мышцы</a:t>
            </a:r>
            <a:r>
              <a:rPr lang="en-US" sz="3000" dirty="0">
                <a:solidFill>
                  <a:srgbClr val="2F5972"/>
                </a:solidFill>
                <a:latin typeface="Tex Gyre Adventor"/>
              </a:rPr>
              <a:t> </a:t>
            </a:r>
            <a:r>
              <a:rPr lang="en-US" sz="3000" dirty="0" err="1">
                <a:solidFill>
                  <a:srgbClr val="2F5972"/>
                </a:solidFill>
                <a:latin typeface="Tex Gyre Adventor"/>
              </a:rPr>
              <a:t>теряют</a:t>
            </a:r>
            <a:r>
              <a:rPr lang="en-US" sz="3000" dirty="0">
                <a:solidFill>
                  <a:srgbClr val="2F5972"/>
                </a:solidFill>
                <a:latin typeface="Tex Gyre Adventor"/>
              </a:rPr>
              <a:t> </a:t>
            </a:r>
            <a:r>
              <a:rPr lang="en-US" sz="3000" dirty="0" err="1">
                <a:solidFill>
                  <a:srgbClr val="2F5972"/>
                </a:solidFill>
                <a:latin typeface="Tex Gyre Adventor"/>
              </a:rPr>
              <a:t>тонус</a:t>
            </a:r>
            <a:r>
              <a:rPr lang="en-US" sz="3000" dirty="0">
                <a:solidFill>
                  <a:srgbClr val="2F5972"/>
                </a:solidFill>
                <a:latin typeface="Tex Gyre Adventor"/>
              </a:rPr>
              <a:t>. </a:t>
            </a:r>
          </a:p>
          <a:p>
            <a:pPr algn="just">
              <a:lnSpc>
                <a:spcPts val="4050"/>
              </a:lnSpc>
            </a:pPr>
            <a:endParaRPr lang="en-US" sz="3000" dirty="0">
              <a:solidFill>
                <a:srgbClr val="2F5972"/>
              </a:solidFill>
              <a:latin typeface="Tex Gyre Adventor"/>
            </a:endParaRPr>
          </a:p>
          <a:p>
            <a:pPr marL="582930" lvl="1" indent="-291465" algn="just">
              <a:lnSpc>
                <a:spcPts val="4050"/>
              </a:lnSpc>
              <a:buFont typeface="Arial"/>
              <a:buChar char="•"/>
            </a:pPr>
            <a:r>
              <a:rPr lang="en-US" sz="3000" dirty="0" err="1">
                <a:solidFill>
                  <a:srgbClr val="2F5972"/>
                </a:solidFill>
                <a:latin typeface="Tex Gyre Adventor"/>
              </a:rPr>
              <a:t>Кровь</a:t>
            </a:r>
            <a:r>
              <a:rPr lang="en-US" sz="3000" dirty="0">
                <a:solidFill>
                  <a:srgbClr val="2F5972"/>
                </a:solidFill>
                <a:latin typeface="Tex Gyre Adventor"/>
              </a:rPr>
              <a:t> </a:t>
            </a:r>
            <a:r>
              <a:rPr lang="en-US" sz="3000" dirty="0" err="1">
                <a:solidFill>
                  <a:srgbClr val="2F5972"/>
                </a:solidFill>
                <a:latin typeface="Tex Gyre Adventor"/>
              </a:rPr>
              <a:t>медленнее</a:t>
            </a:r>
            <a:r>
              <a:rPr lang="en-US" sz="3000" dirty="0">
                <a:solidFill>
                  <a:srgbClr val="2F5972"/>
                </a:solidFill>
                <a:latin typeface="Tex Gyre Adventor"/>
              </a:rPr>
              <a:t> </a:t>
            </a:r>
            <a:r>
              <a:rPr lang="en-US" sz="3000" dirty="0" err="1">
                <a:solidFill>
                  <a:srgbClr val="2F5972"/>
                </a:solidFill>
                <a:latin typeface="Tex Gyre Adventor"/>
              </a:rPr>
              <a:t>движется</a:t>
            </a:r>
            <a:r>
              <a:rPr lang="en-US" sz="3000" dirty="0">
                <a:solidFill>
                  <a:srgbClr val="2F5972"/>
                </a:solidFill>
                <a:latin typeface="Tex Gyre Adventor"/>
              </a:rPr>
              <a:t> </a:t>
            </a:r>
            <a:r>
              <a:rPr lang="en-US" sz="3000" dirty="0" err="1">
                <a:solidFill>
                  <a:srgbClr val="2F5972"/>
                </a:solidFill>
                <a:latin typeface="Tex Gyre Adventor"/>
              </a:rPr>
              <a:t>по</a:t>
            </a:r>
            <a:r>
              <a:rPr lang="en-US" sz="3000" dirty="0">
                <a:solidFill>
                  <a:srgbClr val="2F5972"/>
                </a:solidFill>
                <a:latin typeface="Tex Gyre Adventor"/>
              </a:rPr>
              <a:t> </a:t>
            </a:r>
            <a:r>
              <a:rPr lang="en-US" sz="3000" dirty="0" err="1">
                <a:solidFill>
                  <a:srgbClr val="2F5972"/>
                </a:solidFill>
                <a:latin typeface="Tex Gyre Adventor"/>
              </a:rPr>
              <a:t>телу</a:t>
            </a:r>
            <a:endParaRPr lang="en-US" sz="3000" dirty="0">
              <a:solidFill>
                <a:srgbClr val="2F5972"/>
              </a:solidFill>
              <a:latin typeface="Tex Gyre Adventor"/>
            </a:endParaRPr>
          </a:p>
          <a:p>
            <a:pPr algn="just">
              <a:lnSpc>
                <a:spcPts val="4050"/>
              </a:lnSpc>
            </a:pPr>
            <a:endParaRPr lang="en-US" sz="3000" dirty="0">
              <a:solidFill>
                <a:srgbClr val="2F5972"/>
              </a:solidFill>
              <a:latin typeface="Tex Gyre Adventor"/>
            </a:endParaRPr>
          </a:p>
          <a:p>
            <a:pPr marL="582930" lvl="1" indent="-291465" algn="just">
              <a:lnSpc>
                <a:spcPts val="4050"/>
              </a:lnSpc>
              <a:buFont typeface="Arial"/>
              <a:buChar char="•"/>
            </a:pPr>
            <a:r>
              <a:rPr lang="en-US" sz="3000" dirty="0" err="1">
                <a:solidFill>
                  <a:srgbClr val="2F5972"/>
                </a:solidFill>
                <a:latin typeface="Tex Gyre Adventor"/>
              </a:rPr>
              <a:t>Долгое</a:t>
            </a:r>
            <a:r>
              <a:rPr lang="en-US" sz="3000" dirty="0">
                <a:solidFill>
                  <a:srgbClr val="2F5972"/>
                </a:solidFill>
                <a:latin typeface="Tex Gyre Adventor"/>
              </a:rPr>
              <a:t> </a:t>
            </a:r>
            <a:r>
              <a:rPr lang="en-US" sz="3000" dirty="0" err="1">
                <a:solidFill>
                  <a:srgbClr val="2F5972"/>
                </a:solidFill>
                <a:latin typeface="Tex Gyre Adventor"/>
              </a:rPr>
              <a:t>сидение</a:t>
            </a:r>
            <a:r>
              <a:rPr lang="en-US" sz="3000" dirty="0">
                <a:solidFill>
                  <a:srgbClr val="2F5972"/>
                </a:solidFill>
                <a:latin typeface="Tex Gyre Adventor"/>
              </a:rPr>
              <a:t> </a:t>
            </a:r>
            <a:r>
              <a:rPr lang="en-US" sz="3000" dirty="0" err="1">
                <a:solidFill>
                  <a:srgbClr val="2F5972"/>
                </a:solidFill>
                <a:latin typeface="Tex Gyre Adventor"/>
              </a:rPr>
              <a:t>на</a:t>
            </a:r>
            <a:r>
              <a:rPr lang="en-US" sz="3000" dirty="0">
                <a:solidFill>
                  <a:srgbClr val="2F5972"/>
                </a:solidFill>
                <a:latin typeface="Tex Gyre Adventor"/>
              </a:rPr>
              <a:t> </a:t>
            </a:r>
            <a:r>
              <a:rPr lang="en-US" sz="3000" dirty="0" err="1">
                <a:solidFill>
                  <a:srgbClr val="2F5972"/>
                </a:solidFill>
                <a:latin typeface="Tex Gyre Adventor"/>
              </a:rPr>
              <a:t>одном</a:t>
            </a:r>
            <a:r>
              <a:rPr lang="en-US" sz="3000" dirty="0">
                <a:solidFill>
                  <a:srgbClr val="2F5972"/>
                </a:solidFill>
                <a:latin typeface="Tex Gyre Adventor"/>
              </a:rPr>
              <a:t> </a:t>
            </a:r>
            <a:r>
              <a:rPr lang="en-US" sz="3000" dirty="0" err="1">
                <a:solidFill>
                  <a:srgbClr val="2F5972"/>
                </a:solidFill>
                <a:latin typeface="Tex Gyre Adventor"/>
              </a:rPr>
              <a:t>месте</a:t>
            </a:r>
            <a:r>
              <a:rPr lang="en-US" sz="3000" dirty="0">
                <a:solidFill>
                  <a:srgbClr val="2F5972"/>
                </a:solidFill>
                <a:latin typeface="Tex Gyre Adventor"/>
              </a:rPr>
              <a:t> </a:t>
            </a:r>
            <a:r>
              <a:rPr lang="en-US" sz="3000" dirty="0" err="1">
                <a:solidFill>
                  <a:srgbClr val="2F5972"/>
                </a:solidFill>
                <a:latin typeface="Tex Gyre Adventor"/>
              </a:rPr>
              <a:t>провоцирует</a:t>
            </a:r>
            <a:r>
              <a:rPr lang="en-US" sz="3000" dirty="0">
                <a:solidFill>
                  <a:srgbClr val="2F5972"/>
                </a:solidFill>
                <a:latin typeface="Tex Gyre Adventor"/>
              </a:rPr>
              <a:t> </a:t>
            </a:r>
            <a:r>
              <a:rPr lang="en-US" sz="3000" dirty="0" err="1">
                <a:solidFill>
                  <a:srgbClr val="2F5972"/>
                </a:solidFill>
                <a:latin typeface="Tex Gyre Adventor"/>
              </a:rPr>
              <a:t>застой</a:t>
            </a:r>
            <a:r>
              <a:rPr lang="en-US" sz="3000" dirty="0">
                <a:solidFill>
                  <a:srgbClr val="2F5972"/>
                </a:solidFill>
                <a:latin typeface="Tex Gyre Adventor"/>
              </a:rPr>
              <a:t> </a:t>
            </a:r>
            <a:r>
              <a:rPr lang="en-US" sz="3000" dirty="0" err="1">
                <a:solidFill>
                  <a:srgbClr val="2F5972"/>
                </a:solidFill>
                <a:latin typeface="Tex Gyre Adventor"/>
              </a:rPr>
              <a:t>крови</a:t>
            </a:r>
            <a:r>
              <a:rPr lang="en-US" sz="3000" dirty="0">
                <a:solidFill>
                  <a:srgbClr val="2F5972"/>
                </a:solidFill>
                <a:latin typeface="Tex Gyre Adventor"/>
              </a:rPr>
              <a:t> и </a:t>
            </a:r>
            <a:r>
              <a:rPr lang="en-US" sz="3000" dirty="0" err="1">
                <a:solidFill>
                  <a:srgbClr val="2F5972"/>
                </a:solidFill>
                <a:latin typeface="Tex Gyre Adventor"/>
              </a:rPr>
              <a:t>лимфы</a:t>
            </a:r>
            <a:r>
              <a:rPr lang="en-US" sz="3000" dirty="0">
                <a:solidFill>
                  <a:srgbClr val="2F5972"/>
                </a:solidFill>
                <a:latin typeface="Tex Gyre Adventor"/>
              </a:rPr>
              <a:t> в </a:t>
            </a:r>
            <a:r>
              <a:rPr lang="en-US" sz="3000" dirty="0" err="1">
                <a:solidFill>
                  <a:srgbClr val="2F5972"/>
                </a:solidFill>
                <a:latin typeface="Tex Gyre Adventor"/>
              </a:rPr>
              <a:t>малом</a:t>
            </a:r>
            <a:r>
              <a:rPr lang="en-US" sz="3000" dirty="0">
                <a:solidFill>
                  <a:srgbClr val="2F5972"/>
                </a:solidFill>
                <a:latin typeface="Tex Gyre Adventor"/>
              </a:rPr>
              <a:t> </a:t>
            </a:r>
            <a:r>
              <a:rPr lang="en-US" sz="3000" dirty="0" err="1">
                <a:solidFill>
                  <a:srgbClr val="2F5972"/>
                </a:solidFill>
                <a:latin typeface="Tex Gyre Adventor"/>
              </a:rPr>
              <a:t>тазу</a:t>
            </a:r>
            <a:endParaRPr lang="en-US" sz="3000" dirty="0">
              <a:solidFill>
                <a:srgbClr val="2F5972"/>
              </a:solidFill>
              <a:latin typeface="Tex Gyre Adventor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3648289" y="1196480"/>
            <a:ext cx="6563978" cy="1162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560"/>
              </a:lnSpc>
            </a:pPr>
            <a:r>
              <a:rPr lang="en-US" sz="3800" spc="380" dirty="0">
                <a:solidFill>
                  <a:srgbClr val="F5FBF9"/>
                </a:solidFill>
                <a:latin typeface="Tex Gyre Adventor Bold"/>
              </a:rPr>
              <a:t>ОБОСНОВАНИЕ ТЕМЫ ВЫБОРА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21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5989523" y="-2647140"/>
            <a:ext cx="11979047" cy="10692492"/>
            <a:chOff x="0" y="0"/>
            <a:chExt cx="15972062" cy="14256656"/>
          </a:xfrm>
        </p:grpSpPr>
        <p:grpSp>
          <p:nvGrpSpPr>
            <p:cNvPr id="3" name="Group 3"/>
            <p:cNvGrpSpPr>
              <a:grpSpLocks noChangeAspect="1"/>
            </p:cNvGrpSpPr>
            <p:nvPr/>
          </p:nvGrpSpPr>
          <p:grpSpPr>
            <a:xfrm rot="-2700000">
              <a:off x="3803245" y="2087839"/>
              <a:ext cx="10080978" cy="10080978"/>
              <a:chOff x="0" y="0"/>
              <a:chExt cx="2653030" cy="2653030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2653030" cy="2654300"/>
              </a:xfrm>
              <a:custGeom>
                <a:avLst/>
                <a:gdLst/>
                <a:ahLst/>
                <a:cxnLst/>
                <a:rect l="l" t="t" r="r" b="b"/>
                <a:pathLst>
                  <a:path w="2653030" h="2654300">
                    <a:moveTo>
                      <a:pt x="0" y="1535430"/>
                    </a:moveTo>
                    <a:lnTo>
                      <a:pt x="0" y="1463040"/>
                    </a:lnTo>
                    <a:lnTo>
                      <a:pt x="1463040" y="0"/>
                    </a:lnTo>
                    <a:lnTo>
                      <a:pt x="1535430" y="0"/>
                    </a:lnTo>
                    <a:lnTo>
                      <a:pt x="0" y="1535430"/>
                    </a:lnTo>
                    <a:close/>
                    <a:moveTo>
                      <a:pt x="1681480" y="0"/>
                    </a:moveTo>
                    <a:lnTo>
                      <a:pt x="1609090" y="0"/>
                    </a:lnTo>
                    <a:lnTo>
                      <a:pt x="0" y="1607820"/>
                    </a:lnTo>
                    <a:lnTo>
                      <a:pt x="0" y="1680210"/>
                    </a:lnTo>
                    <a:lnTo>
                      <a:pt x="1681480" y="0"/>
                    </a:lnTo>
                    <a:close/>
                    <a:moveTo>
                      <a:pt x="1390650" y="0"/>
                    </a:moveTo>
                    <a:lnTo>
                      <a:pt x="1318260" y="0"/>
                    </a:lnTo>
                    <a:lnTo>
                      <a:pt x="0" y="1318260"/>
                    </a:lnTo>
                    <a:lnTo>
                      <a:pt x="0" y="1390650"/>
                    </a:lnTo>
                    <a:lnTo>
                      <a:pt x="1390650" y="0"/>
                    </a:lnTo>
                    <a:close/>
                    <a:moveTo>
                      <a:pt x="1245870" y="0"/>
                    </a:moveTo>
                    <a:lnTo>
                      <a:pt x="1173480" y="0"/>
                    </a:lnTo>
                    <a:lnTo>
                      <a:pt x="0" y="1173480"/>
                    </a:lnTo>
                    <a:lnTo>
                      <a:pt x="0" y="1245870"/>
                    </a:lnTo>
                    <a:lnTo>
                      <a:pt x="1245870" y="0"/>
                    </a:lnTo>
                    <a:close/>
                    <a:moveTo>
                      <a:pt x="1826260" y="0"/>
                    </a:moveTo>
                    <a:lnTo>
                      <a:pt x="1753870" y="0"/>
                    </a:lnTo>
                    <a:lnTo>
                      <a:pt x="0" y="1753870"/>
                    </a:lnTo>
                    <a:lnTo>
                      <a:pt x="0" y="1826260"/>
                    </a:lnTo>
                    <a:lnTo>
                      <a:pt x="1826260" y="0"/>
                    </a:lnTo>
                    <a:close/>
                    <a:moveTo>
                      <a:pt x="2260600" y="0"/>
                    </a:moveTo>
                    <a:lnTo>
                      <a:pt x="2188210" y="0"/>
                    </a:lnTo>
                    <a:lnTo>
                      <a:pt x="0" y="2188210"/>
                    </a:lnTo>
                    <a:lnTo>
                      <a:pt x="0" y="2260600"/>
                    </a:lnTo>
                    <a:lnTo>
                      <a:pt x="2260600" y="0"/>
                    </a:lnTo>
                    <a:close/>
                    <a:moveTo>
                      <a:pt x="2551430" y="0"/>
                    </a:moveTo>
                    <a:lnTo>
                      <a:pt x="2479040" y="0"/>
                    </a:lnTo>
                    <a:lnTo>
                      <a:pt x="0" y="2479040"/>
                    </a:lnTo>
                    <a:lnTo>
                      <a:pt x="0" y="2551430"/>
                    </a:lnTo>
                    <a:lnTo>
                      <a:pt x="2551430" y="0"/>
                    </a:lnTo>
                    <a:close/>
                    <a:moveTo>
                      <a:pt x="2405380" y="0"/>
                    </a:moveTo>
                    <a:lnTo>
                      <a:pt x="2332990" y="0"/>
                    </a:lnTo>
                    <a:lnTo>
                      <a:pt x="0" y="2332990"/>
                    </a:lnTo>
                    <a:lnTo>
                      <a:pt x="0" y="2405380"/>
                    </a:lnTo>
                    <a:lnTo>
                      <a:pt x="2405380" y="0"/>
                    </a:lnTo>
                    <a:close/>
                    <a:moveTo>
                      <a:pt x="2115820" y="0"/>
                    </a:moveTo>
                    <a:lnTo>
                      <a:pt x="2043430" y="0"/>
                    </a:lnTo>
                    <a:lnTo>
                      <a:pt x="0" y="2043430"/>
                    </a:lnTo>
                    <a:lnTo>
                      <a:pt x="0" y="2115820"/>
                    </a:lnTo>
                    <a:lnTo>
                      <a:pt x="2115820" y="0"/>
                    </a:lnTo>
                    <a:close/>
                    <a:moveTo>
                      <a:pt x="375920" y="0"/>
                    </a:moveTo>
                    <a:lnTo>
                      <a:pt x="303530" y="0"/>
                    </a:lnTo>
                    <a:lnTo>
                      <a:pt x="0" y="303530"/>
                    </a:lnTo>
                    <a:lnTo>
                      <a:pt x="0" y="375920"/>
                    </a:lnTo>
                    <a:lnTo>
                      <a:pt x="375920" y="0"/>
                    </a:lnTo>
                    <a:close/>
                    <a:moveTo>
                      <a:pt x="1101090" y="0"/>
                    </a:moveTo>
                    <a:lnTo>
                      <a:pt x="1028700" y="0"/>
                    </a:lnTo>
                    <a:lnTo>
                      <a:pt x="0" y="1028700"/>
                    </a:lnTo>
                    <a:lnTo>
                      <a:pt x="0" y="1101090"/>
                    </a:lnTo>
                    <a:lnTo>
                      <a:pt x="1101090" y="0"/>
                    </a:lnTo>
                    <a:close/>
                    <a:moveTo>
                      <a:pt x="2653030" y="0"/>
                    </a:moveTo>
                    <a:lnTo>
                      <a:pt x="2623820" y="0"/>
                    </a:lnTo>
                    <a:lnTo>
                      <a:pt x="0" y="2623820"/>
                    </a:lnTo>
                    <a:lnTo>
                      <a:pt x="0" y="2653030"/>
                    </a:lnTo>
                    <a:lnTo>
                      <a:pt x="43180" y="2653030"/>
                    </a:lnTo>
                    <a:lnTo>
                      <a:pt x="2653030" y="43180"/>
                    </a:lnTo>
                    <a:lnTo>
                      <a:pt x="2653030" y="0"/>
                    </a:lnTo>
                    <a:close/>
                    <a:moveTo>
                      <a:pt x="520700" y="0"/>
                    </a:moveTo>
                    <a:lnTo>
                      <a:pt x="448310" y="0"/>
                    </a:lnTo>
                    <a:lnTo>
                      <a:pt x="0" y="448310"/>
                    </a:lnTo>
                    <a:lnTo>
                      <a:pt x="0" y="520700"/>
                    </a:lnTo>
                    <a:lnTo>
                      <a:pt x="520700" y="0"/>
                    </a:lnTo>
                    <a:close/>
                    <a:moveTo>
                      <a:pt x="85090" y="0"/>
                    </a:moveTo>
                    <a:lnTo>
                      <a:pt x="12700" y="0"/>
                    </a:lnTo>
                    <a:lnTo>
                      <a:pt x="0" y="12700"/>
                    </a:lnTo>
                    <a:lnTo>
                      <a:pt x="0" y="85090"/>
                    </a:lnTo>
                    <a:lnTo>
                      <a:pt x="85090" y="0"/>
                    </a:lnTo>
                    <a:close/>
                    <a:moveTo>
                      <a:pt x="231140" y="0"/>
                    </a:moveTo>
                    <a:lnTo>
                      <a:pt x="158750" y="0"/>
                    </a:lnTo>
                    <a:lnTo>
                      <a:pt x="0" y="157480"/>
                    </a:lnTo>
                    <a:lnTo>
                      <a:pt x="0" y="229870"/>
                    </a:lnTo>
                    <a:lnTo>
                      <a:pt x="231140" y="0"/>
                    </a:lnTo>
                    <a:close/>
                    <a:moveTo>
                      <a:pt x="0" y="956310"/>
                    </a:moveTo>
                    <a:lnTo>
                      <a:pt x="956310" y="0"/>
                    </a:lnTo>
                    <a:lnTo>
                      <a:pt x="883920" y="0"/>
                    </a:lnTo>
                    <a:lnTo>
                      <a:pt x="0" y="882650"/>
                    </a:lnTo>
                    <a:lnTo>
                      <a:pt x="0" y="956310"/>
                    </a:lnTo>
                    <a:close/>
                    <a:moveTo>
                      <a:pt x="665480" y="0"/>
                    </a:moveTo>
                    <a:lnTo>
                      <a:pt x="593090" y="0"/>
                    </a:lnTo>
                    <a:lnTo>
                      <a:pt x="0" y="593090"/>
                    </a:lnTo>
                    <a:lnTo>
                      <a:pt x="0" y="665480"/>
                    </a:lnTo>
                    <a:lnTo>
                      <a:pt x="665480" y="0"/>
                    </a:lnTo>
                    <a:close/>
                    <a:moveTo>
                      <a:pt x="810260" y="0"/>
                    </a:moveTo>
                    <a:lnTo>
                      <a:pt x="737870" y="0"/>
                    </a:lnTo>
                    <a:lnTo>
                      <a:pt x="0" y="737870"/>
                    </a:lnTo>
                    <a:lnTo>
                      <a:pt x="0" y="810260"/>
                    </a:lnTo>
                    <a:lnTo>
                      <a:pt x="810260" y="0"/>
                    </a:lnTo>
                    <a:close/>
                    <a:moveTo>
                      <a:pt x="1971040" y="0"/>
                    </a:moveTo>
                    <a:lnTo>
                      <a:pt x="1898650" y="0"/>
                    </a:lnTo>
                    <a:lnTo>
                      <a:pt x="0" y="1898650"/>
                    </a:lnTo>
                    <a:lnTo>
                      <a:pt x="0" y="1971040"/>
                    </a:lnTo>
                    <a:lnTo>
                      <a:pt x="1971040" y="0"/>
                    </a:lnTo>
                    <a:close/>
                    <a:moveTo>
                      <a:pt x="2653030" y="1783080"/>
                    </a:moveTo>
                    <a:lnTo>
                      <a:pt x="2653030" y="1710690"/>
                    </a:lnTo>
                    <a:lnTo>
                      <a:pt x="1710690" y="2653030"/>
                    </a:lnTo>
                    <a:lnTo>
                      <a:pt x="1783080" y="2653030"/>
                    </a:lnTo>
                    <a:lnTo>
                      <a:pt x="2653030" y="1783080"/>
                    </a:lnTo>
                    <a:close/>
                    <a:moveTo>
                      <a:pt x="2653030" y="1927860"/>
                    </a:moveTo>
                    <a:lnTo>
                      <a:pt x="2653030" y="1855470"/>
                    </a:lnTo>
                    <a:lnTo>
                      <a:pt x="1855470" y="2653030"/>
                    </a:lnTo>
                    <a:lnTo>
                      <a:pt x="1927860" y="2653030"/>
                    </a:lnTo>
                    <a:lnTo>
                      <a:pt x="2653030" y="1927860"/>
                    </a:lnTo>
                    <a:close/>
                    <a:moveTo>
                      <a:pt x="2653030" y="2072640"/>
                    </a:moveTo>
                    <a:lnTo>
                      <a:pt x="2653030" y="2000250"/>
                    </a:lnTo>
                    <a:lnTo>
                      <a:pt x="2000250" y="2653030"/>
                    </a:lnTo>
                    <a:lnTo>
                      <a:pt x="2072640" y="2653030"/>
                    </a:lnTo>
                    <a:lnTo>
                      <a:pt x="2653030" y="2072640"/>
                    </a:lnTo>
                    <a:close/>
                    <a:moveTo>
                      <a:pt x="2653030" y="1638300"/>
                    </a:moveTo>
                    <a:lnTo>
                      <a:pt x="2653030" y="1565910"/>
                    </a:lnTo>
                    <a:lnTo>
                      <a:pt x="1564640" y="2654300"/>
                    </a:lnTo>
                    <a:lnTo>
                      <a:pt x="1637030" y="2654300"/>
                    </a:lnTo>
                    <a:lnTo>
                      <a:pt x="2653030" y="1638300"/>
                    </a:lnTo>
                    <a:close/>
                    <a:moveTo>
                      <a:pt x="2217420" y="2653030"/>
                    </a:moveTo>
                    <a:lnTo>
                      <a:pt x="2653030" y="2217420"/>
                    </a:lnTo>
                    <a:lnTo>
                      <a:pt x="2653030" y="2145030"/>
                    </a:lnTo>
                    <a:lnTo>
                      <a:pt x="2145030" y="2653030"/>
                    </a:lnTo>
                    <a:lnTo>
                      <a:pt x="2217420" y="2653030"/>
                    </a:lnTo>
                    <a:close/>
                    <a:moveTo>
                      <a:pt x="2653030" y="2580640"/>
                    </a:moveTo>
                    <a:lnTo>
                      <a:pt x="2580640" y="2653030"/>
                    </a:lnTo>
                    <a:lnTo>
                      <a:pt x="2653030" y="2653030"/>
                    </a:lnTo>
                    <a:lnTo>
                      <a:pt x="2653030" y="2580640"/>
                    </a:lnTo>
                    <a:close/>
                    <a:moveTo>
                      <a:pt x="2653030" y="2508250"/>
                    </a:moveTo>
                    <a:lnTo>
                      <a:pt x="2653030" y="2435860"/>
                    </a:lnTo>
                    <a:lnTo>
                      <a:pt x="2435860" y="2653030"/>
                    </a:lnTo>
                    <a:lnTo>
                      <a:pt x="2508250" y="2653030"/>
                    </a:lnTo>
                    <a:lnTo>
                      <a:pt x="2653030" y="2508250"/>
                    </a:lnTo>
                    <a:close/>
                    <a:moveTo>
                      <a:pt x="2653030" y="2363470"/>
                    </a:moveTo>
                    <a:lnTo>
                      <a:pt x="2653030" y="2291080"/>
                    </a:lnTo>
                    <a:lnTo>
                      <a:pt x="2291080" y="2653030"/>
                    </a:lnTo>
                    <a:lnTo>
                      <a:pt x="2363470" y="2653030"/>
                    </a:lnTo>
                    <a:lnTo>
                      <a:pt x="2653030" y="2363470"/>
                    </a:lnTo>
                    <a:close/>
                    <a:moveTo>
                      <a:pt x="2653030" y="1492250"/>
                    </a:moveTo>
                    <a:lnTo>
                      <a:pt x="2653030" y="1419860"/>
                    </a:lnTo>
                    <a:lnTo>
                      <a:pt x="1419860" y="2653030"/>
                    </a:lnTo>
                    <a:lnTo>
                      <a:pt x="1492250" y="2653030"/>
                    </a:lnTo>
                    <a:lnTo>
                      <a:pt x="2653030" y="1492250"/>
                    </a:lnTo>
                    <a:close/>
                    <a:moveTo>
                      <a:pt x="2653030" y="187960"/>
                    </a:moveTo>
                    <a:lnTo>
                      <a:pt x="2653030" y="115570"/>
                    </a:lnTo>
                    <a:lnTo>
                      <a:pt x="115570" y="2653030"/>
                    </a:lnTo>
                    <a:lnTo>
                      <a:pt x="187960" y="2653030"/>
                    </a:lnTo>
                    <a:lnTo>
                      <a:pt x="2653030" y="187960"/>
                    </a:lnTo>
                    <a:close/>
                    <a:moveTo>
                      <a:pt x="2653030" y="622300"/>
                    </a:moveTo>
                    <a:lnTo>
                      <a:pt x="2653030" y="549910"/>
                    </a:lnTo>
                    <a:lnTo>
                      <a:pt x="549910" y="2653030"/>
                    </a:lnTo>
                    <a:lnTo>
                      <a:pt x="622300" y="2653030"/>
                    </a:lnTo>
                    <a:lnTo>
                      <a:pt x="2653030" y="622300"/>
                    </a:lnTo>
                    <a:close/>
                    <a:moveTo>
                      <a:pt x="2653030" y="477520"/>
                    </a:moveTo>
                    <a:lnTo>
                      <a:pt x="2653030" y="405130"/>
                    </a:lnTo>
                    <a:lnTo>
                      <a:pt x="405130" y="2653030"/>
                    </a:lnTo>
                    <a:lnTo>
                      <a:pt x="477520" y="2653030"/>
                    </a:lnTo>
                    <a:lnTo>
                      <a:pt x="2653030" y="477520"/>
                    </a:lnTo>
                    <a:close/>
                    <a:moveTo>
                      <a:pt x="2653030" y="1347470"/>
                    </a:moveTo>
                    <a:lnTo>
                      <a:pt x="2653030" y="1275080"/>
                    </a:lnTo>
                    <a:lnTo>
                      <a:pt x="1275080" y="2653030"/>
                    </a:lnTo>
                    <a:lnTo>
                      <a:pt x="1347470" y="2653030"/>
                    </a:lnTo>
                    <a:lnTo>
                      <a:pt x="2653030" y="1347470"/>
                    </a:lnTo>
                    <a:close/>
                    <a:moveTo>
                      <a:pt x="2653030" y="767080"/>
                    </a:moveTo>
                    <a:lnTo>
                      <a:pt x="2653030" y="694690"/>
                    </a:lnTo>
                    <a:lnTo>
                      <a:pt x="694690" y="2653030"/>
                    </a:lnTo>
                    <a:lnTo>
                      <a:pt x="767080" y="2653030"/>
                    </a:lnTo>
                    <a:lnTo>
                      <a:pt x="2653030" y="767080"/>
                    </a:lnTo>
                    <a:close/>
                    <a:moveTo>
                      <a:pt x="2653030" y="332740"/>
                    </a:moveTo>
                    <a:lnTo>
                      <a:pt x="2653030" y="260350"/>
                    </a:lnTo>
                    <a:lnTo>
                      <a:pt x="260350" y="2653030"/>
                    </a:lnTo>
                    <a:lnTo>
                      <a:pt x="332740" y="2653030"/>
                    </a:lnTo>
                    <a:lnTo>
                      <a:pt x="2653030" y="332740"/>
                    </a:lnTo>
                    <a:close/>
                    <a:moveTo>
                      <a:pt x="2653030" y="1202690"/>
                    </a:moveTo>
                    <a:lnTo>
                      <a:pt x="2653030" y="1130300"/>
                    </a:lnTo>
                    <a:lnTo>
                      <a:pt x="1130300" y="2653030"/>
                    </a:lnTo>
                    <a:lnTo>
                      <a:pt x="1202690" y="2653030"/>
                    </a:lnTo>
                    <a:lnTo>
                      <a:pt x="2653030" y="1202690"/>
                    </a:lnTo>
                    <a:close/>
                    <a:moveTo>
                      <a:pt x="2653030" y="913130"/>
                    </a:moveTo>
                    <a:lnTo>
                      <a:pt x="2653030" y="840740"/>
                    </a:lnTo>
                    <a:lnTo>
                      <a:pt x="840740" y="2653030"/>
                    </a:lnTo>
                    <a:lnTo>
                      <a:pt x="913130" y="2653030"/>
                    </a:lnTo>
                    <a:lnTo>
                      <a:pt x="2653030" y="913130"/>
                    </a:lnTo>
                    <a:close/>
                    <a:moveTo>
                      <a:pt x="2653030" y="1057910"/>
                    </a:moveTo>
                    <a:lnTo>
                      <a:pt x="2653030" y="985520"/>
                    </a:lnTo>
                    <a:lnTo>
                      <a:pt x="985520" y="2653030"/>
                    </a:lnTo>
                    <a:lnTo>
                      <a:pt x="1057910" y="2653030"/>
                    </a:lnTo>
                    <a:lnTo>
                      <a:pt x="2653030" y="1057910"/>
                    </a:lnTo>
                    <a:close/>
                  </a:path>
                </a:pathLst>
              </a:custGeom>
              <a:solidFill>
                <a:srgbClr val="5DCAD1"/>
              </a:solidFill>
            </p:spPr>
          </p:sp>
        </p:grpSp>
        <p:grpSp>
          <p:nvGrpSpPr>
            <p:cNvPr id="5" name="Group 5"/>
            <p:cNvGrpSpPr/>
            <p:nvPr/>
          </p:nvGrpSpPr>
          <p:grpSpPr>
            <a:xfrm rot="-2700000">
              <a:off x="2087839" y="2087839"/>
              <a:ext cx="10080978" cy="10080978"/>
              <a:chOff x="0" y="0"/>
              <a:chExt cx="1913890" cy="1913890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1913890" cy="1913890"/>
              </a:xfrm>
              <a:custGeom>
                <a:avLst/>
                <a:gdLst/>
                <a:ahLst/>
                <a:cxnLst/>
                <a:rect l="l" t="t" r="r" b="b"/>
                <a:pathLst>
                  <a:path w="1913890" h="1913890">
                    <a:moveTo>
                      <a:pt x="0" y="0"/>
                    </a:moveTo>
                    <a:lnTo>
                      <a:pt x="0" y="1913890"/>
                    </a:lnTo>
                    <a:lnTo>
                      <a:pt x="1913890" y="1913890"/>
                    </a:lnTo>
                    <a:lnTo>
                      <a:pt x="1913890" y="0"/>
                    </a:lnTo>
                    <a:lnTo>
                      <a:pt x="0" y="0"/>
                    </a:lnTo>
                    <a:close/>
                    <a:moveTo>
                      <a:pt x="1852930" y="1852930"/>
                    </a:moveTo>
                    <a:lnTo>
                      <a:pt x="59690" y="1852930"/>
                    </a:lnTo>
                    <a:lnTo>
                      <a:pt x="59690" y="59690"/>
                    </a:lnTo>
                    <a:lnTo>
                      <a:pt x="1852930" y="59690"/>
                    </a:lnTo>
                    <a:lnTo>
                      <a:pt x="1852930" y="1852930"/>
                    </a:lnTo>
                    <a:close/>
                  </a:path>
                </a:pathLst>
              </a:custGeom>
              <a:solidFill>
                <a:srgbClr val="F3CD74"/>
              </a:solidFill>
            </p:spPr>
          </p:sp>
        </p:grpSp>
      </p:grpSp>
      <p:grpSp>
        <p:nvGrpSpPr>
          <p:cNvPr id="7" name="Group 7"/>
          <p:cNvGrpSpPr/>
          <p:nvPr/>
        </p:nvGrpSpPr>
        <p:grpSpPr>
          <a:xfrm>
            <a:off x="15159760" y="7487939"/>
            <a:ext cx="4496396" cy="4013481"/>
            <a:chOff x="0" y="0"/>
            <a:chExt cx="5995194" cy="5351308"/>
          </a:xfrm>
        </p:grpSpPr>
        <p:grpSp>
          <p:nvGrpSpPr>
            <p:cNvPr id="8" name="Group 8"/>
            <p:cNvGrpSpPr>
              <a:grpSpLocks noChangeAspect="1"/>
            </p:cNvGrpSpPr>
            <p:nvPr/>
          </p:nvGrpSpPr>
          <p:grpSpPr>
            <a:xfrm rot="-2700000">
              <a:off x="1427567" y="783681"/>
              <a:ext cx="3783946" cy="3783946"/>
              <a:chOff x="0" y="0"/>
              <a:chExt cx="2653030" cy="2653030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2653030" cy="2654300"/>
              </a:xfrm>
              <a:custGeom>
                <a:avLst/>
                <a:gdLst/>
                <a:ahLst/>
                <a:cxnLst/>
                <a:rect l="l" t="t" r="r" b="b"/>
                <a:pathLst>
                  <a:path w="2653030" h="2654300">
                    <a:moveTo>
                      <a:pt x="0" y="1535430"/>
                    </a:moveTo>
                    <a:lnTo>
                      <a:pt x="0" y="1463040"/>
                    </a:lnTo>
                    <a:lnTo>
                      <a:pt x="1463040" y="0"/>
                    </a:lnTo>
                    <a:lnTo>
                      <a:pt x="1535430" y="0"/>
                    </a:lnTo>
                    <a:lnTo>
                      <a:pt x="0" y="1535430"/>
                    </a:lnTo>
                    <a:close/>
                    <a:moveTo>
                      <a:pt x="1681480" y="0"/>
                    </a:moveTo>
                    <a:lnTo>
                      <a:pt x="1609090" y="0"/>
                    </a:lnTo>
                    <a:lnTo>
                      <a:pt x="0" y="1607820"/>
                    </a:lnTo>
                    <a:lnTo>
                      <a:pt x="0" y="1680210"/>
                    </a:lnTo>
                    <a:lnTo>
                      <a:pt x="1681480" y="0"/>
                    </a:lnTo>
                    <a:close/>
                    <a:moveTo>
                      <a:pt x="1390650" y="0"/>
                    </a:moveTo>
                    <a:lnTo>
                      <a:pt x="1318260" y="0"/>
                    </a:lnTo>
                    <a:lnTo>
                      <a:pt x="0" y="1318260"/>
                    </a:lnTo>
                    <a:lnTo>
                      <a:pt x="0" y="1390650"/>
                    </a:lnTo>
                    <a:lnTo>
                      <a:pt x="1390650" y="0"/>
                    </a:lnTo>
                    <a:close/>
                    <a:moveTo>
                      <a:pt x="1245870" y="0"/>
                    </a:moveTo>
                    <a:lnTo>
                      <a:pt x="1173480" y="0"/>
                    </a:lnTo>
                    <a:lnTo>
                      <a:pt x="0" y="1173480"/>
                    </a:lnTo>
                    <a:lnTo>
                      <a:pt x="0" y="1245870"/>
                    </a:lnTo>
                    <a:lnTo>
                      <a:pt x="1245870" y="0"/>
                    </a:lnTo>
                    <a:close/>
                    <a:moveTo>
                      <a:pt x="1826260" y="0"/>
                    </a:moveTo>
                    <a:lnTo>
                      <a:pt x="1753870" y="0"/>
                    </a:lnTo>
                    <a:lnTo>
                      <a:pt x="0" y="1753870"/>
                    </a:lnTo>
                    <a:lnTo>
                      <a:pt x="0" y="1826260"/>
                    </a:lnTo>
                    <a:lnTo>
                      <a:pt x="1826260" y="0"/>
                    </a:lnTo>
                    <a:close/>
                    <a:moveTo>
                      <a:pt x="2260600" y="0"/>
                    </a:moveTo>
                    <a:lnTo>
                      <a:pt x="2188210" y="0"/>
                    </a:lnTo>
                    <a:lnTo>
                      <a:pt x="0" y="2188210"/>
                    </a:lnTo>
                    <a:lnTo>
                      <a:pt x="0" y="2260600"/>
                    </a:lnTo>
                    <a:lnTo>
                      <a:pt x="2260600" y="0"/>
                    </a:lnTo>
                    <a:close/>
                    <a:moveTo>
                      <a:pt x="2551430" y="0"/>
                    </a:moveTo>
                    <a:lnTo>
                      <a:pt x="2479040" y="0"/>
                    </a:lnTo>
                    <a:lnTo>
                      <a:pt x="0" y="2479040"/>
                    </a:lnTo>
                    <a:lnTo>
                      <a:pt x="0" y="2551430"/>
                    </a:lnTo>
                    <a:lnTo>
                      <a:pt x="2551430" y="0"/>
                    </a:lnTo>
                    <a:close/>
                    <a:moveTo>
                      <a:pt x="2405380" y="0"/>
                    </a:moveTo>
                    <a:lnTo>
                      <a:pt x="2332990" y="0"/>
                    </a:lnTo>
                    <a:lnTo>
                      <a:pt x="0" y="2332990"/>
                    </a:lnTo>
                    <a:lnTo>
                      <a:pt x="0" y="2405380"/>
                    </a:lnTo>
                    <a:lnTo>
                      <a:pt x="2405380" y="0"/>
                    </a:lnTo>
                    <a:close/>
                    <a:moveTo>
                      <a:pt x="2115820" y="0"/>
                    </a:moveTo>
                    <a:lnTo>
                      <a:pt x="2043430" y="0"/>
                    </a:lnTo>
                    <a:lnTo>
                      <a:pt x="0" y="2043430"/>
                    </a:lnTo>
                    <a:lnTo>
                      <a:pt x="0" y="2115820"/>
                    </a:lnTo>
                    <a:lnTo>
                      <a:pt x="2115820" y="0"/>
                    </a:lnTo>
                    <a:close/>
                    <a:moveTo>
                      <a:pt x="375920" y="0"/>
                    </a:moveTo>
                    <a:lnTo>
                      <a:pt x="303530" y="0"/>
                    </a:lnTo>
                    <a:lnTo>
                      <a:pt x="0" y="303530"/>
                    </a:lnTo>
                    <a:lnTo>
                      <a:pt x="0" y="375920"/>
                    </a:lnTo>
                    <a:lnTo>
                      <a:pt x="375920" y="0"/>
                    </a:lnTo>
                    <a:close/>
                    <a:moveTo>
                      <a:pt x="1101090" y="0"/>
                    </a:moveTo>
                    <a:lnTo>
                      <a:pt x="1028700" y="0"/>
                    </a:lnTo>
                    <a:lnTo>
                      <a:pt x="0" y="1028700"/>
                    </a:lnTo>
                    <a:lnTo>
                      <a:pt x="0" y="1101090"/>
                    </a:lnTo>
                    <a:lnTo>
                      <a:pt x="1101090" y="0"/>
                    </a:lnTo>
                    <a:close/>
                    <a:moveTo>
                      <a:pt x="2653030" y="0"/>
                    </a:moveTo>
                    <a:lnTo>
                      <a:pt x="2623820" y="0"/>
                    </a:lnTo>
                    <a:lnTo>
                      <a:pt x="0" y="2623820"/>
                    </a:lnTo>
                    <a:lnTo>
                      <a:pt x="0" y="2653030"/>
                    </a:lnTo>
                    <a:lnTo>
                      <a:pt x="43180" y="2653030"/>
                    </a:lnTo>
                    <a:lnTo>
                      <a:pt x="2653030" y="43180"/>
                    </a:lnTo>
                    <a:lnTo>
                      <a:pt x="2653030" y="0"/>
                    </a:lnTo>
                    <a:close/>
                    <a:moveTo>
                      <a:pt x="520700" y="0"/>
                    </a:moveTo>
                    <a:lnTo>
                      <a:pt x="448310" y="0"/>
                    </a:lnTo>
                    <a:lnTo>
                      <a:pt x="0" y="448310"/>
                    </a:lnTo>
                    <a:lnTo>
                      <a:pt x="0" y="520700"/>
                    </a:lnTo>
                    <a:lnTo>
                      <a:pt x="520700" y="0"/>
                    </a:lnTo>
                    <a:close/>
                    <a:moveTo>
                      <a:pt x="85090" y="0"/>
                    </a:moveTo>
                    <a:lnTo>
                      <a:pt x="12700" y="0"/>
                    </a:lnTo>
                    <a:lnTo>
                      <a:pt x="0" y="12700"/>
                    </a:lnTo>
                    <a:lnTo>
                      <a:pt x="0" y="85090"/>
                    </a:lnTo>
                    <a:lnTo>
                      <a:pt x="85090" y="0"/>
                    </a:lnTo>
                    <a:close/>
                    <a:moveTo>
                      <a:pt x="231140" y="0"/>
                    </a:moveTo>
                    <a:lnTo>
                      <a:pt x="158750" y="0"/>
                    </a:lnTo>
                    <a:lnTo>
                      <a:pt x="0" y="157480"/>
                    </a:lnTo>
                    <a:lnTo>
                      <a:pt x="0" y="229870"/>
                    </a:lnTo>
                    <a:lnTo>
                      <a:pt x="231140" y="0"/>
                    </a:lnTo>
                    <a:close/>
                    <a:moveTo>
                      <a:pt x="0" y="956310"/>
                    </a:moveTo>
                    <a:lnTo>
                      <a:pt x="956310" y="0"/>
                    </a:lnTo>
                    <a:lnTo>
                      <a:pt x="883920" y="0"/>
                    </a:lnTo>
                    <a:lnTo>
                      <a:pt x="0" y="882650"/>
                    </a:lnTo>
                    <a:lnTo>
                      <a:pt x="0" y="956310"/>
                    </a:lnTo>
                    <a:close/>
                    <a:moveTo>
                      <a:pt x="665480" y="0"/>
                    </a:moveTo>
                    <a:lnTo>
                      <a:pt x="593090" y="0"/>
                    </a:lnTo>
                    <a:lnTo>
                      <a:pt x="0" y="593090"/>
                    </a:lnTo>
                    <a:lnTo>
                      <a:pt x="0" y="665480"/>
                    </a:lnTo>
                    <a:lnTo>
                      <a:pt x="665480" y="0"/>
                    </a:lnTo>
                    <a:close/>
                    <a:moveTo>
                      <a:pt x="810260" y="0"/>
                    </a:moveTo>
                    <a:lnTo>
                      <a:pt x="737870" y="0"/>
                    </a:lnTo>
                    <a:lnTo>
                      <a:pt x="0" y="737870"/>
                    </a:lnTo>
                    <a:lnTo>
                      <a:pt x="0" y="810260"/>
                    </a:lnTo>
                    <a:lnTo>
                      <a:pt x="810260" y="0"/>
                    </a:lnTo>
                    <a:close/>
                    <a:moveTo>
                      <a:pt x="1971040" y="0"/>
                    </a:moveTo>
                    <a:lnTo>
                      <a:pt x="1898650" y="0"/>
                    </a:lnTo>
                    <a:lnTo>
                      <a:pt x="0" y="1898650"/>
                    </a:lnTo>
                    <a:lnTo>
                      <a:pt x="0" y="1971040"/>
                    </a:lnTo>
                    <a:lnTo>
                      <a:pt x="1971040" y="0"/>
                    </a:lnTo>
                    <a:close/>
                    <a:moveTo>
                      <a:pt x="2653030" y="1783080"/>
                    </a:moveTo>
                    <a:lnTo>
                      <a:pt x="2653030" y="1710690"/>
                    </a:lnTo>
                    <a:lnTo>
                      <a:pt x="1710690" y="2653030"/>
                    </a:lnTo>
                    <a:lnTo>
                      <a:pt x="1783080" y="2653030"/>
                    </a:lnTo>
                    <a:lnTo>
                      <a:pt x="2653030" y="1783080"/>
                    </a:lnTo>
                    <a:close/>
                    <a:moveTo>
                      <a:pt x="2653030" y="1927860"/>
                    </a:moveTo>
                    <a:lnTo>
                      <a:pt x="2653030" y="1855470"/>
                    </a:lnTo>
                    <a:lnTo>
                      <a:pt x="1855470" y="2653030"/>
                    </a:lnTo>
                    <a:lnTo>
                      <a:pt x="1927860" y="2653030"/>
                    </a:lnTo>
                    <a:lnTo>
                      <a:pt x="2653030" y="1927860"/>
                    </a:lnTo>
                    <a:close/>
                    <a:moveTo>
                      <a:pt x="2653030" y="2072640"/>
                    </a:moveTo>
                    <a:lnTo>
                      <a:pt x="2653030" y="2000250"/>
                    </a:lnTo>
                    <a:lnTo>
                      <a:pt x="2000250" y="2653030"/>
                    </a:lnTo>
                    <a:lnTo>
                      <a:pt x="2072640" y="2653030"/>
                    </a:lnTo>
                    <a:lnTo>
                      <a:pt x="2653030" y="2072640"/>
                    </a:lnTo>
                    <a:close/>
                    <a:moveTo>
                      <a:pt x="2653030" y="1638300"/>
                    </a:moveTo>
                    <a:lnTo>
                      <a:pt x="2653030" y="1565910"/>
                    </a:lnTo>
                    <a:lnTo>
                      <a:pt x="1564640" y="2654300"/>
                    </a:lnTo>
                    <a:lnTo>
                      <a:pt x="1637030" y="2654300"/>
                    </a:lnTo>
                    <a:lnTo>
                      <a:pt x="2653030" y="1638300"/>
                    </a:lnTo>
                    <a:close/>
                    <a:moveTo>
                      <a:pt x="2217420" y="2653030"/>
                    </a:moveTo>
                    <a:lnTo>
                      <a:pt x="2653030" y="2217420"/>
                    </a:lnTo>
                    <a:lnTo>
                      <a:pt x="2653030" y="2145030"/>
                    </a:lnTo>
                    <a:lnTo>
                      <a:pt x="2145030" y="2653030"/>
                    </a:lnTo>
                    <a:lnTo>
                      <a:pt x="2217420" y="2653030"/>
                    </a:lnTo>
                    <a:close/>
                    <a:moveTo>
                      <a:pt x="2653030" y="2580640"/>
                    </a:moveTo>
                    <a:lnTo>
                      <a:pt x="2580640" y="2653030"/>
                    </a:lnTo>
                    <a:lnTo>
                      <a:pt x="2653030" y="2653030"/>
                    </a:lnTo>
                    <a:lnTo>
                      <a:pt x="2653030" y="2580640"/>
                    </a:lnTo>
                    <a:close/>
                    <a:moveTo>
                      <a:pt x="2653030" y="2508250"/>
                    </a:moveTo>
                    <a:lnTo>
                      <a:pt x="2653030" y="2435860"/>
                    </a:lnTo>
                    <a:lnTo>
                      <a:pt x="2435860" y="2653030"/>
                    </a:lnTo>
                    <a:lnTo>
                      <a:pt x="2508250" y="2653030"/>
                    </a:lnTo>
                    <a:lnTo>
                      <a:pt x="2653030" y="2508250"/>
                    </a:lnTo>
                    <a:close/>
                    <a:moveTo>
                      <a:pt x="2653030" y="2363470"/>
                    </a:moveTo>
                    <a:lnTo>
                      <a:pt x="2653030" y="2291080"/>
                    </a:lnTo>
                    <a:lnTo>
                      <a:pt x="2291080" y="2653030"/>
                    </a:lnTo>
                    <a:lnTo>
                      <a:pt x="2363470" y="2653030"/>
                    </a:lnTo>
                    <a:lnTo>
                      <a:pt x="2653030" y="2363470"/>
                    </a:lnTo>
                    <a:close/>
                    <a:moveTo>
                      <a:pt x="2653030" y="1492250"/>
                    </a:moveTo>
                    <a:lnTo>
                      <a:pt x="2653030" y="1419860"/>
                    </a:lnTo>
                    <a:lnTo>
                      <a:pt x="1419860" y="2653030"/>
                    </a:lnTo>
                    <a:lnTo>
                      <a:pt x="1492250" y="2653030"/>
                    </a:lnTo>
                    <a:lnTo>
                      <a:pt x="2653030" y="1492250"/>
                    </a:lnTo>
                    <a:close/>
                    <a:moveTo>
                      <a:pt x="2653030" y="187960"/>
                    </a:moveTo>
                    <a:lnTo>
                      <a:pt x="2653030" y="115570"/>
                    </a:lnTo>
                    <a:lnTo>
                      <a:pt x="115570" y="2653030"/>
                    </a:lnTo>
                    <a:lnTo>
                      <a:pt x="187960" y="2653030"/>
                    </a:lnTo>
                    <a:lnTo>
                      <a:pt x="2653030" y="187960"/>
                    </a:lnTo>
                    <a:close/>
                    <a:moveTo>
                      <a:pt x="2653030" y="622300"/>
                    </a:moveTo>
                    <a:lnTo>
                      <a:pt x="2653030" y="549910"/>
                    </a:lnTo>
                    <a:lnTo>
                      <a:pt x="549910" y="2653030"/>
                    </a:lnTo>
                    <a:lnTo>
                      <a:pt x="622300" y="2653030"/>
                    </a:lnTo>
                    <a:lnTo>
                      <a:pt x="2653030" y="622300"/>
                    </a:lnTo>
                    <a:close/>
                    <a:moveTo>
                      <a:pt x="2653030" y="477520"/>
                    </a:moveTo>
                    <a:lnTo>
                      <a:pt x="2653030" y="405130"/>
                    </a:lnTo>
                    <a:lnTo>
                      <a:pt x="405130" y="2653030"/>
                    </a:lnTo>
                    <a:lnTo>
                      <a:pt x="477520" y="2653030"/>
                    </a:lnTo>
                    <a:lnTo>
                      <a:pt x="2653030" y="477520"/>
                    </a:lnTo>
                    <a:close/>
                    <a:moveTo>
                      <a:pt x="2653030" y="1347470"/>
                    </a:moveTo>
                    <a:lnTo>
                      <a:pt x="2653030" y="1275080"/>
                    </a:lnTo>
                    <a:lnTo>
                      <a:pt x="1275080" y="2653030"/>
                    </a:lnTo>
                    <a:lnTo>
                      <a:pt x="1347470" y="2653030"/>
                    </a:lnTo>
                    <a:lnTo>
                      <a:pt x="2653030" y="1347470"/>
                    </a:lnTo>
                    <a:close/>
                    <a:moveTo>
                      <a:pt x="2653030" y="767080"/>
                    </a:moveTo>
                    <a:lnTo>
                      <a:pt x="2653030" y="694690"/>
                    </a:lnTo>
                    <a:lnTo>
                      <a:pt x="694690" y="2653030"/>
                    </a:lnTo>
                    <a:lnTo>
                      <a:pt x="767080" y="2653030"/>
                    </a:lnTo>
                    <a:lnTo>
                      <a:pt x="2653030" y="767080"/>
                    </a:lnTo>
                    <a:close/>
                    <a:moveTo>
                      <a:pt x="2653030" y="332740"/>
                    </a:moveTo>
                    <a:lnTo>
                      <a:pt x="2653030" y="260350"/>
                    </a:lnTo>
                    <a:lnTo>
                      <a:pt x="260350" y="2653030"/>
                    </a:lnTo>
                    <a:lnTo>
                      <a:pt x="332740" y="2653030"/>
                    </a:lnTo>
                    <a:lnTo>
                      <a:pt x="2653030" y="332740"/>
                    </a:lnTo>
                    <a:close/>
                    <a:moveTo>
                      <a:pt x="2653030" y="1202690"/>
                    </a:moveTo>
                    <a:lnTo>
                      <a:pt x="2653030" y="1130300"/>
                    </a:lnTo>
                    <a:lnTo>
                      <a:pt x="1130300" y="2653030"/>
                    </a:lnTo>
                    <a:lnTo>
                      <a:pt x="1202690" y="2653030"/>
                    </a:lnTo>
                    <a:lnTo>
                      <a:pt x="2653030" y="1202690"/>
                    </a:lnTo>
                    <a:close/>
                    <a:moveTo>
                      <a:pt x="2653030" y="913130"/>
                    </a:moveTo>
                    <a:lnTo>
                      <a:pt x="2653030" y="840740"/>
                    </a:lnTo>
                    <a:lnTo>
                      <a:pt x="840740" y="2653030"/>
                    </a:lnTo>
                    <a:lnTo>
                      <a:pt x="913130" y="2653030"/>
                    </a:lnTo>
                    <a:lnTo>
                      <a:pt x="2653030" y="913130"/>
                    </a:lnTo>
                    <a:close/>
                    <a:moveTo>
                      <a:pt x="2653030" y="1057910"/>
                    </a:moveTo>
                    <a:lnTo>
                      <a:pt x="2653030" y="985520"/>
                    </a:lnTo>
                    <a:lnTo>
                      <a:pt x="985520" y="2653030"/>
                    </a:lnTo>
                    <a:lnTo>
                      <a:pt x="1057910" y="2653030"/>
                    </a:lnTo>
                    <a:lnTo>
                      <a:pt x="2653030" y="1057910"/>
                    </a:lnTo>
                    <a:close/>
                  </a:path>
                </a:pathLst>
              </a:custGeom>
              <a:solidFill>
                <a:srgbClr val="5DCAD1"/>
              </a:solidFill>
            </p:spPr>
          </p:sp>
        </p:grpSp>
        <p:grpSp>
          <p:nvGrpSpPr>
            <p:cNvPr id="10" name="Group 10"/>
            <p:cNvGrpSpPr/>
            <p:nvPr/>
          </p:nvGrpSpPr>
          <p:grpSpPr>
            <a:xfrm rot="-2700000">
              <a:off x="783681" y="783681"/>
              <a:ext cx="3783946" cy="3783946"/>
              <a:chOff x="0" y="0"/>
              <a:chExt cx="1913890" cy="1913890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0" y="0"/>
                <a:ext cx="1913890" cy="1913890"/>
              </a:xfrm>
              <a:custGeom>
                <a:avLst/>
                <a:gdLst/>
                <a:ahLst/>
                <a:cxnLst/>
                <a:rect l="l" t="t" r="r" b="b"/>
                <a:pathLst>
                  <a:path w="1913890" h="1913890">
                    <a:moveTo>
                      <a:pt x="0" y="0"/>
                    </a:moveTo>
                    <a:lnTo>
                      <a:pt x="0" y="1913890"/>
                    </a:lnTo>
                    <a:lnTo>
                      <a:pt x="1913890" y="1913890"/>
                    </a:lnTo>
                    <a:lnTo>
                      <a:pt x="1913890" y="0"/>
                    </a:lnTo>
                    <a:lnTo>
                      <a:pt x="0" y="0"/>
                    </a:lnTo>
                    <a:close/>
                    <a:moveTo>
                      <a:pt x="1852930" y="1852930"/>
                    </a:moveTo>
                    <a:lnTo>
                      <a:pt x="59690" y="1852930"/>
                    </a:lnTo>
                    <a:lnTo>
                      <a:pt x="59690" y="59690"/>
                    </a:lnTo>
                    <a:lnTo>
                      <a:pt x="1852930" y="59690"/>
                    </a:lnTo>
                    <a:lnTo>
                      <a:pt x="1852930" y="1852930"/>
                    </a:lnTo>
                    <a:close/>
                  </a:path>
                </a:pathLst>
              </a:custGeom>
              <a:solidFill>
                <a:srgbClr val="F3CD74"/>
              </a:solidFill>
            </p:spPr>
          </p:sp>
        </p:grpSp>
      </p:grpSp>
      <p:pic>
        <p:nvPicPr>
          <p:cNvPr id="12" name="Picture 12"/>
          <p:cNvPicPr>
            <a:picLocks noChangeAspect="1"/>
          </p:cNvPicPr>
          <p:nvPr/>
        </p:nvPicPr>
        <p:blipFill>
          <a:blip r:embed="rId3"/>
          <a:srcRect l="3343" r="3343"/>
          <a:stretch>
            <a:fillRect/>
          </a:stretch>
        </p:blipFill>
        <p:spPr>
          <a:xfrm>
            <a:off x="8724900" y="468347"/>
            <a:ext cx="9144000" cy="5071119"/>
          </a:xfrm>
          <a:prstGeom prst="rect">
            <a:avLst/>
          </a:prstGeom>
        </p:spPr>
      </p:pic>
      <p:sp>
        <p:nvSpPr>
          <p:cNvPr id="13" name="TextBox 13"/>
          <p:cNvSpPr txBox="1"/>
          <p:nvPr/>
        </p:nvSpPr>
        <p:spPr>
          <a:xfrm>
            <a:off x="2232920" y="6597746"/>
            <a:ext cx="14357730" cy="22647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522"/>
              </a:lnSpc>
            </a:pPr>
            <a:r>
              <a:rPr lang="en-US" sz="2935" spc="293" dirty="0" err="1">
                <a:solidFill>
                  <a:srgbClr val="F3CD74"/>
                </a:solidFill>
                <a:latin typeface="Tex Gyre Adventor Bold"/>
              </a:rPr>
              <a:t>Ортопедическая</a:t>
            </a:r>
            <a:r>
              <a:rPr lang="en-US" sz="2935" spc="293" dirty="0">
                <a:solidFill>
                  <a:srgbClr val="F3CD74"/>
                </a:solidFill>
                <a:latin typeface="Tex Gyre Adventor Bold"/>
              </a:rPr>
              <a:t> </a:t>
            </a:r>
            <a:r>
              <a:rPr lang="en-US" sz="2935" spc="293" dirty="0" err="1">
                <a:solidFill>
                  <a:srgbClr val="F3CD74"/>
                </a:solidFill>
                <a:latin typeface="Tex Gyre Adventor Bold"/>
              </a:rPr>
              <a:t>подушка</a:t>
            </a:r>
            <a:r>
              <a:rPr lang="en-US" sz="2935" spc="293" dirty="0">
                <a:solidFill>
                  <a:srgbClr val="F3CD74"/>
                </a:solidFill>
                <a:latin typeface="Tex Gyre Adventor Bold"/>
              </a:rPr>
              <a:t>  — </a:t>
            </a:r>
            <a:r>
              <a:rPr lang="en-US" sz="2935" spc="293" dirty="0" err="1">
                <a:solidFill>
                  <a:srgbClr val="F3CD74"/>
                </a:solidFill>
                <a:latin typeface="Tex Gyre Adventor Bold"/>
              </a:rPr>
              <a:t>это</a:t>
            </a:r>
            <a:r>
              <a:rPr lang="en-US" sz="2935" spc="293" dirty="0">
                <a:solidFill>
                  <a:srgbClr val="F3CD74"/>
                </a:solidFill>
                <a:latin typeface="Tex Gyre Adventor Bold"/>
              </a:rPr>
              <a:t> </a:t>
            </a:r>
            <a:r>
              <a:rPr lang="en-US" sz="2935" spc="293" dirty="0" err="1">
                <a:solidFill>
                  <a:srgbClr val="F3CD74"/>
                </a:solidFill>
                <a:latin typeface="Tex Gyre Adventor Bold"/>
              </a:rPr>
              <a:t>специальное</a:t>
            </a:r>
            <a:endParaRPr lang="en-US" sz="2935" spc="293" dirty="0">
              <a:solidFill>
                <a:srgbClr val="F3CD74"/>
              </a:solidFill>
              <a:latin typeface="Tex Gyre Adventor Bold"/>
            </a:endParaRPr>
          </a:p>
          <a:p>
            <a:pPr>
              <a:lnSpc>
                <a:spcPts val="3522"/>
              </a:lnSpc>
            </a:pPr>
            <a:r>
              <a:rPr lang="en-US" sz="2935" spc="293" dirty="0" err="1">
                <a:solidFill>
                  <a:srgbClr val="F3CD74"/>
                </a:solidFill>
                <a:latin typeface="Tex Gyre Adventor Bold"/>
              </a:rPr>
              <a:t>изделие</a:t>
            </a:r>
            <a:r>
              <a:rPr lang="en-US" sz="2935" spc="293" dirty="0">
                <a:solidFill>
                  <a:srgbClr val="F3CD74"/>
                </a:solidFill>
                <a:latin typeface="Tex Gyre Adventor Bold"/>
              </a:rPr>
              <a:t>, </a:t>
            </a:r>
            <a:r>
              <a:rPr lang="en-US" sz="2935" spc="293" dirty="0" err="1">
                <a:solidFill>
                  <a:srgbClr val="F3CD74"/>
                </a:solidFill>
                <a:latin typeface="Tex Gyre Adventor Bold"/>
              </a:rPr>
              <a:t>которое</a:t>
            </a:r>
            <a:r>
              <a:rPr lang="en-US" sz="2935" spc="293" dirty="0">
                <a:solidFill>
                  <a:srgbClr val="F3CD74"/>
                </a:solidFill>
                <a:latin typeface="Tex Gyre Adventor Bold"/>
              </a:rPr>
              <a:t> </a:t>
            </a:r>
            <a:r>
              <a:rPr lang="en-US" sz="2935" spc="293" dirty="0" err="1">
                <a:solidFill>
                  <a:srgbClr val="F3CD74"/>
                </a:solidFill>
                <a:latin typeface="Tex Gyre Adventor Bold"/>
              </a:rPr>
              <a:t>позволяет</a:t>
            </a:r>
            <a:r>
              <a:rPr lang="en-US" sz="2935" spc="293" dirty="0">
                <a:solidFill>
                  <a:srgbClr val="F3CD74"/>
                </a:solidFill>
                <a:latin typeface="Tex Gyre Adventor Bold"/>
              </a:rPr>
              <a:t> </a:t>
            </a:r>
            <a:r>
              <a:rPr lang="en-US" sz="2935" spc="293" dirty="0" err="1">
                <a:solidFill>
                  <a:srgbClr val="F3CD74"/>
                </a:solidFill>
                <a:latin typeface="Tex Gyre Adventor Bold"/>
              </a:rPr>
              <a:t>придать</a:t>
            </a:r>
            <a:r>
              <a:rPr lang="en-US" sz="2935" spc="293" dirty="0">
                <a:solidFill>
                  <a:srgbClr val="F3CD74"/>
                </a:solidFill>
                <a:latin typeface="Tex Gyre Adventor Bold"/>
              </a:rPr>
              <a:t> </a:t>
            </a:r>
            <a:r>
              <a:rPr lang="en-US" sz="2935" spc="293" dirty="0" err="1">
                <a:solidFill>
                  <a:srgbClr val="F3CD74"/>
                </a:solidFill>
                <a:latin typeface="Tex Gyre Adventor Bold"/>
              </a:rPr>
              <a:t>сидению</a:t>
            </a:r>
            <a:r>
              <a:rPr lang="en-US" sz="2935" spc="293" dirty="0">
                <a:solidFill>
                  <a:srgbClr val="F3CD74"/>
                </a:solidFill>
                <a:latin typeface="Tex Gyre Adventor Bold"/>
              </a:rPr>
              <a:t> </a:t>
            </a:r>
            <a:r>
              <a:rPr lang="en-US" sz="2935" spc="293" dirty="0" err="1">
                <a:solidFill>
                  <a:srgbClr val="F3CD74"/>
                </a:solidFill>
                <a:latin typeface="Tex Gyre Adventor Bold"/>
              </a:rPr>
              <a:t>нужный</a:t>
            </a:r>
            <a:r>
              <a:rPr lang="en-US" sz="2935" spc="293" dirty="0">
                <a:solidFill>
                  <a:srgbClr val="F3CD74"/>
                </a:solidFill>
                <a:latin typeface="Tex Gyre Adventor Bold"/>
              </a:rPr>
              <a:t> </a:t>
            </a:r>
            <a:r>
              <a:rPr lang="en-US" sz="2935" spc="293" dirty="0" err="1">
                <a:solidFill>
                  <a:srgbClr val="F3CD74"/>
                </a:solidFill>
                <a:latin typeface="Tex Gyre Adventor Bold"/>
              </a:rPr>
              <a:t>уровень</a:t>
            </a:r>
            <a:r>
              <a:rPr lang="en-US" sz="2935" spc="293" dirty="0">
                <a:solidFill>
                  <a:srgbClr val="F3CD74"/>
                </a:solidFill>
                <a:latin typeface="Tex Gyre Adventor Bold"/>
              </a:rPr>
              <a:t> </a:t>
            </a:r>
            <a:r>
              <a:rPr lang="en-US" sz="2935" spc="293" dirty="0" err="1">
                <a:solidFill>
                  <a:srgbClr val="F3CD74"/>
                </a:solidFill>
                <a:latin typeface="Tex Gyre Adventor Bold"/>
              </a:rPr>
              <a:t>жесткости</a:t>
            </a:r>
            <a:r>
              <a:rPr lang="en-US" sz="2935" spc="293" dirty="0">
                <a:solidFill>
                  <a:srgbClr val="F3CD74"/>
                </a:solidFill>
                <a:latin typeface="Tex Gyre Adventor Bold"/>
              </a:rPr>
              <a:t> и</a:t>
            </a:r>
          </a:p>
          <a:p>
            <a:pPr>
              <a:lnSpc>
                <a:spcPts val="3522"/>
              </a:lnSpc>
            </a:pPr>
            <a:r>
              <a:rPr lang="en-US" sz="2935" spc="293" dirty="0" err="1">
                <a:solidFill>
                  <a:srgbClr val="F3CD74"/>
                </a:solidFill>
                <a:latin typeface="Tex Gyre Adventor Bold"/>
              </a:rPr>
              <a:t>обеспечивает</a:t>
            </a:r>
            <a:r>
              <a:rPr lang="en-US" sz="2935" spc="293" dirty="0">
                <a:solidFill>
                  <a:srgbClr val="F3CD74"/>
                </a:solidFill>
                <a:latin typeface="Tex Gyre Adventor Bold"/>
              </a:rPr>
              <a:t> </a:t>
            </a:r>
            <a:r>
              <a:rPr lang="en-US" sz="2935" spc="293" dirty="0" err="1">
                <a:solidFill>
                  <a:srgbClr val="F3CD74"/>
                </a:solidFill>
                <a:latin typeface="Tex Gyre Adventor Bold"/>
              </a:rPr>
              <a:t>правильное</a:t>
            </a:r>
            <a:r>
              <a:rPr lang="en-US" sz="2935" spc="293" dirty="0">
                <a:solidFill>
                  <a:srgbClr val="F3CD74"/>
                </a:solidFill>
                <a:latin typeface="Tex Gyre Adventor Bold"/>
              </a:rPr>
              <a:t> </a:t>
            </a:r>
            <a:r>
              <a:rPr lang="en-US" sz="2935" spc="293" dirty="0" err="1">
                <a:solidFill>
                  <a:srgbClr val="F3CD74"/>
                </a:solidFill>
                <a:latin typeface="Tex Gyre Adventor Bold"/>
              </a:rPr>
              <a:t>анатомическое</a:t>
            </a:r>
            <a:r>
              <a:rPr lang="en-US" sz="2935" spc="293" dirty="0">
                <a:solidFill>
                  <a:srgbClr val="F3CD74"/>
                </a:solidFill>
                <a:latin typeface="Tex Gyre Adventor Bold"/>
              </a:rPr>
              <a:t> </a:t>
            </a:r>
            <a:r>
              <a:rPr lang="en-US" sz="2935" spc="293" dirty="0" err="1">
                <a:solidFill>
                  <a:srgbClr val="F3CD74"/>
                </a:solidFill>
                <a:latin typeface="Tex Gyre Adventor Bold"/>
              </a:rPr>
              <a:t>положение</a:t>
            </a:r>
            <a:r>
              <a:rPr lang="en-US" sz="2935" spc="293" dirty="0">
                <a:solidFill>
                  <a:srgbClr val="F3CD74"/>
                </a:solidFill>
                <a:latin typeface="Tex Gyre Adventor Bold"/>
              </a:rPr>
              <a:t> </a:t>
            </a:r>
            <a:r>
              <a:rPr lang="en-US" sz="2935" spc="293" dirty="0" err="1">
                <a:solidFill>
                  <a:srgbClr val="F3CD74"/>
                </a:solidFill>
                <a:latin typeface="Tex Gyre Adventor Bold"/>
              </a:rPr>
              <a:t>позвоночника</a:t>
            </a:r>
            <a:r>
              <a:rPr lang="en-US" sz="2935" spc="293" dirty="0">
                <a:solidFill>
                  <a:srgbClr val="F3CD74"/>
                </a:solidFill>
                <a:latin typeface="Tex Gyre Adventor Bold"/>
              </a:rPr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21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-567386" y="609325"/>
            <a:ext cx="9068350" cy="9068350"/>
            <a:chOff x="0" y="0"/>
            <a:chExt cx="2787650" cy="278765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787650" cy="2787650"/>
            </a:xfrm>
            <a:custGeom>
              <a:avLst/>
              <a:gdLst/>
              <a:ahLst/>
              <a:cxnLst/>
              <a:rect l="l" t="t" r="r" b="b"/>
              <a:pathLst>
                <a:path w="2787650" h="2787650">
                  <a:moveTo>
                    <a:pt x="81280" y="1861820"/>
                  </a:moveTo>
                  <a:cubicBezTo>
                    <a:pt x="73660" y="1841500"/>
                    <a:pt x="67310" y="1819910"/>
                    <a:pt x="60960" y="1799590"/>
                  </a:cubicBezTo>
                  <a:lnTo>
                    <a:pt x="1800860" y="59690"/>
                  </a:lnTo>
                  <a:cubicBezTo>
                    <a:pt x="1821180" y="66040"/>
                    <a:pt x="1842770" y="72390"/>
                    <a:pt x="1863090" y="80010"/>
                  </a:cubicBezTo>
                  <a:lnTo>
                    <a:pt x="81280" y="1861820"/>
                  </a:lnTo>
                  <a:close/>
                  <a:moveTo>
                    <a:pt x="1597660" y="15240"/>
                  </a:moveTo>
                  <a:cubicBezTo>
                    <a:pt x="1573530" y="11430"/>
                    <a:pt x="1548130" y="8890"/>
                    <a:pt x="1524000" y="6350"/>
                  </a:cubicBezTo>
                  <a:lnTo>
                    <a:pt x="6350" y="1524000"/>
                  </a:lnTo>
                  <a:cubicBezTo>
                    <a:pt x="8890" y="1548130"/>
                    <a:pt x="11430" y="1573530"/>
                    <a:pt x="15240" y="1597660"/>
                  </a:cubicBezTo>
                  <a:lnTo>
                    <a:pt x="1597660" y="15240"/>
                  </a:lnTo>
                  <a:close/>
                  <a:moveTo>
                    <a:pt x="2189480" y="248920"/>
                  </a:moveTo>
                  <a:cubicBezTo>
                    <a:pt x="2172970" y="237490"/>
                    <a:pt x="2156460" y="226060"/>
                    <a:pt x="2139950" y="215900"/>
                  </a:cubicBezTo>
                  <a:lnTo>
                    <a:pt x="215900" y="2139950"/>
                  </a:lnTo>
                  <a:cubicBezTo>
                    <a:pt x="226060" y="2156460"/>
                    <a:pt x="237490" y="2172970"/>
                    <a:pt x="248920" y="2189480"/>
                  </a:cubicBezTo>
                  <a:lnTo>
                    <a:pt x="2189480" y="248920"/>
                  </a:lnTo>
                  <a:close/>
                  <a:moveTo>
                    <a:pt x="1979930" y="128270"/>
                  </a:moveTo>
                  <a:cubicBezTo>
                    <a:pt x="1960880" y="119380"/>
                    <a:pt x="1941830" y="110490"/>
                    <a:pt x="1922780" y="102870"/>
                  </a:cubicBezTo>
                  <a:lnTo>
                    <a:pt x="104140" y="1921510"/>
                  </a:lnTo>
                  <a:cubicBezTo>
                    <a:pt x="111760" y="1940560"/>
                    <a:pt x="120650" y="1959610"/>
                    <a:pt x="129540" y="1978660"/>
                  </a:cubicBezTo>
                  <a:lnTo>
                    <a:pt x="1979930" y="128270"/>
                  </a:lnTo>
                  <a:close/>
                  <a:moveTo>
                    <a:pt x="2087880" y="185420"/>
                  </a:moveTo>
                  <a:cubicBezTo>
                    <a:pt x="2070100" y="175260"/>
                    <a:pt x="2052320" y="165100"/>
                    <a:pt x="2034540" y="156210"/>
                  </a:cubicBezTo>
                  <a:lnTo>
                    <a:pt x="154940" y="2035810"/>
                  </a:lnTo>
                  <a:cubicBezTo>
                    <a:pt x="163830" y="2053590"/>
                    <a:pt x="173990" y="2071370"/>
                    <a:pt x="184150" y="2089150"/>
                  </a:cubicBezTo>
                  <a:lnTo>
                    <a:pt x="2087880" y="185420"/>
                  </a:lnTo>
                  <a:close/>
                  <a:moveTo>
                    <a:pt x="834390" y="116840"/>
                  </a:moveTo>
                  <a:cubicBezTo>
                    <a:pt x="774700" y="143510"/>
                    <a:pt x="716280" y="173990"/>
                    <a:pt x="660400" y="208280"/>
                  </a:cubicBezTo>
                  <a:lnTo>
                    <a:pt x="208280" y="660400"/>
                  </a:lnTo>
                  <a:cubicBezTo>
                    <a:pt x="172720" y="716280"/>
                    <a:pt x="142240" y="774700"/>
                    <a:pt x="116840" y="834390"/>
                  </a:cubicBezTo>
                  <a:lnTo>
                    <a:pt x="834390" y="116840"/>
                  </a:lnTo>
                  <a:close/>
                  <a:moveTo>
                    <a:pt x="1363980" y="0"/>
                  </a:moveTo>
                  <a:lnTo>
                    <a:pt x="0" y="1363980"/>
                  </a:lnTo>
                  <a:cubicBezTo>
                    <a:pt x="0" y="1391920"/>
                    <a:pt x="0" y="1418590"/>
                    <a:pt x="1270" y="1446530"/>
                  </a:cubicBezTo>
                  <a:lnTo>
                    <a:pt x="1445260" y="1270"/>
                  </a:lnTo>
                  <a:cubicBezTo>
                    <a:pt x="1418590" y="0"/>
                    <a:pt x="1390650" y="0"/>
                    <a:pt x="1363980" y="0"/>
                  </a:cubicBezTo>
                  <a:close/>
                  <a:moveTo>
                    <a:pt x="2787650" y="1386840"/>
                  </a:moveTo>
                  <a:lnTo>
                    <a:pt x="1386840" y="2787650"/>
                  </a:lnTo>
                  <a:cubicBezTo>
                    <a:pt x="1414780" y="2787650"/>
                    <a:pt x="1443990" y="2787650"/>
                    <a:pt x="1471930" y="2785110"/>
                  </a:cubicBezTo>
                  <a:lnTo>
                    <a:pt x="2785110" y="1471930"/>
                  </a:lnTo>
                  <a:cubicBezTo>
                    <a:pt x="2786380" y="1443990"/>
                    <a:pt x="2787650" y="1414780"/>
                    <a:pt x="2787650" y="1386840"/>
                  </a:cubicBezTo>
                  <a:close/>
                  <a:moveTo>
                    <a:pt x="2283460" y="321310"/>
                  </a:moveTo>
                  <a:cubicBezTo>
                    <a:pt x="2268220" y="308610"/>
                    <a:pt x="2252980" y="295910"/>
                    <a:pt x="2237740" y="284480"/>
                  </a:cubicBezTo>
                  <a:lnTo>
                    <a:pt x="284480" y="2237740"/>
                  </a:lnTo>
                  <a:cubicBezTo>
                    <a:pt x="295910" y="2252980"/>
                    <a:pt x="308610" y="2268220"/>
                    <a:pt x="321310" y="2283460"/>
                  </a:cubicBezTo>
                  <a:lnTo>
                    <a:pt x="2283460" y="321310"/>
                  </a:lnTo>
                  <a:close/>
                  <a:moveTo>
                    <a:pt x="1276350" y="5080"/>
                  </a:moveTo>
                  <a:cubicBezTo>
                    <a:pt x="1244600" y="7620"/>
                    <a:pt x="1214120" y="11430"/>
                    <a:pt x="1182370" y="16510"/>
                  </a:cubicBezTo>
                  <a:lnTo>
                    <a:pt x="16510" y="1182370"/>
                  </a:lnTo>
                  <a:cubicBezTo>
                    <a:pt x="11430" y="1214120"/>
                    <a:pt x="7620" y="1244600"/>
                    <a:pt x="5080" y="1276350"/>
                  </a:cubicBezTo>
                  <a:lnTo>
                    <a:pt x="1276350" y="5080"/>
                  </a:lnTo>
                  <a:close/>
                  <a:moveTo>
                    <a:pt x="1080770" y="35560"/>
                  </a:moveTo>
                  <a:cubicBezTo>
                    <a:pt x="1042670" y="44450"/>
                    <a:pt x="1004570" y="54610"/>
                    <a:pt x="966470" y="67310"/>
                  </a:cubicBezTo>
                  <a:lnTo>
                    <a:pt x="66040" y="966470"/>
                  </a:lnTo>
                  <a:cubicBezTo>
                    <a:pt x="54610" y="1004570"/>
                    <a:pt x="43180" y="1041400"/>
                    <a:pt x="34290" y="1080770"/>
                  </a:cubicBezTo>
                  <a:lnTo>
                    <a:pt x="1080770" y="35560"/>
                  </a:lnTo>
                  <a:close/>
                  <a:moveTo>
                    <a:pt x="1734820" y="41910"/>
                  </a:moveTo>
                  <a:cubicBezTo>
                    <a:pt x="1711960" y="36830"/>
                    <a:pt x="1690370" y="31750"/>
                    <a:pt x="1667510" y="26670"/>
                  </a:cubicBezTo>
                  <a:lnTo>
                    <a:pt x="26670" y="1667510"/>
                  </a:lnTo>
                  <a:cubicBezTo>
                    <a:pt x="31750" y="1690370"/>
                    <a:pt x="36830" y="1711960"/>
                    <a:pt x="41910" y="1734820"/>
                  </a:cubicBezTo>
                  <a:lnTo>
                    <a:pt x="1734820" y="41910"/>
                  </a:lnTo>
                  <a:close/>
                  <a:moveTo>
                    <a:pt x="2762250" y="1659890"/>
                  </a:moveTo>
                  <a:cubicBezTo>
                    <a:pt x="2768600" y="1626870"/>
                    <a:pt x="2773680" y="1595120"/>
                    <a:pt x="2777490" y="1562100"/>
                  </a:cubicBezTo>
                  <a:lnTo>
                    <a:pt x="1562100" y="2777490"/>
                  </a:lnTo>
                  <a:cubicBezTo>
                    <a:pt x="1595120" y="2773680"/>
                    <a:pt x="1628140" y="2768600"/>
                    <a:pt x="1659890" y="2762250"/>
                  </a:cubicBezTo>
                  <a:lnTo>
                    <a:pt x="2762250" y="1659890"/>
                  </a:lnTo>
                  <a:close/>
                  <a:moveTo>
                    <a:pt x="2785110" y="1306830"/>
                  </a:moveTo>
                  <a:cubicBezTo>
                    <a:pt x="2783840" y="1281430"/>
                    <a:pt x="2781300" y="1256030"/>
                    <a:pt x="2778760" y="1230630"/>
                  </a:cubicBezTo>
                  <a:lnTo>
                    <a:pt x="1230630" y="2777490"/>
                  </a:lnTo>
                  <a:cubicBezTo>
                    <a:pt x="1256030" y="2780030"/>
                    <a:pt x="1281430" y="2782570"/>
                    <a:pt x="1306830" y="2783840"/>
                  </a:cubicBezTo>
                  <a:lnTo>
                    <a:pt x="2785110" y="1306830"/>
                  </a:lnTo>
                  <a:close/>
                  <a:moveTo>
                    <a:pt x="2767330" y="1158240"/>
                  </a:moveTo>
                  <a:cubicBezTo>
                    <a:pt x="2763520" y="1135380"/>
                    <a:pt x="2758440" y="1112520"/>
                    <a:pt x="2753360" y="1089660"/>
                  </a:cubicBezTo>
                  <a:lnTo>
                    <a:pt x="1088390" y="2753360"/>
                  </a:lnTo>
                  <a:cubicBezTo>
                    <a:pt x="1111250" y="2758440"/>
                    <a:pt x="1134110" y="2763520"/>
                    <a:pt x="1156970" y="2767330"/>
                  </a:cubicBezTo>
                  <a:lnTo>
                    <a:pt x="2767330" y="1158240"/>
                  </a:lnTo>
                  <a:close/>
                  <a:moveTo>
                    <a:pt x="2369820" y="398780"/>
                  </a:moveTo>
                  <a:cubicBezTo>
                    <a:pt x="2355850" y="384810"/>
                    <a:pt x="2341880" y="372110"/>
                    <a:pt x="2327910" y="358140"/>
                  </a:cubicBezTo>
                  <a:lnTo>
                    <a:pt x="359410" y="2326640"/>
                  </a:lnTo>
                  <a:cubicBezTo>
                    <a:pt x="372110" y="2340610"/>
                    <a:pt x="386080" y="2354580"/>
                    <a:pt x="400050" y="2368550"/>
                  </a:cubicBezTo>
                  <a:lnTo>
                    <a:pt x="2369820" y="398780"/>
                  </a:lnTo>
                  <a:close/>
                  <a:moveTo>
                    <a:pt x="2451100" y="2301240"/>
                  </a:moveTo>
                  <a:cubicBezTo>
                    <a:pt x="2520950" y="2219960"/>
                    <a:pt x="2579370" y="2133600"/>
                    <a:pt x="2627630" y="2042160"/>
                  </a:cubicBezTo>
                  <a:lnTo>
                    <a:pt x="2042160" y="2627630"/>
                  </a:lnTo>
                  <a:cubicBezTo>
                    <a:pt x="2133600" y="2579370"/>
                    <a:pt x="2219960" y="2520950"/>
                    <a:pt x="2301240" y="2451100"/>
                  </a:cubicBezTo>
                  <a:lnTo>
                    <a:pt x="2451100" y="2301240"/>
                  </a:lnTo>
                  <a:close/>
                  <a:moveTo>
                    <a:pt x="2736850" y="1023620"/>
                  </a:moveTo>
                  <a:cubicBezTo>
                    <a:pt x="2730500" y="1002030"/>
                    <a:pt x="2724150" y="981710"/>
                    <a:pt x="2717800" y="960120"/>
                  </a:cubicBezTo>
                  <a:lnTo>
                    <a:pt x="960120" y="2717800"/>
                  </a:lnTo>
                  <a:cubicBezTo>
                    <a:pt x="981710" y="2724150"/>
                    <a:pt x="1002030" y="2730500"/>
                    <a:pt x="1023620" y="2736850"/>
                  </a:cubicBezTo>
                  <a:lnTo>
                    <a:pt x="2736850" y="1023620"/>
                  </a:lnTo>
                  <a:close/>
                  <a:moveTo>
                    <a:pt x="2696210" y="1892300"/>
                  </a:moveTo>
                  <a:cubicBezTo>
                    <a:pt x="2711450" y="1851660"/>
                    <a:pt x="2725420" y="1811020"/>
                    <a:pt x="2736850" y="1769110"/>
                  </a:cubicBezTo>
                  <a:lnTo>
                    <a:pt x="1769110" y="2736850"/>
                  </a:lnTo>
                  <a:cubicBezTo>
                    <a:pt x="1811020" y="2725420"/>
                    <a:pt x="1851660" y="2711450"/>
                    <a:pt x="1892300" y="2696210"/>
                  </a:cubicBezTo>
                  <a:lnTo>
                    <a:pt x="2696210" y="1892300"/>
                  </a:lnTo>
                  <a:close/>
                  <a:moveTo>
                    <a:pt x="2523490" y="576580"/>
                  </a:moveTo>
                  <a:cubicBezTo>
                    <a:pt x="2512060" y="561340"/>
                    <a:pt x="2500630" y="544830"/>
                    <a:pt x="2487930" y="529590"/>
                  </a:cubicBezTo>
                  <a:lnTo>
                    <a:pt x="529590" y="2486660"/>
                  </a:lnTo>
                  <a:cubicBezTo>
                    <a:pt x="544830" y="2499360"/>
                    <a:pt x="561340" y="2510790"/>
                    <a:pt x="576580" y="2522220"/>
                  </a:cubicBezTo>
                  <a:lnTo>
                    <a:pt x="2523490" y="576580"/>
                  </a:lnTo>
                  <a:close/>
                  <a:moveTo>
                    <a:pt x="2696210" y="899160"/>
                  </a:moveTo>
                  <a:cubicBezTo>
                    <a:pt x="2688590" y="878840"/>
                    <a:pt x="2680970" y="859790"/>
                    <a:pt x="2672080" y="840740"/>
                  </a:cubicBezTo>
                  <a:lnTo>
                    <a:pt x="839470" y="2673350"/>
                  </a:lnTo>
                  <a:cubicBezTo>
                    <a:pt x="858520" y="2682240"/>
                    <a:pt x="878840" y="2689860"/>
                    <a:pt x="897890" y="2697480"/>
                  </a:cubicBezTo>
                  <a:lnTo>
                    <a:pt x="2696210" y="899160"/>
                  </a:lnTo>
                  <a:close/>
                  <a:moveTo>
                    <a:pt x="2449830" y="483870"/>
                  </a:moveTo>
                  <a:cubicBezTo>
                    <a:pt x="2437130" y="468630"/>
                    <a:pt x="2424430" y="454660"/>
                    <a:pt x="2410460" y="440690"/>
                  </a:cubicBezTo>
                  <a:lnTo>
                    <a:pt x="440690" y="2410460"/>
                  </a:lnTo>
                  <a:cubicBezTo>
                    <a:pt x="454660" y="2424430"/>
                    <a:pt x="469900" y="2437130"/>
                    <a:pt x="483870" y="2449830"/>
                  </a:cubicBezTo>
                  <a:lnTo>
                    <a:pt x="2449830" y="483870"/>
                  </a:lnTo>
                  <a:close/>
                  <a:moveTo>
                    <a:pt x="2588260" y="675640"/>
                  </a:moveTo>
                  <a:cubicBezTo>
                    <a:pt x="2578100" y="659130"/>
                    <a:pt x="2567940" y="641350"/>
                    <a:pt x="2556510" y="624840"/>
                  </a:cubicBezTo>
                  <a:lnTo>
                    <a:pt x="624840" y="2556510"/>
                  </a:lnTo>
                  <a:cubicBezTo>
                    <a:pt x="641350" y="2567940"/>
                    <a:pt x="657860" y="2578100"/>
                    <a:pt x="675640" y="2588260"/>
                  </a:cubicBezTo>
                  <a:lnTo>
                    <a:pt x="2588260" y="675640"/>
                  </a:lnTo>
                  <a:close/>
                  <a:moveTo>
                    <a:pt x="2646680" y="783590"/>
                  </a:moveTo>
                  <a:cubicBezTo>
                    <a:pt x="2637790" y="765810"/>
                    <a:pt x="2628900" y="746760"/>
                    <a:pt x="2618740" y="728980"/>
                  </a:cubicBezTo>
                  <a:lnTo>
                    <a:pt x="728980" y="2618740"/>
                  </a:lnTo>
                  <a:cubicBezTo>
                    <a:pt x="746760" y="2628900"/>
                    <a:pt x="764540" y="2637790"/>
                    <a:pt x="783590" y="2646680"/>
                  </a:cubicBezTo>
                  <a:lnTo>
                    <a:pt x="2646680" y="783590"/>
                  </a:lnTo>
                  <a:close/>
                </a:path>
              </a:pathLst>
            </a:custGeom>
            <a:solidFill>
              <a:srgbClr val="5DCAD1"/>
            </a:solidFill>
          </p:spPr>
        </p:sp>
      </p:grpSp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-1138886" y="609325"/>
            <a:ext cx="9068350" cy="9068350"/>
            <a:chOff x="-2540" y="-2540"/>
            <a:chExt cx="6355080" cy="6355080"/>
          </a:xfrm>
        </p:grpSpPr>
        <p:sp>
          <p:nvSpPr>
            <p:cNvPr id="5" name="Freeform 5"/>
            <p:cNvSpPr/>
            <p:nvPr/>
          </p:nvSpPr>
          <p:spPr>
            <a:xfrm>
              <a:off x="-2540" y="-2540"/>
              <a:ext cx="6355080" cy="6355080"/>
            </a:xfrm>
            <a:custGeom>
              <a:avLst/>
              <a:gdLst/>
              <a:ahLst/>
              <a:cxnLst/>
              <a:rect l="l" t="t" r="r" b="b"/>
              <a:pathLst>
                <a:path w="6355080" h="6355080">
                  <a:moveTo>
                    <a:pt x="3177540" y="6355080"/>
                  </a:moveTo>
                  <a:cubicBezTo>
                    <a:pt x="2329180" y="6355080"/>
                    <a:pt x="1530350" y="6024880"/>
                    <a:pt x="930910" y="5424170"/>
                  </a:cubicBezTo>
                  <a:cubicBezTo>
                    <a:pt x="330200" y="4824730"/>
                    <a:pt x="0" y="4025900"/>
                    <a:pt x="0" y="3177540"/>
                  </a:cubicBezTo>
                  <a:cubicBezTo>
                    <a:pt x="0" y="2329180"/>
                    <a:pt x="330200" y="1530350"/>
                    <a:pt x="930910" y="930910"/>
                  </a:cubicBezTo>
                  <a:cubicBezTo>
                    <a:pt x="1530350" y="330200"/>
                    <a:pt x="2329180" y="0"/>
                    <a:pt x="3177540" y="0"/>
                  </a:cubicBezTo>
                  <a:cubicBezTo>
                    <a:pt x="4025900" y="0"/>
                    <a:pt x="4824730" y="330200"/>
                    <a:pt x="5424170" y="930910"/>
                  </a:cubicBezTo>
                  <a:cubicBezTo>
                    <a:pt x="6024880" y="1531620"/>
                    <a:pt x="6355080" y="2329180"/>
                    <a:pt x="6355080" y="3177540"/>
                  </a:cubicBezTo>
                  <a:cubicBezTo>
                    <a:pt x="6355080" y="4025900"/>
                    <a:pt x="6024880" y="4824730"/>
                    <a:pt x="5424170" y="5424170"/>
                  </a:cubicBezTo>
                  <a:cubicBezTo>
                    <a:pt x="4824730" y="6024880"/>
                    <a:pt x="4025900" y="6355080"/>
                    <a:pt x="3177540" y="6355080"/>
                  </a:cubicBezTo>
                  <a:close/>
                  <a:moveTo>
                    <a:pt x="3177540" y="190500"/>
                  </a:moveTo>
                  <a:cubicBezTo>
                    <a:pt x="2379980" y="190500"/>
                    <a:pt x="1629410" y="501650"/>
                    <a:pt x="1065530" y="1065530"/>
                  </a:cubicBezTo>
                  <a:cubicBezTo>
                    <a:pt x="501650" y="1629410"/>
                    <a:pt x="190500" y="2379980"/>
                    <a:pt x="190500" y="3177540"/>
                  </a:cubicBezTo>
                  <a:cubicBezTo>
                    <a:pt x="190500" y="3975100"/>
                    <a:pt x="501650" y="4725670"/>
                    <a:pt x="1065530" y="5289550"/>
                  </a:cubicBezTo>
                  <a:cubicBezTo>
                    <a:pt x="1629410" y="5853430"/>
                    <a:pt x="2379980" y="6164580"/>
                    <a:pt x="3177540" y="6164580"/>
                  </a:cubicBezTo>
                  <a:cubicBezTo>
                    <a:pt x="3975100" y="6164580"/>
                    <a:pt x="4725670" y="5853430"/>
                    <a:pt x="5289550" y="5289550"/>
                  </a:cubicBezTo>
                  <a:cubicBezTo>
                    <a:pt x="5853430" y="4725670"/>
                    <a:pt x="6164580" y="3975100"/>
                    <a:pt x="6164580" y="3177540"/>
                  </a:cubicBezTo>
                  <a:cubicBezTo>
                    <a:pt x="6164580" y="2379980"/>
                    <a:pt x="5853430" y="1629410"/>
                    <a:pt x="5289550" y="1065530"/>
                  </a:cubicBezTo>
                  <a:cubicBezTo>
                    <a:pt x="4725670" y="501650"/>
                    <a:pt x="3975100" y="190500"/>
                    <a:pt x="3177540" y="190500"/>
                  </a:cubicBezTo>
                  <a:close/>
                </a:path>
              </a:pathLst>
            </a:custGeom>
            <a:solidFill>
              <a:srgbClr val="F3CD74"/>
            </a:solidFill>
          </p:spPr>
        </p:sp>
      </p:grpSp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-534823" y="1251249"/>
            <a:ext cx="9035787" cy="9035751"/>
            <a:chOff x="0" y="0"/>
            <a:chExt cx="6350000" cy="6349975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2"/>
              <a:stretch>
                <a:fillRect l="-25949" r="-56549"/>
              </a:stretch>
            </a:blipFill>
          </p:spPr>
        </p:sp>
      </p:grpSp>
      <p:sp>
        <p:nvSpPr>
          <p:cNvPr id="8" name="TextBox 8"/>
          <p:cNvSpPr txBox="1"/>
          <p:nvPr/>
        </p:nvSpPr>
        <p:spPr>
          <a:xfrm>
            <a:off x="8763000" y="2781300"/>
            <a:ext cx="9350672" cy="5314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200"/>
              </a:lnSpc>
            </a:pP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Ортопедические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 </a:t>
            </a: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подушки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 </a:t>
            </a: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выполняют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 </a:t>
            </a: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сразу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 </a:t>
            </a: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несколько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 </a:t>
            </a: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важных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 </a:t>
            </a: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функций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:</a:t>
            </a:r>
          </a:p>
          <a:p>
            <a:pPr marL="647700" lvl="1" indent="-323850">
              <a:lnSpc>
                <a:spcPts val="4200"/>
              </a:lnSpc>
              <a:buFont typeface="Arial"/>
              <a:buChar char="•"/>
            </a:pP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Снимают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 </a:t>
            </a: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напряжение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 </a:t>
            </a: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на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 </a:t>
            </a: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костные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 </a:t>
            </a: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ткани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 </a:t>
            </a: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таза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, </a:t>
            </a: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позволяют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 </a:t>
            </a: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разгрузить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 </a:t>
            </a: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копчик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;</a:t>
            </a:r>
          </a:p>
          <a:p>
            <a:pPr marL="647700" lvl="1" indent="-323850">
              <a:lnSpc>
                <a:spcPts val="4200"/>
              </a:lnSpc>
              <a:buFont typeface="Arial"/>
              <a:buChar char="•"/>
            </a:pP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Нормализуют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 </a:t>
            </a: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циркуляцию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 </a:t>
            </a: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крови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, </a:t>
            </a: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позволяют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 </a:t>
            </a: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избавиться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 </a:t>
            </a: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от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 </a:t>
            </a: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застойных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 </a:t>
            </a: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явлений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;</a:t>
            </a:r>
          </a:p>
          <a:p>
            <a:pPr marL="647700" lvl="1" indent="-323850">
              <a:lnSpc>
                <a:spcPts val="4200"/>
              </a:lnSpc>
              <a:buFont typeface="Arial"/>
              <a:buChar char="•"/>
            </a:pP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Расслабляют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 </a:t>
            </a: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тело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, </a:t>
            </a: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но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 </a:t>
            </a: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при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 </a:t>
            </a: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этом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 </a:t>
            </a: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держат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 </a:t>
            </a: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его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 в </a:t>
            </a: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правильном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 </a:t>
            </a: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положении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;</a:t>
            </a:r>
          </a:p>
          <a:p>
            <a:pPr marL="647700" lvl="1" indent="-323850">
              <a:lnSpc>
                <a:spcPts val="4200"/>
              </a:lnSpc>
              <a:buFont typeface="Arial"/>
              <a:buChar char="•"/>
            </a:pP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Способствуют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 </a:t>
            </a: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нормализации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 </a:t>
            </a: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работы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 </a:t>
            </a: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половой</a:t>
            </a:r>
            <a:r>
              <a:rPr lang="en-US" sz="3000" dirty="0">
                <a:solidFill>
                  <a:srgbClr val="FFFFFF"/>
                </a:solidFill>
                <a:latin typeface="Tex Gyre Adventor" panose="020B0604020202020204" charset="-52"/>
              </a:rPr>
              <a:t> </a:t>
            </a:r>
            <a:r>
              <a:rPr lang="en-US" sz="3000" dirty="0" err="1">
                <a:solidFill>
                  <a:srgbClr val="FFFFFF"/>
                </a:solidFill>
                <a:latin typeface="Tex Gyre Adventor" panose="020B0604020202020204" charset="-52"/>
              </a:rPr>
              <a:t>системы</a:t>
            </a:r>
            <a:endParaRPr lang="en-US" sz="3000" dirty="0">
              <a:solidFill>
                <a:srgbClr val="FFFFFF"/>
              </a:solidFill>
              <a:latin typeface="Tex Gyre Adventor" panose="020B0604020202020204" charset="-52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7696200" y="1593943"/>
            <a:ext cx="6319936" cy="6941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sz="4000" dirty="0">
                <a:solidFill>
                  <a:srgbClr val="F3CD74"/>
                </a:solidFill>
                <a:latin typeface="Open Sans"/>
              </a:rPr>
              <a:t>ПЛЮСЫ  ИЗДЕЛИЯ: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DCA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543184" y="-1343565"/>
            <a:ext cx="3143768" cy="3309882"/>
            <a:chOff x="0" y="0"/>
            <a:chExt cx="4191691" cy="4413177"/>
          </a:xfrm>
        </p:grpSpPr>
        <p:grpSp>
          <p:nvGrpSpPr>
            <p:cNvPr id="3" name="Group 3"/>
            <p:cNvGrpSpPr>
              <a:grpSpLocks noChangeAspect="1"/>
            </p:cNvGrpSpPr>
            <p:nvPr/>
          </p:nvGrpSpPr>
          <p:grpSpPr>
            <a:xfrm>
              <a:off x="0" y="895779"/>
              <a:ext cx="3517398" cy="3517398"/>
              <a:chOff x="0" y="0"/>
              <a:chExt cx="2787650" cy="2787650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2787650" cy="2787650"/>
              </a:xfrm>
              <a:custGeom>
                <a:avLst/>
                <a:gdLst/>
                <a:ahLst/>
                <a:cxnLst/>
                <a:rect l="l" t="t" r="r" b="b"/>
                <a:pathLst>
                  <a:path w="2787650" h="2787650">
                    <a:moveTo>
                      <a:pt x="81280" y="1861820"/>
                    </a:moveTo>
                    <a:cubicBezTo>
                      <a:pt x="73660" y="1841500"/>
                      <a:pt x="67310" y="1819910"/>
                      <a:pt x="60960" y="1799590"/>
                    </a:cubicBezTo>
                    <a:lnTo>
                      <a:pt x="1800860" y="59690"/>
                    </a:lnTo>
                    <a:cubicBezTo>
                      <a:pt x="1821180" y="66040"/>
                      <a:pt x="1842770" y="72390"/>
                      <a:pt x="1863090" y="80010"/>
                    </a:cubicBezTo>
                    <a:lnTo>
                      <a:pt x="81280" y="1861820"/>
                    </a:lnTo>
                    <a:close/>
                    <a:moveTo>
                      <a:pt x="1597660" y="15240"/>
                    </a:moveTo>
                    <a:cubicBezTo>
                      <a:pt x="1573530" y="11430"/>
                      <a:pt x="1548130" y="8890"/>
                      <a:pt x="1524000" y="6350"/>
                    </a:cubicBezTo>
                    <a:lnTo>
                      <a:pt x="6350" y="1524000"/>
                    </a:lnTo>
                    <a:cubicBezTo>
                      <a:pt x="8890" y="1548130"/>
                      <a:pt x="11430" y="1573530"/>
                      <a:pt x="15240" y="1597660"/>
                    </a:cubicBezTo>
                    <a:lnTo>
                      <a:pt x="1597660" y="15240"/>
                    </a:lnTo>
                    <a:close/>
                    <a:moveTo>
                      <a:pt x="2189480" y="248920"/>
                    </a:moveTo>
                    <a:cubicBezTo>
                      <a:pt x="2172970" y="237490"/>
                      <a:pt x="2156460" y="226060"/>
                      <a:pt x="2139950" y="215900"/>
                    </a:cubicBezTo>
                    <a:lnTo>
                      <a:pt x="215900" y="2139950"/>
                    </a:lnTo>
                    <a:cubicBezTo>
                      <a:pt x="226060" y="2156460"/>
                      <a:pt x="237490" y="2172970"/>
                      <a:pt x="248920" y="2189480"/>
                    </a:cubicBezTo>
                    <a:lnTo>
                      <a:pt x="2189480" y="248920"/>
                    </a:lnTo>
                    <a:close/>
                    <a:moveTo>
                      <a:pt x="1979930" y="128270"/>
                    </a:moveTo>
                    <a:cubicBezTo>
                      <a:pt x="1960880" y="119380"/>
                      <a:pt x="1941830" y="110490"/>
                      <a:pt x="1922780" y="102870"/>
                    </a:cubicBezTo>
                    <a:lnTo>
                      <a:pt x="104140" y="1921510"/>
                    </a:lnTo>
                    <a:cubicBezTo>
                      <a:pt x="111760" y="1940560"/>
                      <a:pt x="120650" y="1959610"/>
                      <a:pt x="129540" y="1978660"/>
                    </a:cubicBezTo>
                    <a:lnTo>
                      <a:pt x="1979930" y="128270"/>
                    </a:lnTo>
                    <a:close/>
                    <a:moveTo>
                      <a:pt x="2087880" y="185420"/>
                    </a:moveTo>
                    <a:cubicBezTo>
                      <a:pt x="2070100" y="175260"/>
                      <a:pt x="2052320" y="165100"/>
                      <a:pt x="2034540" y="156210"/>
                    </a:cubicBezTo>
                    <a:lnTo>
                      <a:pt x="154940" y="2035810"/>
                    </a:lnTo>
                    <a:cubicBezTo>
                      <a:pt x="163830" y="2053590"/>
                      <a:pt x="173990" y="2071370"/>
                      <a:pt x="184150" y="2089150"/>
                    </a:cubicBezTo>
                    <a:lnTo>
                      <a:pt x="2087880" y="185420"/>
                    </a:lnTo>
                    <a:close/>
                    <a:moveTo>
                      <a:pt x="834390" y="116840"/>
                    </a:moveTo>
                    <a:cubicBezTo>
                      <a:pt x="774700" y="143510"/>
                      <a:pt x="716280" y="173990"/>
                      <a:pt x="660400" y="208280"/>
                    </a:cubicBezTo>
                    <a:lnTo>
                      <a:pt x="208280" y="660400"/>
                    </a:lnTo>
                    <a:cubicBezTo>
                      <a:pt x="172720" y="716280"/>
                      <a:pt x="142240" y="774700"/>
                      <a:pt x="116840" y="834390"/>
                    </a:cubicBezTo>
                    <a:lnTo>
                      <a:pt x="834390" y="116840"/>
                    </a:lnTo>
                    <a:close/>
                    <a:moveTo>
                      <a:pt x="1363980" y="0"/>
                    </a:moveTo>
                    <a:lnTo>
                      <a:pt x="0" y="1363980"/>
                    </a:lnTo>
                    <a:cubicBezTo>
                      <a:pt x="0" y="1391920"/>
                      <a:pt x="0" y="1418590"/>
                      <a:pt x="1270" y="1446530"/>
                    </a:cubicBezTo>
                    <a:lnTo>
                      <a:pt x="1445260" y="1270"/>
                    </a:lnTo>
                    <a:cubicBezTo>
                      <a:pt x="1418590" y="0"/>
                      <a:pt x="1390650" y="0"/>
                      <a:pt x="1363980" y="0"/>
                    </a:cubicBezTo>
                    <a:close/>
                    <a:moveTo>
                      <a:pt x="2787650" y="1386840"/>
                    </a:moveTo>
                    <a:lnTo>
                      <a:pt x="1386840" y="2787650"/>
                    </a:lnTo>
                    <a:cubicBezTo>
                      <a:pt x="1414780" y="2787650"/>
                      <a:pt x="1443990" y="2787650"/>
                      <a:pt x="1471930" y="2785110"/>
                    </a:cubicBezTo>
                    <a:lnTo>
                      <a:pt x="2785110" y="1471930"/>
                    </a:lnTo>
                    <a:cubicBezTo>
                      <a:pt x="2786380" y="1443990"/>
                      <a:pt x="2787650" y="1414780"/>
                      <a:pt x="2787650" y="1386840"/>
                    </a:cubicBezTo>
                    <a:close/>
                    <a:moveTo>
                      <a:pt x="2283460" y="321310"/>
                    </a:moveTo>
                    <a:cubicBezTo>
                      <a:pt x="2268220" y="308610"/>
                      <a:pt x="2252980" y="295910"/>
                      <a:pt x="2237740" y="284480"/>
                    </a:cubicBezTo>
                    <a:lnTo>
                      <a:pt x="284480" y="2237740"/>
                    </a:lnTo>
                    <a:cubicBezTo>
                      <a:pt x="295910" y="2252980"/>
                      <a:pt x="308610" y="2268220"/>
                      <a:pt x="321310" y="2283460"/>
                    </a:cubicBezTo>
                    <a:lnTo>
                      <a:pt x="2283460" y="321310"/>
                    </a:lnTo>
                    <a:close/>
                    <a:moveTo>
                      <a:pt x="1276350" y="5080"/>
                    </a:moveTo>
                    <a:cubicBezTo>
                      <a:pt x="1244600" y="7620"/>
                      <a:pt x="1214120" y="11430"/>
                      <a:pt x="1182370" y="16510"/>
                    </a:cubicBezTo>
                    <a:lnTo>
                      <a:pt x="16510" y="1182370"/>
                    </a:lnTo>
                    <a:cubicBezTo>
                      <a:pt x="11430" y="1214120"/>
                      <a:pt x="7620" y="1244600"/>
                      <a:pt x="5080" y="1276350"/>
                    </a:cubicBezTo>
                    <a:lnTo>
                      <a:pt x="1276350" y="5080"/>
                    </a:lnTo>
                    <a:close/>
                    <a:moveTo>
                      <a:pt x="1080770" y="35560"/>
                    </a:moveTo>
                    <a:cubicBezTo>
                      <a:pt x="1042670" y="44450"/>
                      <a:pt x="1004570" y="54610"/>
                      <a:pt x="966470" y="67310"/>
                    </a:cubicBezTo>
                    <a:lnTo>
                      <a:pt x="66040" y="966470"/>
                    </a:lnTo>
                    <a:cubicBezTo>
                      <a:pt x="54610" y="1004570"/>
                      <a:pt x="43180" y="1041400"/>
                      <a:pt x="34290" y="1080770"/>
                    </a:cubicBezTo>
                    <a:lnTo>
                      <a:pt x="1080770" y="35560"/>
                    </a:lnTo>
                    <a:close/>
                    <a:moveTo>
                      <a:pt x="1734820" y="41910"/>
                    </a:moveTo>
                    <a:cubicBezTo>
                      <a:pt x="1711960" y="36830"/>
                      <a:pt x="1690370" y="31750"/>
                      <a:pt x="1667510" y="26670"/>
                    </a:cubicBezTo>
                    <a:lnTo>
                      <a:pt x="26670" y="1667510"/>
                    </a:lnTo>
                    <a:cubicBezTo>
                      <a:pt x="31750" y="1690370"/>
                      <a:pt x="36830" y="1711960"/>
                      <a:pt x="41910" y="1734820"/>
                    </a:cubicBezTo>
                    <a:lnTo>
                      <a:pt x="1734820" y="41910"/>
                    </a:lnTo>
                    <a:close/>
                    <a:moveTo>
                      <a:pt x="2762250" y="1659890"/>
                    </a:moveTo>
                    <a:cubicBezTo>
                      <a:pt x="2768600" y="1626870"/>
                      <a:pt x="2773680" y="1595120"/>
                      <a:pt x="2777490" y="1562100"/>
                    </a:cubicBezTo>
                    <a:lnTo>
                      <a:pt x="1562100" y="2777490"/>
                    </a:lnTo>
                    <a:cubicBezTo>
                      <a:pt x="1595120" y="2773680"/>
                      <a:pt x="1628140" y="2768600"/>
                      <a:pt x="1659890" y="2762250"/>
                    </a:cubicBezTo>
                    <a:lnTo>
                      <a:pt x="2762250" y="1659890"/>
                    </a:lnTo>
                    <a:close/>
                    <a:moveTo>
                      <a:pt x="2785110" y="1306830"/>
                    </a:moveTo>
                    <a:cubicBezTo>
                      <a:pt x="2783840" y="1281430"/>
                      <a:pt x="2781300" y="1256030"/>
                      <a:pt x="2778760" y="1230630"/>
                    </a:cubicBezTo>
                    <a:lnTo>
                      <a:pt x="1230630" y="2777490"/>
                    </a:lnTo>
                    <a:cubicBezTo>
                      <a:pt x="1256030" y="2780030"/>
                      <a:pt x="1281430" y="2782570"/>
                      <a:pt x="1306830" y="2783840"/>
                    </a:cubicBezTo>
                    <a:lnTo>
                      <a:pt x="2785110" y="1306830"/>
                    </a:lnTo>
                    <a:close/>
                    <a:moveTo>
                      <a:pt x="2767330" y="1158240"/>
                    </a:moveTo>
                    <a:cubicBezTo>
                      <a:pt x="2763520" y="1135380"/>
                      <a:pt x="2758440" y="1112520"/>
                      <a:pt x="2753360" y="1089660"/>
                    </a:cubicBezTo>
                    <a:lnTo>
                      <a:pt x="1088390" y="2753360"/>
                    </a:lnTo>
                    <a:cubicBezTo>
                      <a:pt x="1111250" y="2758440"/>
                      <a:pt x="1134110" y="2763520"/>
                      <a:pt x="1156970" y="2767330"/>
                    </a:cubicBezTo>
                    <a:lnTo>
                      <a:pt x="2767330" y="1158240"/>
                    </a:lnTo>
                    <a:close/>
                    <a:moveTo>
                      <a:pt x="2369820" y="398780"/>
                    </a:moveTo>
                    <a:cubicBezTo>
                      <a:pt x="2355850" y="384810"/>
                      <a:pt x="2341880" y="372110"/>
                      <a:pt x="2327910" y="358140"/>
                    </a:cubicBezTo>
                    <a:lnTo>
                      <a:pt x="359410" y="2326640"/>
                    </a:lnTo>
                    <a:cubicBezTo>
                      <a:pt x="372110" y="2340610"/>
                      <a:pt x="386080" y="2354580"/>
                      <a:pt x="400050" y="2368550"/>
                    </a:cubicBezTo>
                    <a:lnTo>
                      <a:pt x="2369820" y="398780"/>
                    </a:lnTo>
                    <a:close/>
                    <a:moveTo>
                      <a:pt x="2451100" y="2301240"/>
                    </a:moveTo>
                    <a:cubicBezTo>
                      <a:pt x="2520950" y="2219960"/>
                      <a:pt x="2579370" y="2133600"/>
                      <a:pt x="2627630" y="2042160"/>
                    </a:cubicBezTo>
                    <a:lnTo>
                      <a:pt x="2042160" y="2627630"/>
                    </a:lnTo>
                    <a:cubicBezTo>
                      <a:pt x="2133600" y="2579370"/>
                      <a:pt x="2219960" y="2520950"/>
                      <a:pt x="2301240" y="2451100"/>
                    </a:cubicBezTo>
                    <a:lnTo>
                      <a:pt x="2451100" y="2301240"/>
                    </a:lnTo>
                    <a:close/>
                    <a:moveTo>
                      <a:pt x="2736850" y="1023620"/>
                    </a:moveTo>
                    <a:cubicBezTo>
                      <a:pt x="2730500" y="1002030"/>
                      <a:pt x="2724150" y="981710"/>
                      <a:pt x="2717800" y="960120"/>
                    </a:cubicBezTo>
                    <a:lnTo>
                      <a:pt x="960120" y="2717800"/>
                    </a:lnTo>
                    <a:cubicBezTo>
                      <a:pt x="981710" y="2724150"/>
                      <a:pt x="1002030" y="2730500"/>
                      <a:pt x="1023620" y="2736850"/>
                    </a:cubicBezTo>
                    <a:lnTo>
                      <a:pt x="2736850" y="1023620"/>
                    </a:lnTo>
                    <a:close/>
                    <a:moveTo>
                      <a:pt x="2696210" y="1892300"/>
                    </a:moveTo>
                    <a:cubicBezTo>
                      <a:pt x="2711450" y="1851660"/>
                      <a:pt x="2725420" y="1811020"/>
                      <a:pt x="2736850" y="1769110"/>
                    </a:cubicBezTo>
                    <a:lnTo>
                      <a:pt x="1769110" y="2736850"/>
                    </a:lnTo>
                    <a:cubicBezTo>
                      <a:pt x="1811020" y="2725420"/>
                      <a:pt x="1851660" y="2711450"/>
                      <a:pt x="1892300" y="2696210"/>
                    </a:cubicBezTo>
                    <a:lnTo>
                      <a:pt x="2696210" y="1892300"/>
                    </a:lnTo>
                    <a:close/>
                    <a:moveTo>
                      <a:pt x="2523490" y="576580"/>
                    </a:moveTo>
                    <a:cubicBezTo>
                      <a:pt x="2512060" y="561340"/>
                      <a:pt x="2500630" y="544830"/>
                      <a:pt x="2487930" y="529590"/>
                    </a:cubicBezTo>
                    <a:lnTo>
                      <a:pt x="529590" y="2486660"/>
                    </a:lnTo>
                    <a:cubicBezTo>
                      <a:pt x="544830" y="2499360"/>
                      <a:pt x="561340" y="2510790"/>
                      <a:pt x="576580" y="2522220"/>
                    </a:cubicBezTo>
                    <a:lnTo>
                      <a:pt x="2523490" y="576580"/>
                    </a:lnTo>
                    <a:close/>
                    <a:moveTo>
                      <a:pt x="2696210" y="899160"/>
                    </a:moveTo>
                    <a:cubicBezTo>
                      <a:pt x="2688590" y="878840"/>
                      <a:pt x="2680970" y="859790"/>
                      <a:pt x="2672080" y="840740"/>
                    </a:cubicBezTo>
                    <a:lnTo>
                      <a:pt x="839470" y="2673350"/>
                    </a:lnTo>
                    <a:cubicBezTo>
                      <a:pt x="858520" y="2682240"/>
                      <a:pt x="878840" y="2689860"/>
                      <a:pt x="897890" y="2697480"/>
                    </a:cubicBezTo>
                    <a:lnTo>
                      <a:pt x="2696210" y="899160"/>
                    </a:lnTo>
                    <a:close/>
                    <a:moveTo>
                      <a:pt x="2449830" y="483870"/>
                    </a:moveTo>
                    <a:cubicBezTo>
                      <a:pt x="2437130" y="468630"/>
                      <a:pt x="2424430" y="454660"/>
                      <a:pt x="2410460" y="440690"/>
                    </a:cubicBezTo>
                    <a:lnTo>
                      <a:pt x="440690" y="2410460"/>
                    </a:lnTo>
                    <a:cubicBezTo>
                      <a:pt x="454660" y="2424430"/>
                      <a:pt x="469900" y="2437130"/>
                      <a:pt x="483870" y="2449830"/>
                    </a:cubicBezTo>
                    <a:lnTo>
                      <a:pt x="2449830" y="483870"/>
                    </a:lnTo>
                    <a:close/>
                    <a:moveTo>
                      <a:pt x="2588260" y="675640"/>
                    </a:moveTo>
                    <a:cubicBezTo>
                      <a:pt x="2578100" y="659130"/>
                      <a:pt x="2567940" y="641350"/>
                      <a:pt x="2556510" y="624840"/>
                    </a:cubicBezTo>
                    <a:lnTo>
                      <a:pt x="624840" y="2556510"/>
                    </a:lnTo>
                    <a:cubicBezTo>
                      <a:pt x="641350" y="2567940"/>
                      <a:pt x="657860" y="2578100"/>
                      <a:pt x="675640" y="2588260"/>
                    </a:cubicBezTo>
                    <a:lnTo>
                      <a:pt x="2588260" y="675640"/>
                    </a:lnTo>
                    <a:close/>
                    <a:moveTo>
                      <a:pt x="2646680" y="783590"/>
                    </a:moveTo>
                    <a:cubicBezTo>
                      <a:pt x="2637790" y="765810"/>
                      <a:pt x="2628900" y="746760"/>
                      <a:pt x="2618740" y="728980"/>
                    </a:cubicBezTo>
                    <a:lnTo>
                      <a:pt x="728980" y="2618740"/>
                    </a:lnTo>
                    <a:cubicBezTo>
                      <a:pt x="746760" y="2628900"/>
                      <a:pt x="764540" y="2637790"/>
                      <a:pt x="783590" y="2646680"/>
                    </a:cubicBezTo>
                    <a:lnTo>
                      <a:pt x="2646680" y="783590"/>
                    </a:lnTo>
                    <a:close/>
                  </a:path>
                </a:pathLst>
              </a:custGeom>
              <a:solidFill>
                <a:srgbClr val="F5FBF9"/>
              </a:solidFill>
            </p:spPr>
          </p:sp>
        </p:grpSp>
        <p:grpSp>
          <p:nvGrpSpPr>
            <p:cNvPr id="5" name="Group 5"/>
            <p:cNvGrpSpPr>
              <a:grpSpLocks noChangeAspect="1"/>
            </p:cNvGrpSpPr>
            <p:nvPr/>
          </p:nvGrpSpPr>
          <p:grpSpPr>
            <a:xfrm>
              <a:off x="674293" y="0"/>
              <a:ext cx="3517398" cy="3517398"/>
              <a:chOff x="-2540" y="-2540"/>
              <a:chExt cx="6355080" cy="6355080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-2540" y="-2540"/>
                <a:ext cx="6355080" cy="6355080"/>
              </a:xfrm>
              <a:custGeom>
                <a:avLst/>
                <a:gdLst/>
                <a:ahLst/>
                <a:cxnLst/>
                <a:rect l="l" t="t" r="r" b="b"/>
                <a:pathLst>
                  <a:path w="6355080" h="6355080">
                    <a:moveTo>
                      <a:pt x="3177540" y="6355080"/>
                    </a:moveTo>
                    <a:cubicBezTo>
                      <a:pt x="2329180" y="6355080"/>
                      <a:pt x="1530350" y="6024880"/>
                      <a:pt x="930910" y="5424170"/>
                    </a:cubicBezTo>
                    <a:cubicBezTo>
                      <a:pt x="330200" y="4824730"/>
                      <a:pt x="0" y="4025900"/>
                      <a:pt x="0" y="3177540"/>
                    </a:cubicBezTo>
                    <a:cubicBezTo>
                      <a:pt x="0" y="2329180"/>
                      <a:pt x="330200" y="1530350"/>
                      <a:pt x="930910" y="930910"/>
                    </a:cubicBezTo>
                    <a:cubicBezTo>
                      <a:pt x="1530350" y="330200"/>
                      <a:pt x="2329180" y="0"/>
                      <a:pt x="3177540" y="0"/>
                    </a:cubicBezTo>
                    <a:cubicBezTo>
                      <a:pt x="4025900" y="0"/>
                      <a:pt x="4824730" y="330200"/>
                      <a:pt x="5424170" y="930910"/>
                    </a:cubicBezTo>
                    <a:cubicBezTo>
                      <a:pt x="6024880" y="1531620"/>
                      <a:pt x="6355080" y="2329180"/>
                      <a:pt x="6355080" y="3177540"/>
                    </a:cubicBezTo>
                    <a:cubicBezTo>
                      <a:pt x="6355080" y="4025900"/>
                      <a:pt x="6024880" y="4824730"/>
                      <a:pt x="5424170" y="5424170"/>
                    </a:cubicBezTo>
                    <a:cubicBezTo>
                      <a:pt x="4824730" y="6024880"/>
                      <a:pt x="4025900" y="6355080"/>
                      <a:pt x="3177540" y="6355080"/>
                    </a:cubicBezTo>
                    <a:close/>
                    <a:moveTo>
                      <a:pt x="3177540" y="190500"/>
                    </a:moveTo>
                    <a:cubicBezTo>
                      <a:pt x="2379980" y="190500"/>
                      <a:pt x="1629410" y="501650"/>
                      <a:pt x="1065530" y="1065530"/>
                    </a:cubicBezTo>
                    <a:cubicBezTo>
                      <a:pt x="501650" y="1629410"/>
                      <a:pt x="190500" y="2379980"/>
                      <a:pt x="190500" y="3177540"/>
                    </a:cubicBezTo>
                    <a:cubicBezTo>
                      <a:pt x="190500" y="3975100"/>
                      <a:pt x="501650" y="4725670"/>
                      <a:pt x="1065530" y="5289550"/>
                    </a:cubicBezTo>
                    <a:cubicBezTo>
                      <a:pt x="1629410" y="5853430"/>
                      <a:pt x="2379980" y="6164580"/>
                      <a:pt x="3177540" y="6164580"/>
                    </a:cubicBezTo>
                    <a:cubicBezTo>
                      <a:pt x="3975100" y="6164580"/>
                      <a:pt x="4725670" y="5853430"/>
                      <a:pt x="5289550" y="5289550"/>
                    </a:cubicBezTo>
                    <a:cubicBezTo>
                      <a:pt x="5853430" y="4725670"/>
                      <a:pt x="6164580" y="3975100"/>
                      <a:pt x="6164580" y="3177540"/>
                    </a:cubicBezTo>
                    <a:cubicBezTo>
                      <a:pt x="6164580" y="2379980"/>
                      <a:pt x="5853430" y="1629410"/>
                      <a:pt x="5289550" y="1065530"/>
                    </a:cubicBezTo>
                    <a:cubicBezTo>
                      <a:pt x="4725670" y="501650"/>
                      <a:pt x="3975100" y="190500"/>
                      <a:pt x="3177540" y="190500"/>
                    </a:cubicBezTo>
                    <a:close/>
                  </a:path>
                </a:pathLst>
              </a:custGeom>
              <a:solidFill>
                <a:srgbClr val="2F5972"/>
              </a:solidFill>
            </p:spPr>
          </p:sp>
        </p:grp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54000" y="8603035"/>
            <a:ext cx="1118088" cy="1636546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057400" y="8603035"/>
            <a:ext cx="1118088" cy="1636546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9645113" y="8622962"/>
            <a:ext cx="1118088" cy="1636546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1204072" y="8622962"/>
            <a:ext cx="1118088" cy="1636546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447146" y="8669736"/>
            <a:ext cx="1118088" cy="1636546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2918927" y="8603035"/>
            <a:ext cx="1118088" cy="1636546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870034" y="8669736"/>
            <a:ext cx="1118088" cy="1636546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326917" y="8669736"/>
            <a:ext cx="1118088" cy="1636546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041772" y="8649809"/>
            <a:ext cx="1118088" cy="1636546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543184" y="8669736"/>
            <a:ext cx="1118088" cy="1636546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4498484" y="8669736"/>
            <a:ext cx="1118088" cy="1636546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54000" y="6509599"/>
            <a:ext cx="1118088" cy="1636546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057400" y="6509599"/>
            <a:ext cx="1118088" cy="1636546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9645113" y="6529526"/>
            <a:ext cx="1118088" cy="1636546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1204072" y="6529526"/>
            <a:ext cx="1118088" cy="1636546"/>
          </a:xfrm>
          <a:prstGeom prst="rect">
            <a:avLst/>
          </a:prstGeom>
        </p:spPr>
      </p:pic>
      <p:sp>
        <p:nvSpPr>
          <p:cNvPr id="22" name="AutoShape 22"/>
          <p:cNvSpPr/>
          <p:nvPr/>
        </p:nvSpPr>
        <p:spPr>
          <a:xfrm>
            <a:off x="3794740" y="6086810"/>
            <a:ext cx="11008331" cy="1486675"/>
          </a:xfrm>
          <a:prstGeom prst="rect">
            <a:avLst/>
          </a:prstGeom>
          <a:solidFill>
            <a:srgbClr val="7ED957"/>
          </a:solidFill>
        </p:spPr>
      </p:sp>
      <p:pic>
        <p:nvPicPr>
          <p:cNvPr id="23" name="Picture 2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447146" y="6576300"/>
            <a:ext cx="1118088" cy="1636546"/>
          </a:xfrm>
          <a:prstGeom prst="rect">
            <a:avLst/>
          </a:prstGeom>
        </p:spPr>
      </p:pic>
      <p:pic>
        <p:nvPicPr>
          <p:cNvPr id="24" name="Picture 2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2918927" y="6509599"/>
            <a:ext cx="1118088" cy="1636546"/>
          </a:xfrm>
          <a:prstGeom prst="rect">
            <a:avLst/>
          </a:prstGeom>
        </p:spPr>
      </p:pic>
      <p:pic>
        <p:nvPicPr>
          <p:cNvPr id="25" name="Picture 2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870034" y="6576300"/>
            <a:ext cx="1118088" cy="1636546"/>
          </a:xfrm>
          <a:prstGeom prst="rect">
            <a:avLst/>
          </a:prstGeom>
        </p:spPr>
      </p:pic>
      <p:pic>
        <p:nvPicPr>
          <p:cNvPr id="26" name="Picture 2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326917" y="6576300"/>
            <a:ext cx="1118088" cy="1636546"/>
          </a:xfrm>
          <a:prstGeom prst="rect">
            <a:avLst/>
          </a:prstGeom>
        </p:spPr>
      </p:pic>
      <p:pic>
        <p:nvPicPr>
          <p:cNvPr id="27" name="Picture 2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041772" y="6556373"/>
            <a:ext cx="1118088" cy="1636546"/>
          </a:xfrm>
          <a:prstGeom prst="rect">
            <a:avLst/>
          </a:prstGeom>
        </p:spPr>
      </p:pic>
      <p:pic>
        <p:nvPicPr>
          <p:cNvPr id="28" name="Picture 2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-543184" y="6576300"/>
            <a:ext cx="1118088" cy="1636546"/>
          </a:xfrm>
          <a:prstGeom prst="rect">
            <a:avLst/>
          </a:prstGeom>
        </p:spPr>
      </p:pic>
      <p:pic>
        <p:nvPicPr>
          <p:cNvPr id="29" name="Picture 29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93046" y="4403490"/>
            <a:ext cx="1118088" cy="1636546"/>
          </a:xfrm>
          <a:prstGeom prst="rect">
            <a:avLst/>
          </a:prstGeom>
        </p:spPr>
      </p:pic>
      <p:pic>
        <p:nvPicPr>
          <p:cNvPr id="30" name="Picture 3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196445" y="4403490"/>
            <a:ext cx="1118088" cy="1636546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9784158" y="4423417"/>
            <a:ext cx="1118088" cy="1636546"/>
          </a:xfrm>
          <a:prstGeom prst="rect">
            <a:avLst/>
          </a:prstGeom>
        </p:spPr>
      </p:pic>
      <p:pic>
        <p:nvPicPr>
          <p:cNvPr id="32" name="Picture 3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1343117" y="4423417"/>
            <a:ext cx="1118088" cy="1636546"/>
          </a:xfrm>
          <a:prstGeom prst="rect">
            <a:avLst/>
          </a:prstGeom>
        </p:spPr>
      </p:pic>
      <p:pic>
        <p:nvPicPr>
          <p:cNvPr id="33" name="Picture 3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586191" y="4470191"/>
            <a:ext cx="1118088" cy="1636546"/>
          </a:xfrm>
          <a:prstGeom prst="rect">
            <a:avLst/>
          </a:prstGeom>
        </p:spPr>
      </p:pic>
      <p:pic>
        <p:nvPicPr>
          <p:cNvPr id="34" name="Picture 3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3057972" y="4403490"/>
            <a:ext cx="1118088" cy="1636546"/>
          </a:xfrm>
          <a:prstGeom prst="rect">
            <a:avLst/>
          </a:prstGeom>
        </p:spPr>
      </p:pic>
      <p:pic>
        <p:nvPicPr>
          <p:cNvPr id="35" name="Picture 3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009080" y="4470191"/>
            <a:ext cx="1118088" cy="1636546"/>
          </a:xfrm>
          <a:prstGeom prst="rect">
            <a:avLst/>
          </a:prstGeom>
        </p:spPr>
      </p:pic>
      <p:pic>
        <p:nvPicPr>
          <p:cNvPr id="36" name="Picture 3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465962" y="4470191"/>
            <a:ext cx="1118088" cy="1636546"/>
          </a:xfrm>
          <a:prstGeom prst="rect">
            <a:avLst/>
          </a:prstGeom>
        </p:spPr>
      </p:pic>
      <p:pic>
        <p:nvPicPr>
          <p:cNvPr id="37" name="Picture 37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8180817" y="4450264"/>
            <a:ext cx="1118088" cy="1636546"/>
          </a:xfrm>
          <a:prstGeom prst="rect">
            <a:avLst/>
          </a:prstGeom>
        </p:spPr>
      </p:pic>
      <p:pic>
        <p:nvPicPr>
          <p:cNvPr id="38" name="Picture 3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-404139" y="4470191"/>
            <a:ext cx="1118088" cy="1636546"/>
          </a:xfrm>
          <a:prstGeom prst="rect">
            <a:avLst/>
          </a:prstGeom>
        </p:spPr>
      </p:pic>
      <p:pic>
        <p:nvPicPr>
          <p:cNvPr id="39" name="Picture 39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524791" y="2534758"/>
            <a:ext cx="1118088" cy="1636546"/>
          </a:xfrm>
          <a:prstGeom prst="rect">
            <a:avLst/>
          </a:prstGeom>
        </p:spPr>
      </p:pic>
      <p:pic>
        <p:nvPicPr>
          <p:cNvPr id="40" name="Picture 4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78608" y="2534758"/>
            <a:ext cx="1118088" cy="1636546"/>
          </a:xfrm>
          <a:prstGeom prst="rect">
            <a:avLst/>
          </a:prstGeom>
        </p:spPr>
      </p:pic>
      <p:pic>
        <p:nvPicPr>
          <p:cNvPr id="41" name="Picture 4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466321" y="2554685"/>
            <a:ext cx="1118088" cy="1636546"/>
          </a:xfrm>
          <a:prstGeom prst="rect">
            <a:avLst/>
          </a:prstGeom>
        </p:spPr>
      </p:pic>
      <p:pic>
        <p:nvPicPr>
          <p:cNvPr id="42" name="Picture 4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025280" y="2554685"/>
            <a:ext cx="1118088" cy="1636546"/>
          </a:xfrm>
          <a:prstGeom prst="rect">
            <a:avLst/>
          </a:prstGeom>
        </p:spPr>
      </p:pic>
      <p:pic>
        <p:nvPicPr>
          <p:cNvPr id="43" name="Picture 4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268354" y="2601459"/>
            <a:ext cx="1118088" cy="1636546"/>
          </a:xfrm>
          <a:prstGeom prst="rect">
            <a:avLst/>
          </a:prstGeom>
        </p:spPr>
      </p:pic>
      <p:pic>
        <p:nvPicPr>
          <p:cNvPr id="44" name="Picture 4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1740135" y="2534758"/>
            <a:ext cx="1118088" cy="1636546"/>
          </a:xfrm>
          <a:prstGeom prst="rect">
            <a:avLst/>
          </a:prstGeom>
        </p:spPr>
      </p:pic>
      <p:pic>
        <p:nvPicPr>
          <p:cNvPr id="45" name="Picture 4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691243" y="2601459"/>
            <a:ext cx="1118088" cy="1636546"/>
          </a:xfrm>
          <a:prstGeom prst="rect">
            <a:avLst/>
          </a:prstGeom>
        </p:spPr>
      </p:pic>
      <p:pic>
        <p:nvPicPr>
          <p:cNvPr id="46" name="Picture 4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148125" y="2601459"/>
            <a:ext cx="1118088" cy="1636546"/>
          </a:xfrm>
          <a:prstGeom prst="rect">
            <a:avLst/>
          </a:prstGeom>
        </p:spPr>
      </p:pic>
      <p:pic>
        <p:nvPicPr>
          <p:cNvPr id="47" name="Picture 4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862980" y="2581532"/>
            <a:ext cx="1118088" cy="1636546"/>
          </a:xfrm>
          <a:prstGeom prst="rect">
            <a:avLst/>
          </a:prstGeom>
        </p:spPr>
      </p:pic>
      <p:pic>
        <p:nvPicPr>
          <p:cNvPr id="48" name="Picture 48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593297" y="6576300"/>
            <a:ext cx="1408663" cy="2968447"/>
          </a:xfrm>
          <a:prstGeom prst="rect">
            <a:avLst/>
          </a:prstGeom>
        </p:spPr>
      </p:pic>
      <p:pic>
        <p:nvPicPr>
          <p:cNvPr id="49" name="Picture 49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524791" y="480607"/>
            <a:ext cx="1118088" cy="1636546"/>
          </a:xfrm>
          <a:prstGeom prst="rect">
            <a:avLst/>
          </a:prstGeom>
        </p:spPr>
      </p:pic>
      <p:pic>
        <p:nvPicPr>
          <p:cNvPr id="50" name="Picture 5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78608" y="480607"/>
            <a:ext cx="1118088" cy="1636546"/>
          </a:xfrm>
          <a:prstGeom prst="rect">
            <a:avLst/>
          </a:prstGeom>
        </p:spPr>
      </p:pic>
      <p:pic>
        <p:nvPicPr>
          <p:cNvPr id="51" name="Picture 5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466321" y="500534"/>
            <a:ext cx="1118088" cy="1636546"/>
          </a:xfrm>
          <a:prstGeom prst="rect">
            <a:avLst/>
          </a:prstGeom>
        </p:spPr>
      </p:pic>
      <p:pic>
        <p:nvPicPr>
          <p:cNvPr id="52" name="Picture 5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025280" y="500534"/>
            <a:ext cx="1118088" cy="1636546"/>
          </a:xfrm>
          <a:prstGeom prst="rect">
            <a:avLst/>
          </a:prstGeom>
        </p:spPr>
      </p:pic>
      <p:pic>
        <p:nvPicPr>
          <p:cNvPr id="53" name="Picture 5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268354" y="547307"/>
            <a:ext cx="1118088" cy="1636546"/>
          </a:xfrm>
          <a:prstGeom prst="rect">
            <a:avLst/>
          </a:prstGeom>
        </p:spPr>
      </p:pic>
      <p:pic>
        <p:nvPicPr>
          <p:cNvPr id="54" name="Picture 54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11740135" y="480607"/>
            <a:ext cx="1118088" cy="1636546"/>
          </a:xfrm>
          <a:prstGeom prst="rect">
            <a:avLst/>
          </a:prstGeom>
        </p:spPr>
      </p:pic>
      <p:pic>
        <p:nvPicPr>
          <p:cNvPr id="55" name="Picture 5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691243" y="547307"/>
            <a:ext cx="1118088" cy="1636546"/>
          </a:xfrm>
          <a:prstGeom prst="rect">
            <a:avLst/>
          </a:prstGeom>
        </p:spPr>
      </p:pic>
      <p:pic>
        <p:nvPicPr>
          <p:cNvPr id="56" name="Picture 5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148125" y="547307"/>
            <a:ext cx="1118088" cy="1636546"/>
          </a:xfrm>
          <a:prstGeom prst="rect">
            <a:avLst/>
          </a:prstGeom>
        </p:spPr>
      </p:pic>
      <p:pic>
        <p:nvPicPr>
          <p:cNvPr id="57" name="Picture 57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6862980" y="527380"/>
            <a:ext cx="1118088" cy="1636546"/>
          </a:xfrm>
          <a:prstGeom prst="rect">
            <a:avLst/>
          </a:prstGeom>
        </p:spPr>
      </p:pic>
      <p:pic>
        <p:nvPicPr>
          <p:cNvPr id="58" name="Picture 5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4699573" y="4470191"/>
            <a:ext cx="1118088" cy="1636546"/>
          </a:xfrm>
          <a:prstGeom prst="rect">
            <a:avLst/>
          </a:prstGeom>
        </p:spPr>
      </p:pic>
      <p:pic>
        <p:nvPicPr>
          <p:cNvPr id="59" name="Picture 59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6392566" y="4470191"/>
            <a:ext cx="1118088" cy="1636546"/>
          </a:xfrm>
          <a:prstGeom prst="rect">
            <a:avLst/>
          </a:prstGeom>
        </p:spPr>
      </p:pic>
      <p:pic>
        <p:nvPicPr>
          <p:cNvPr id="60" name="Picture 60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12903067" y="-73984"/>
            <a:ext cx="5829189" cy="5217484"/>
          </a:xfrm>
          <a:prstGeom prst="rect">
            <a:avLst/>
          </a:prstGeom>
        </p:spPr>
      </p:pic>
      <p:pic>
        <p:nvPicPr>
          <p:cNvPr id="61" name="Picture 6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4699573" y="6529526"/>
            <a:ext cx="1118088" cy="1636546"/>
          </a:xfrm>
          <a:prstGeom prst="rect">
            <a:avLst/>
          </a:prstGeom>
        </p:spPr>
      </p:pic>
      <p:grpSp>
        <p:nvGrpSpPr>
          <p:cNvPr id="62" name="Group 62"/>
          <p:cNvGrpSpPr/>
          <p:nvPr/>
        </p:nvGrpSpPr>
        <p:grpSpPr>
          <a:xfrm>
            <a:off x="14498484" y="6509599"/>
            <a:ext cx="4906252" cy="5497402"/>
            <a:chOff x="0" y="0"/>
            <a:chExt cx="6541670" cy="7329870"/>
          </a:xfrm>
        </p:grpSpPr>
        <p:grpSp>
          <p:nvGrpSpPr>
            <p:cNvPr id="63" name="Group 63"/>
            <p:cNvGrpSpPr>
              <a:grpSpLocks noChangeAspect="1"/>
            </p:cNvGrpSpPr>
            <p:nvPr/>
          </p:nvGrpSpPr>
          <p:grpSpPr>
            <a:xfrm>
              <a:off x="862800" y="0"/>
              <a:ext cx="5678870" cy="5678870"/>
              <a:chOff x="0" y="0"/>
              <a:chExt cx="2787650" cy="2787650"/>
            </a:xfrm>
          </p:grpSpPr>
          <p:sp>
            <p:nvSpPr>
              <p:cNvPr id="64" name="Freeform 64"/>
              <p:cNvSpPr/>
              <p:nvPr/>
            </p:nvSpPr>
            <p:spPr>
              <a:xfrm>
                <a:off x="0" y="0"/>
                <a:ext cx="2787650" cy="2787650"/>
              </a:xfrm>
              <a:custGeom>
                <a:avLst/>
                <a:gdLst/>
                <a:ahLst/>
                <a:cxnLst/>
                <a:rect l="l" t="t" r="r" b="b"/>
                <a:pathLst>
                  <a:path w="2787650" h="2787650">
                    <a:moveTo>
                      <a:pt x="81280" y="1861820"/>
                    </a:moveTo>
                    <a:cubicBezTo>
                      <a:pt x="73660" y="1841500"/>
                      <a:pt x="67310" y="1819910"/>
                      <a:pt x="60960" y="1799590"/>
                    </a:cubicBezTo>
                    <a:lnTo>
                      <a:pt x="1800860" y="59690"/>
                    </a:lnTo>
                    <a:cubicBezTo>
                      <a:pt x="1821180" y="66040"/>
                      <a:pt x="1842770" y="72390"/>
                      <a:pt x="1863090" y="80010"/>
                    </a:cubicBezTo>
                    <a:lnTo>
                      <a:pt x="81280" y="1861820"/>
                    </a:lnTo>
                    <a:close/>
                    <a:moveTo>
                      <a:pt x="1597660" y="15240"/>
                    </a:moveTo>
                    <a:cubicBezTo>
                      <a:pt x="1573530" y="11430"/>
                      <a:pt x="1548130" y="8890"/>
                      <a:pt x="1524000" y="6350"/>
                    </a:cubicBezTo>
                    <a:lnTo>
                      <a:pt x="6350" y="1524000"/>
                    </a:lnTo>
                    <a:cubicBezTo>
                      <a:pt x="8890" y="1548130"/>
                      <a:pt x="11430" y="1573530"/>
                      <a:pt x="15240" y="1597660"/>
                    </a:cubicBezTo>
                    <a:lnTo>
                      <a:pt x="1597660" y="15240"/>
                    </a:lnTo>
                    <a:close/>
                    <a:moveTo>
                      <a:pt x="2189480" y="248920"/>
                    </a:moveTo>
                    <a:cubicBezTo>
                      <a:pt x="2172970" y="237490"/>
                      <a:pt x="2156460" y="226060"/>
                      <a:pt x="2139950" y="215900"/>
                    </a:cubicBezTo>
                    <a:lnTo>
                      <a:pt x="215900" y="2139950"/>
                    </a:lnTo>
                    <a:cubicBezTo>
                      <a:pt x="226060" y="2156460"/>
                      <a:pt x="237490" y="2172970"/>
                      <a:pt x="248920" y="2189480"/>
                    </a:cubicBezTo>
                    <a:lnTo>
                      <a:pt x="2189480" y="248920"/>
                    </a:lnTo>
                    <a:close/>
                    <a:moveTo>
                      <a:pt x="1979930" y="128270"/>
                    </a:moveTo>
                    <a:cubicBezTo>
                      <a:pt x="1960880" y="119380"/>
                      <a:pt x="1941830" y="110490"/>
                      <a:pt x="1922780" y="102870"/>
                    </a:cubicBezTo>
                    <a:lnTo>
                      <a:pt x="104140" y="1921510"/>
                    </a:lnTo>
                    <a:cubicBezTo>
                      <a:pt x="111760" y="1940560"/>
                      <a:pt x="120650" y="1959610"/>
                      <a:pt x="129540" y="1978660"/>
                    </a:cubicBezTo>
                    <a:lnTo>
                      <a:pt x="1979930" y="128270"/>
                    </a:lnTo>
                    <a:close/>
                    <a:moveTo>
                      <a:pt x="2087880" y="185420"/>
                    </a:moveTo>
                    <a:cubicBezTo>
                      <a:pt x="2070100" y="175260"/>
                      <a:pt x="2052320" y="165100"/>
                      <a:pt x="2034540" y="156210"/>
                    </a:cubicBezTo>
                    <a:lnTo>
                      <a:pt x="154940" y="2035810"/>
                    </a:lnTo>
                    <a:cubicBezTo>
                      <a:pt x="163830" y="2053590"/>
                      <a:pt x="173990" y="2071370"/>
                      <a:pt x="184150" y="2089150"/>
                    </a:cubicBezTo>
                    <a:lnTo>
                      <a:pt x="2087880" y="185420"/>
                    </a:lnTo>
                    <a:close/>
                    <a:moveTo>
                      <a:pt x="834390" y="116840"/>
                    </a:moveTo>
                    <a:cubicBezTo>
                      <a:pt x="774700" y="143510"/>
                      <a:pt x="716280" y="173990"/>
                      <a:pt x="660400" y="208280"/>
                    </a:cubicBezTo>
                    <a:lnTo>
                      <a:pt x="208280" y="660400"/>
                    </a:lnTo>
                    <a:cubicBezTo>
                      <a:pt x="172720" y="716280"/>
                      <a:pt x="142240" y="774700"/>
                      <a:pt x="116840" y="834390"/>
                    </a:cubicBezTo>
                    <a:lnTo>
                      <a:pt x="834390" y="116840"/>
                    </a:lnTo>
                    <a:close/>
                    <a:moveTo>
                      <a:pt x="1363980" y="0"/>
                    </a:moveTo>
                    <a:lnTo>
                      <a:pt x="0" y="1363980"/>
                    </a:lnTo>
                    <a:cubicBezTo>
                      <a:pt x="0" y="1391920"/>
                      <a:pt x="0" y="1418590"/>
                      <a:pt x="1270" y="1446530"/>
                    </a:cubicBezTo>
                    <a:lnTo>
                      <a:pt x="1445260" y="1270"/>
                    </a:lnTo>
                    <a:cubicBezTo>
                      <a:pt x="1418590" y="0"/>
                      <a:pt x="1390650" y="0"/>
                      <a:pt x="1363980" y="0"/>
                    </a:cubicBezTo>
                    <a:close/>
                    <a:moveTo>
                      <a:pt x="2787650" y="1386840"/>
                    </a:moveTo>
                    <a:lnTo>
                      <a:pt x="1386840" y="2787650"/>
                    </a:lnTo>
                    <a:cubicBezTo>
                      <a:pt x="1414780" y="2787650"/>
                      <a:pt x="1443990" y="2787650"/>
                      <a:pt x="1471930" y="2785110"/>
                    </a:cubicBezTo>
                    <a:lnTo>
                      <a:pt x="2785110" y="1471930"/>
                    </a:lnTo>
                    <a:cubicBezTo>
                      <a:pt x="2786380" y="1443990"/>
                      <a:pt x="2787650" y="1414780"/>
                      <a:pt x="2787650" y="1386840"/>
                    </a:cubicBezTo>
                    <a:close/>
                    <a:moveTo>
                      <a:pt x="2283460" y="321310"/>
                    </a:moveTo>
                    <a:cubicBezTo>
                      <a:pt x="2268220" y="308610"/>
                      <a:pt x="2252980" y="295910"/>
                      <a:pt x="2237740" y="284480"/>
                    </a:cubicBezTo>
                    <a:lnTo>
                      <a:pt x="284480" y="2237740"/>
                    </a:lnTo>
                    <a:cubicBezTo>
                      <a:pt x="295910" y="2252980"/>
                      <a:pt x="308610" y="2268220"/>
                      <a:pt x="321310" y="2283460"/>
                    </a:cubicBezTo>
                    <a:lnTo>
                      <a:pt x="2283460" y="321310"/>
                    </a:lnTo>
                    <a:close/>
                    <a:moveTo>
                      <a:pt x="1276350" y="5080"/>
                    </a:moveTo>
                    <a:cubicBezTo>
                      <a:pt x="1244600" y="7620"/>
                      <a:pt x="1214120" y="11430"/>
                      <a:pt x="1182370" y="16510"/>
                    </a:cubicBezTo>
                    <a:lnTo>
                      <a:pt x="16510" y="1182370"/>
                    </a:lnTo>
                    <a:cubicBezTo>
                      <a:pt x="11430" y="1214120"/>
                      <a:pt x="7620" y="1244600"/>
                      <a:pt x="5080" y="1276350"/>
                    </a:cubicBezTo>
                    <a:lnTo>
                      <a:pt x="1276350" y="5080"/>
                    </a:lnTo>
                    <a:close/>
                    <a:moveTo>
                      <a:pt x="1080770" y="35560"/>
                    </a:moveTo>
                    <a:cubicBezTo>
                      <a:pt x="1042670" y="44450"/>
                      <a:pt x="1004570" y="54610"/>
                      <a:pt x="966470" y="67310"/>
                    </a:cubicBezTo>
                    <a:lnTo>
                      <a:pt x="66040" y="966470"/>
                    </a:lnTo>
                    <a:cubicBezTo>
                      <a:pt x="54610" y="1004570"/>
                      <a:pt x="43180" y="1041400"/>
                      <a:pt x="34290" y="1080770"/>
                    </a:cubicBezTo>
                    <a:lnTo>
                      <a:pt x="1080770" y="35560"/>
                    </a:lnTo>
                    <a:close/>
                    <a:moveTo>
                      <a:pt x="1734820" y="41910"/>
                    </a:moveTo>
                    <a:cubicBezTo>
                      <a:pt x="1711960" y="36830"/>
                      <a:pt x="1690370" y="31750"/>
                      <a:pt x="1667510" y="26670"/>
                    </a:cubicBezTo>
                    <a:lnTo>
                      <a:pt x="26670" y="1667510"/>
                    </a:lnTo>
                    <a:cubicBezTo>
                      <a:pt x="31750" y="1690370"/>
                      <a:pt x="36830" y="1711960"/>
                      <a:pt x="41910" y="1734820"/>
                    </a:cubicBezTo>
                    <a:lnTo>
                      <a:pt x="1734820" y="41910"/>
                    </a:lnTo>
                    <a:close/>
                    <a:moveTo>
                      <a:pt x="2762250" y="1659890"/>
                    </a:moveTo>
                    <a:cubicBezTo>
                      <a:pt x="2768600" y="1626870"/>
                      <a:pt x="2773680" y="1595120"/>
                      <a:pt x="2777490" y="1562100"/>
                    </a:cubicBezTo>
                    <a:lnTo>
                      <a:pt x="1562100" y="2777490"/>
                    </a:lnTo>
                    <a:cubicBezTo>
                      <a:pt x="1595120" y="2773680"/>
                      <a:pt x="1628140" y="2768600"/>
                      <a:pt x="1659890" y="2762250"/>
                    </a:cubicBezTo>
                    <a:lnTo>
                      <a:pt x="2762250" y="1659890"/>
                    </a:lnTo>
                    <a:close/>
                    <a:moveTo>
                      <a:pt x="2785110" y="1306830"/>
                    </a:moveTo>
                    <a:cubicBezTo>
                      <a:pt x="2783840" y="1281430"/>
                      <a:pt x="2781300" y="1256030"/>
                      <a:pt x="2778760" y="1230630"/>
                    </a:cubicBezTo>
                    <a:lnTo>
                      <a:pt x="1230630" y="2777490"/>
                    </a:lnTo>
                    <a:cubicBezTo>
                      <a:pt x="1256030" y="2780030"/>
                      <a:pt x="1281430" y="2782570"/>
                      <a:pt x="1306830" y="2783840"/>
                    </a:cubicBezTo>
                    <a:lnTo>
                      <a:pt x="2785110" y="1306830"/>
                    </a:lnTo>
                    <a:close/>
                    <a:moveTo>
                      <a:pt x="2767330" y="1158240"/>
                    </a:moveTo>
                    <a:cubicBezTo>
                      <a:pt x="2763520" y="1135380"/>
                      <a:pt x="2758440" y="1112520"/>
                      <a:pt x="2753360" y="1089660"/>
                    </a:cubicBezTo>
                    <a:lnTo>
                      <a:pt x="1088390" y="2753360"/>
                    </a:lnTo>
                    <a:cubicBezTo>
                      <a:pt x="1111250" y="2758440"/>
                      <a:pt x="1134110" y="2763520"/>
                      <a:pt x="1156970" y="2767330"/>
                    </a:cubicBezTo>
                    <a:lnTo>
                      <a:pt x="2767330" y="1158240"/>
                    </a:lnTo>
                    <a:close/>
                    <a:moveTo>
                      <a:pt x="2369820" y="398780"/>
                    </a:moveTo>
                    <a:cubicBezTo>
                      <a:pt x="2355850" y="384810"/>
                      <a:pt x="2341880" y="372110"/>
                      <a:pt x="2327910" y="358140"/>
                    </a:cubicBezTo>
                    <a:lnTo>
                      <a:pt x="359410" y="2326640"/>
                    </a:lnTo>
                    <a:cubicBezTo>
                      <a:pt x="372110" y="2340610"/>
                      <a:pt x="386080" y="2354580"/>
                      <a:pt x="400050" y="2368550"/>
                    </a:cubicBezTo>
                    <a:lnTo>
                      <a:pt x="2369820" y="398780"/>
                    </a:lnTo>
                    <a:close/>
                    <a:moveTo>
                      <a:pt x="2451100" y="2301240"/>
                    </a:moveTo>
                    <a:cubicBezTo>
                      <a:pt x="2520950" y="2219960"/>
                      <a:pt x="2579370" y="2133600"/>
                      <a:pt x="2627630" y="2042160"/>
                    </a:cubicBezTo>
                    <a:lnTo>
                      <a:pt x="2042160" y="2627630"/>
                    </a:lnTo>
                    <a:cubicBezTo>
                      <a:pt x="2133600" y="2579370"/>
                      <a:pt x="2219960" y="2520950"/>
                      <a:pt x="2301240" y="2451100"/>
                    </a:cubicBezTo>
                    <a:lnTo>
                      <a:pt x="2451100" y="2301240"/>
                    </a:lnTo>
                    <a:close/>
                    <a:moveTo>
                      <a:pt x="2736850" y="1023620"/>
                    </a:moveTo>
                    <a:cubicBezTo>
                      <a:pt x="2730500" y="1002030"/>
                      <a:pt x="2724150" y="981710"/>
                      <a:pt x="2717800" y="960120"/>
                    </a:cubicBezTo>
                    <a:lnTo>
                      <a:pt x="960120" y="2717800"/>
                    </a:lnTo>
                    <a:cubicBezTo>
                      <a:pt x="981710" y="2724150"/>
                      <a:pt x="1002030" y="2730500"/>
                      <a:pt x="1023620" y="2736850"/>
                    </a:cubicBezTo>
                    <a:lnTo>
                      <a:pt x="2736850" y="1023620"/>
                    </a:lnTo>
                    <a:close/>
                    <a:moveTo>
                      <a:pt x="2696210" y="1892300"/>
                    </a:moveTo>
                    <a:cubicBezTo>
                      <a:pt x="2711450" y="1851660"/>
                      <a:pt x="2725420" y="1811020"/>
                      <a:pt x="2736850" y="1769110"/>
                    </a:cubicBezTo>
                    <a:lnTo>
                      <a:pt x="1769110" y="2736850"/>
                    </a:lnTo>
                    <a:cubicBezTo>
                      <a:pt x="1811020" y="2725420"/>
                      <a:pt x="1851660" y="2711450"/>
                      <a:pt x="1892300" y="2696210"/>
                    </a:cubicBezTo>
                    <a:lnTo>
                      <a:pt x="2696210" y="1892300"/>
                    </a:lnTo>
                    <a:close/>
                    <a:moveTo>
                      <a:pt x="2523490" y="576580"/>
                    </a:moveTo>
                    <a:cubicBezTo>
                      <a:pt x="2512060" y="561340"/>
                      <a:pt x="2500630" y="544830"/>
                      <a:pt x="2487930" y="529590"/>
                    </a:cubicBezTo>
                    <a:lnTo>
                      <a:pt x="529590" y="2486660"/>
                    </a:lnTo>
                    <a:cubicBezTo>
                      <a:pt x="544830" y="2499360"/>
                      <a:pt x="561340" y="2510790"/>
                      <a:pt x="576580" y="2522220"/>
                    </a:cubicBezTo>
                    <a:lnTo>
                      <a:pt x="2523490" y="576580"/>
                    </a:lnTo>
                    <a:close/>
                    <a:moveTo>
                      <a:pt x="2696210" y="899160"/>
                    </a:moveTo>
                    <a:cubicBezTo>
                      <a:pt x="2688590" y="878840"/>
                      <a:pt x="2680970" y="859790"/>
                      <a:pt x="2672080" y="840740"/>
                    </a:cubicBezTo>
                    <a:lnTo>
                      <a:pt x="839470" y="2673350"/>
                    </a:lnTo>
                    <a:cubicBezTo>
                      <a:pt x="858520" y="2682240"/>
                      <a:pt x="878840" y="2689860"/>
                      <a:pt x="897890" y="2697480"/>
                    </a:cubicBezTo>
                    <a:lnTo>
                      <a:pt x="2696210" y="899160"/>
                    </a:lnTo>
                    <a:close/>
                    <a:moveTo>
                      <a:pt x="2449830" y="483870"/>
                    </a:moveTo>
                    <a:cubicBezTo>
                      <a:pt x="2437130" y="468630"/>
                      <a:pt x="2424430" y="454660"/>
                      <a:pt x="2410460" y="440690"/>
                    </a:cubicBezTo>
                    <a:lnTo>
                      <a:pt x="440690" y="2410460"/>
                    </a:lnTo>
                    <a:cubicBezTo>
                      <a:pt x="454660" y="2424430"/>
                      <a:pt x="469900" y="2437130"/>
                      <a:pt x="483870" y="2449830"/>
                    </a:cubicBezTo>
                    <a:lnTo>
                      <a:pt x="2449830" y="483870"/>
                    </a:lnTo>
                    <a:close/>
                    <a:moveTo>
                      <a:pt x="2588260" y="675640"/>
                    </a:moveTo>
                    <a:cubicBezTo>
                      <a:pt x="2578100" y="659130"/>
                      <a:pt x="2567940" y="641350"/>
                      <a:pt x="2556510" y="624840"/>
                    </a:cubicBezTo>
                    <a:lnTo>
                      <a:pt x="624840" y="2556510"/>
                    </a:lnTo>
                    <a:cubicBezTo>
                      <a:pt x="641350" y="2567940"/>
                      <a:pt x="657860" y="2578100"/>
                      <a:pt x="675640" y="2588260"/>
                    </a:cubicBezTo>
                    <a:lnTo>
                      <a:pt x="2588260" y="675640"/>
                    </a:lnTo>
                    <a:close/>
                    <a:moveTo>
                      <a:pt x="2646680" y="783590"/>
                    </a:moveTo>
                    <a:cubicBezTo>
                      <a:pt x="2637790" y="765810"/>
                      <a:pt x="2628900" y="746760"/>
                      <a:pt x="2618740" y="728980"/>
                    </a:cubicBezTo>
                    <a:lnTo>
                      <a:pt x="728980" y="2618740"/>
                    </a:lnTo>
                    <a:cubicBezTo>
                      <a:pt x="746760" y="2628900"/>
                      <a:pt x="764540" y="2637790"/>
                      <a:pt x="783590" y="2646680"/>
                    </a:cubicBezTo>
                    <a:lnTo>
                      <a:pt x="2646680" y="783590"/>
                    </a:lnTo>
                    <a:close/>
                  </a:path>
                </a:pathLst>
              </a:custGeom>
              <a:solidFill>
                <a:srgbClr val="F5FBF9"/>
              </a:solidFill>
            </p:spPr>
          </p:sp>
        </p:grpSp>
        <p:grpSp>
          <p:nvGrpSpPr>
            <p:cNvPr id="65" name="Group 65"/>
            <p:cNvGrpSpPr>
              <a:grpSpLocks noChangeAspect="1"/>
            </p:cNvGrpSpPr>
            <p:nvPr/>
          </p:nvGrpSpPr>
          <p:grpSpPr>
            <a:xfrm>
              <a:off x="0" y="1651000"/>
              <a:ext cx="5678870" cy="5678870"/>
              <a:chOff x="-2540" y="-2540"/>
              <a:chExt cx="6355080" cy="6355080"/>
            </a:xfrm>
          </p:grpSpPr>
          <p:sp>
            <p:nvSpPr>
              <p:cNvPr id="66" name="Freeform 66"/>
              <p:cNvSpPr/>
              <p:nvPr/>
            </p:nvSpPr>
            <p:spPr>
              <a:xfrm>
                <a:off x="-2540" y="-2540"/>
                <a:ext cx="6355080" cy="6355080"/>
              </a:xfrm>
              <a:custGeom>
                <a:avLst/>
                <a:gdLst/>
                <a:ahLst/>
                <a:cxnLst/>
                <a:rect l="l" t="t" r="r" b="b"/>
                <a:pathLst>
                  <a:path w="6355080" h="6355080">
                    <a:moveTo>
                      <a:pt x="3177540" y="6355080"/>
                    </a:moveTo>
                    <a:cubicBezTo>
                      <a:pt x="2329180" y="6355080"/>
                      <a:pt x="1530350" y="6024880"/>
                      <a:pt x="930910" y="5424170"/>
                    </a:cubicBezTo>
                    <a:cubicBezTo>
                      <a:pt x="330200" y="4824730"/>
                      <a:pt x="0" y="4025900"/>
                      <a:pt x="0" y="3177540"/>
                    </a:cubicBezTo>
                    <a:cubicBezTo>
                      <a:pt x="0" y="2329180"/>
                      <a:pt x="330200" y="1530350"/>
                      <a:pt x="930910" y="930910"/>
                    </a:cubicBezTo>
                    <a:cubicBezTo>
                      <a:pt x="1530350" y="330200"/>
                      <a:pt x="2329180" y="0"/>
                      <a:pt x="3177540" y="0"/>
                    </a:cubicBezTo>
                    <a:cubicBezTo>
                      <a:pt x="4025900" y="0"/>
                      <a:pt x="4824730" y="330200"/>
                      <a:pt x="5424170" y="930910"/>
                    </a:cubicBezTo>
                    <a:cubicBezTo>
                      <a:pt x="6024880" y="1531620"/>
                      <a:pt x="6355080" y="2329180"/>
                      <a:pt x="6355080" y="3177540"/>
                    </a:cubicBezTo>
                    <a:cubicBezTo>
                      <a:pt x="6355080" y="4025900"/>
                      <a:pt x="6024880" y="4824730"/>
                      <a:pt x="5424170" y="5424170"/>
                    </a:cubicBezTo>
                    <a:cubicBezTo>
                      <a:pt x="4824730" y="6024880"/>
                      <a:pt x="4025900" y="6355080"/>
                      <a:pt x="3177540" y="6355080"/>
                    </a:cubicBezTo>
                    <a:close/>
                    <a:moveTo>
                      <a:pt x="3177540" y="190500"/>
                    </a:moveTo>
                    <a:cubicBezTo>
                      <a:pt x="2379980" y="190500"/>
                      <a:pt x="1629410" y="501650"/>
                      <a:pt x="1065530" y="1065530"/>
                    </a:cubicBezTo>
                    <a:cubicBezTo>
                      <a:pt x="501650" y="1629410"/>
                      <a:pt x="190500" y="2379980"/>
                      <a:pt x="190500" y="3177540"/>
                    </a:cubicBezTo>
                    <a:cubicBezTo>
                      <a:pt x="190500" y="3975100"/>
                      <a:pt x="501650" y="4725670"/>
                      <a:pt x="1065530" y="5289550"/>
                    </a:cubicBezTo>
                    <a:cubicBezTo>
                      <a:pt x="1629410" y="5853430"/>
                      <a:pt x="2379980" y="6164580"/>
                      <a:pt x="3177540" y="6164580"/>
                    </a:cubicBezTo>
                    <a:cubicBezTo>
                      <a:pt x="3975100" y="6164580"/>
                      <a:pt x="4725670" y="5853430"/>
                      <a:pt x="5289550" y="5289550"/>
                    </a:cubicBezTo>
                    <a:cubicBezTo>
                      <a:pt x="5853430" y="4725670"/>
                      <a:pt x="6164580" y="3975100"/>
                      <a:pt x="6164580" y="3177540"/>
                    </a:cubicBezTo>
                    <a:cubicBezTo>
                      <a:pt x="6164580" y="2379980"/>
                      <a:pt x="5853430" y="1629410"/>
                      <a:pt x="5289550" y="1065530"/>
                    </a:cubicBezTo>
                    <a:cubicBezTo>
                      <a:pt x="4725670" y="501650"/>
                      <a:pt x="3975100" y="190500"/>
                      <a:pt x="3177540" y="190500"/>
                    </a:cubicBezTo>
                    <a:close/>
                  </a:path>
                </a:pathLst>
              </a:custGeom>
              <a:solidFill>
                <a:srgbClr val="2F5972"/>
              </a:solidFill>
            </p:spPr>
          </p:sp>
        </p:grpSp>
      </p:grpSp>
      <p:sp>
        <p:nvSpPr>
          <p:cNvPr id="67" name="TextBox 67"/>
          <p:cNvSpPr txBox="1"/>
          <p:nvPr/>
        </p:nvSpPr>
        <p:spPr>
          <a:xfrm>
            <a:off x="3767163" y="6423874"/>
            <a:ext cx="11491454" cy="6881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sz="4000" dirty="0" err="1">
                <a:solidFill>
                  <a:srgbClr val="000000"/>
                </a:solidFill>
                <a:latin typeface="Tex Gyre Adventor"/>
              </a:rPr>
              <a:t>Чехол</a:t>
            </a:r>
            <a:r>
              <a:rPr lang="en-US" sz="4000" dirty="0">
                <a:solidFill>
                  <a:srgbClr val="000000"/>
                </a:solidFill>
                <a:latin typeface="Tex Gyre Adventor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Tex Gyre Adventor"/>
              </a:rPr>
              <a:t>сшит</a:t>
            </a:r>
            <a:r>
              <a:rPr lang="en-US" sz="4000" dirty="0">
                <a:solidFill>
                  <a:srgbClr val="000000"/>
                </a:solidFill>
                <a:latin typeface="Tex Gyre Adventor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Tex Gyre Adventor"/>
              </a:rPr>
              <a:t>из</a:t>
            </a:r>
            <a:r>
              <a:rPr lang="en-US" sz="4000" dirty="0">
                <a:solidFill>
                  <a:srgbClr val="000000"/>
                </a:solidFill>
                <a:latin typeface="Tex Gyre Adventor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Tex Gyre Adventor"/>
              </a:rPr>
              <a:t>плотной</a:t>
            </a:r>
            <a:r>
              <a:rPr lang="en-US" sz="4000" dirty="0">
                <a:solidFill>
                  <a:srgbClr val="000000"/>
                </a:solidFill>
                <a:latin typeface="Tex Gyre Adventor"/>
              </a:rPr>
              <a:t> </a:t>
            </a:r>
            <a:r>
              <a:rPr lang="en-US" sz="4000" dirty="0" err="1">
                <a:solidFill>
                  <a:srgbClr val="000000"/>
                </a:solidFill>
                <a:latin typeface="Tex Gyre Adventor"/>
              </a:rPr>
              <a:t>бязи</a:t>
            </a:r>
            <a:r>
              <a:rPr lang="en-US" sz="4000" dirty="0">
                <a:solidFill>
                  <a:srgbClr val="000000"/>
                </a:solidFill>
                <a:latin typeface="Tex Gyre Adventor"/>
              </a:rPr>
              <a:t> (100% </a:t>
            </a:r>
            <a:r>
              <a:rPr lang="en-US" sz="4000" dirty="0" err="1">
                <a:solidFill>
                  <a:srgbClr val="000000"/>
                </a:solidFill>
                <a:latin typeface="Tex Gyre Adventor"/>
              </a:rPr>
              <a:t>хлопок</a:t>
            </a:r>
            <a:r>
              <a:rPr lang="en-US" sz="4000" dirty="0">
                <a:solidFill>
                  <a:srgbClr val="000000"/>
                </a:solidFill>
                <a:latin typeface="Tex Gyre Adventor"/>
              </a:rPr>
              <a:t>).</a:t>
            </a:r>
          </a:p>
        </p:txBody>
      </p:sp>
      <p:sp>
        <p:nvSpPr>
          <p:cNvPr id="68" name="AutoShape 68"/>
          <p:cNvSpPr/>
          <p:nvPr/>
        </p:nvSpPr>
        <p:spPr>
          <a:xfrm>
            <a:off x="290818" y="2534758"/>
            <a:ext cx="10852551" cy="2608742"/>
          </a:xfrm>
          <a:prstGeom prst="rect">
            <a:avLst/>
          </a:prstGeom>
          <a:solidFill>
            <a:srgbClr val="F3CD74"/>
          </a:solidFill>
        </p:spPr>
      </p:sp>
      <p:sp>
        <p:nvSpPr>
          <p:cNvPr id="69" name="TextBox 69"/>
          <p:cNvSpPr txBox="1"/>
          <p:nvPr/>
        </p:nvSpPr>
        <p:spPr>
          <a:xfrm>
            <a:off x="638140" y="2771775"/>
            <a:ext cx="10264106" cy="20869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5600"/>
              </a:lnSpc>
            </a:pPr>
            <a:r>
              <a:rPr lang="en-US" sz="4000">
                <a:solidFill>
                  <a:srgbClr val="A73C28"/>
                </a:solidFill>
                <a:latin typeface="Tex Gyre Adventor"/>
              </a:rPr>
              <a:t>ЛУЗГА ГРЕЧКИ </a:t>
            </a:r>
            <a:r>
              <a:rPr lang="en-US" sz="4000">
                <a:solidFill>
                  <a:srgbClr val="000000"/>
                </a:solidFill>
                <a:latin typeface="Tex Gyre Adventor"/>
              </a:rPr>
              <a:t>- это полностью натуральный и экологически чистый материал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DCA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2164061" y="-2286000"/>
            <a:ext cx="7014173" cy="6061673"/>
            <a:chOff x="0" y="0"/>
            <a:chExt cx="9352231" cy="8082231"/>
          </a:xfrm>
        </p:grpSpPr>
        <p:grpSp>
          <p:nvGrpSpPr>
            <p:cNvPr id="3" name="Group 3"/>
            <p:cNvGrpSpPr>
              <a:grpSpLocks noChangeAspect="1"/>
            </p:cNvGrpSpPr>
            <p:nvPr/>
          </p:nvGrpSpPr>
          <p:grpSpPr>
            <a:xfrm rot="-2700000">
              <a:off x="1183615" y="1183615"/>
              <a:ext cx="5715000" cy="5715000"/>
              <a:chOff x="0" y="0"/>
              <a:chExt cx="2653030" cy="2653030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2653030" cy="2654300"/>
              </a:xfrm>
              <a:custGeom>
                <a:avLst/>
                <a:gdLst/>
                <a:ahLst/>
                <a:cxnLst/>
                <a:rect l="l" t="t" r="r" b="b"/>
                <a:pathLst>
                  <a:path w="2653030" h="2654300">
                    <a:moveTo>
                      <a:pt x="0" y="1535430"/>
                    </a:moveTo>
                    <a:lnTo>
                      <a:pt x="0" y="1463040"/>
                    </a:lnTo>
                    <a:lnTo>
                      <a:pt x="1463040" y="0"/>
                    </a:lnTo>
                    <a:lnTo>
                      <a:pt x="1535430" y="0"/>
                    </a:lnTo>
                    <a:lnTo>
                      <a:pt x="0" y="1535430"/>
                    </a:lnTo>
                    <a:close/>
                    <a:moveTo>
                      <a:pt x="1681480" y="0"/>
                    </a:moveTo>
                    <a:lnTo>
                      <a:pt x="1609090" y="0"/>
                    </a:lnTo>
                    <a:lnTo>
                      <a:pt x="0" y="1607820"/>
                    </a:lnTo>
                    <a:lnTo>
                      <a:pt x="0" y="1680210"/>
                    </a:lnTo>
                    <a:lnTo>
                      <a:pt x="1681480" y="0"/>
                    </a:lnTo>
                    <a:close/>
                    <a:moveTo>
                      <a:pt x="1390650" y="0"/>
                    </a:moveTo>
                    <a:lnTo>
                      <a:pt x="1318260" y="0"/>
                    </a:lnTo>
                    <a:lnTo>
                      <a:pt x="0" y="1318260"/>
                    </a:lnTo>
                    <a:lnTo>
                      <a:pt x="0" y="1390650"/>
                    </a:lnTo>
                    <a:lnTo>
                      <a:pt x="1390650" y="0"/>
                    </a:lnTo>
                    <a:close/>
                    <a:moveTo>
                      <a:pt x="1245870" y="0"/>
                    </a:moveTo>
                    <a:lnTo>
                      <a:pt x="1173480" y="0"/>
                    </a:lnTo>
                    <a:lnTo>
                      <a:pt x="0" y="1173480"/>
                    </a:lnTo>
                    <a:lnTo>
                      <a:pt x="0" y="1245870"/>
                    </a:lnTo>
                    <a:lnTo>
                      <a:pt x="1245870" y="0"/>
                    </a:lnTo>
                    <a:close/>
                    <a:moveTo>
                      <a:pt x="1826260" y="0"/>
                    </a:moveTo>
                    <a:lnTo>
                      <a:pt x="1753870" y="0"/>
                    </a:lnTo>
                    <a:lnTo>
                      <a:pt x="0" y="1753870"/>
                    </a:lnTo>
                    <a:lnTo>
                      <a:pt x="0" y="1826260"/>
                    </a:lnTo>
                    <a:lnTo>
                      <a:pt x="1826260" y="0"/>
                    </a:lnTo>
                    <a:close/>
                    <a:moveTo>
                      <a:pt x="2260600" y="0"/>
                    </a:moveTo>
                    <a:lnTo>
                      <a:pt x="2188210" y="0"/>
                    </a:lnTo>
                    <a:lnTo>
                      <a:pt x="0" y="2188210"/>
                    </a:lnTo>
                    <a:lnTo>
                      <a:pt x="0" y="2260600"/>
                    </a:lnTo>
                    <a:lnTo>
                      <a:pt x="2260600" y="0"/>
                    </a:lnTo>
                    <a:close/>
                    <a:moveTo>
                      <a:pt x="2551430" y="0"/>
                    </a:moveTo>
                    <a:lnTo>
                      <a:pt x="2479040" y="0"/>
                    </a:lnTo>
                    <a:lnTo>
                      <a:pt x="0" y="2479040"/>
                    </a:lnTo>
                    <a:lnTo>
                      <a:pt x="0" y="2551430"/>
                    </a:lnTo>
                    <a:lnTo>
                      <a:pt x="2551430" y="0"/>
                    </a:lnTo>
                    <a:close/>
                    <a:moveTo>
                      <a:pt x="2405380" y="0"/>
                    </a:moveTo>
                    <a:lnTo>
                      <a:pt x="2332990" y="0"/>
                    </a:lnTo>
                    <a:lnTo>
                      <a:pt x="0" y="2332990"/>
                    </a:lnTo>
                    <a:lnTo>
                      <a:pt x="0" y="2405380"/>
                    </a:lnTo>
                    <a:lnTo>
                      <a:pt x="2405380" y="0"/>
                    </a:lnTo>
                    <a:close/>
                    <a:moveTo>
                      <a:pt x="2115820" y="0"/>
                    </a:moveTo>
                    <a:lnTo>
                      <a:pt x="2043430" y="0"/>
                    </a:lnTo>
                    <a:lnTo>
                      <a:pt x="0" y="2043430"/>
                    </a:lnTo>
                    <a:lnTo>
                      <a:pt x="0" y="2115820"/>
                    </a:lnTo>
                    <a:lnTo>
                      <a:pt x="2115820" y="0"/>
                    </a:lnTo>
                    <a:close/>
                    <a:moveTo>
                      <a:pt x="375920" y="0"/>
                    </a:moveTo>
                    <a:lnTo>
                      <a:pt x="303530" y="0"/>
                    </a:lnTo>
                    <a:lnTo>
                      <a:pt x="0" y="303530"/>
                    </a:lnTo>
                    <a:lnTo>
                      <a:pt x="0" y="375920"/>
                    </a:lnTo>
                    <a:lnTo>
                      <a:pt x="375920" y="0"/>
                    </a:lnTo>
                    <a:close/>
                    <a:moveTo>
                      <a:pt x="1101090" y="0"/>
                    </a:moveTo>
                    <a:lnTo>
                      <a:pt x="1028700" y="0"/>
                    </a:lnTo>
                    <a:lnTo>
                      <a:pt x="0" y="1028700"/>
                    </a:lnTo>
                    <a:lnTo>
                      <a:pt x="0" y="1101090"/>
                    </a:lnTo>
                    <a:lnTo>
                      <a:pt x="1101090" y="0"/>
                    </a:lnTo>
                    <a:close/>
                    <a:moveTo>
                      <a:pt x="2653030" y="0"/>
                    </a:moveTo>
                    <a:lnTo>
                      <a:pt x="2623820" y="0"/>
                    </a:lnTo>
                    <a:lnTo>
                      <a:pt x="0" y="2623820"/>
                    </a:lnTo>
                    <a:lnTo>
                      <a:pt x="0" y="2653030"/>
                    </a:lnTo>
                    <a:lnTo>
                      <a:pt x="43180" y="2653030"/>
                    </a:lnTo>
                    <a:lnTo>
                      <a:pt x="2653030" y="43180"/>
                    </a:lnTo>
                    <a:lnTo>
                      <a:pt x="2653030" y="0"/>
                    </a:lnTo>
                    <a:close/>
                    <a:moveTo>
                      <a:pt x="520700" y="0"/>
                    </a:moveTo>
                    <a:lnTo>
                      <a:pt x="448310" y="0"/>
                    </a:lnTo>
                    <a:lnTo>
                      <a:pt x="0" y="448310"/>
                    </a:lnTo>
                    <a:lnTo>
                      <a:pt x="0" y="520700"/>
                    </a:lnTo>
                    <a:lnTo>
                      <a:pt x="520700" y="0"/>
                    </a:lnTo>
                    <a:close/>
                    <a:moveTo>
                      <a:pt x="85090" y="0"/>
                    </a:moveTo>
                    <a:lnTo>
                      <a:pt x="12700" y="0"/>
                    </a:lnTo>
                    <a:lnTo>
                      <a:pt x="0" y="12700"/>
                    </a:lnTo>
                    <a:lnTo>
                      <a:pt x="0" y="85090"/>
                    </a:lnTo>
                    <a:lnTo>
                      <a:pt x="85090" y="0"/>
                    </a:lnTo>
                    <a:close/>
                    <a:moveTo>
                      <a:pt x="231140" y="0"/>
                    </a:moveTo>
                    <a:lnTo>
                      <a:pt x="158750" y="0"/>
                    </a:lnTo>
                    <a:lnTo>
                      <a:pt x="0" y="157480"/>
                    </a:lnTo>
                    <a:lnTo>
                      <a:pt x="0" y="229870"/>
                    </a:lnTo>
                    <a:lnTo>
                      <a:pt x="231140" y="0"/>
                    </a:lnTo>
                    <a:close/>
                    <a:moveTo>
                      <a:pt x="0" y="956310"/>
                    </a:moveTo>
                    <a:lnTo>
                      <a:pt x="956310" y="0"/>
                    </a:lnTo>
                    <a:lnTo>
                      <a:pt x="883920" y="0"/>
                    </a:lnTo>
                    <a:lnTo>
                      <a:pt x="0" y="882650"/>
                    </a:lnTo>
                    <a:lnTo>
                      <a:pt x="0" y="956310"/>
                    </a:lnTo>
                    <a:close/>
                    <a:moveTo>
                      <a:pt x="665480" y="0"/>
                    </a:moveTo>
                    <a:lnTo>
                      <a:pt x="593090" y="0"/>
                    </a:lnTo>
                    <a:lnTo>
                      <a:pt x="0" y="593090"/>
                    </a:lnTo>
                    <a:lnTo>
                      <a:pt x="0" y="665480"/>
                    </a:lnTo>
                    <a:lnTo>
                      <a:pt x="665480" y="0"/>
                    </a:lnTo>
                    <a:close/>
                    <a:moveTo>
                      <a:pt x="810260" y="0"/>
                    </a:moveTo>
                    <a:lnTo>
                      <a:pt x="737870" y="0"/>
                    </a:lnTo>
                    <a:lnTo>
                      <a:pt x="0" y="737870"/>
                    </a:lnTo>
                    <a:lnTo>
                      <a:pt x="0" y="810260"/>
                    </a:lnTo>
                    <a:lnTo>
                      <a:pt x="810260" y="0"/>
                    </a:lnTo>
                    <a:close/>
                    <a:moveTo>
                      <a:pt x="1971040" y="0"/>
                    </a:moveTo>
                    <a:lnTo>
                      <a:pt x="1898650" y="0"/>
                    </a:lnTo>
                    <a:lnTo>
                      <a:pt x="0" y="1898650"/>
                    </a:lnTo>
                    <a:lnTo>
                      <a:pt x="0" y="1971040"/>
                    </a:lnTo>
                    <a:lnTo>
                      <a:pt x="1971040" y="0"/>
                    </a:lnTo>
                    <a:close/>
                    <a:moveTo>
                      <a:pt x="2653030" y="1783080"/>
                    </a:moveTo>
                    <a:lnTo>
                      <a:pt x="2653030" y="1710690"/>
                    </a:lnTo>
                    <a:lnTo>
                      <a:pt x="1710690" y="2653030"/>
                    </a:lnTo>
                    <a:lnTo>
                      <a:pt x="1783080" y="2653030"/>
                    </a:lnTo>
                    <a:lnTo>
                      <a:pt x="2653030" y="1783080"/>
                    </a:lnTo>
                    <a:close/>
                    <a:moveTo>
                      <a:pt x="2653030" y="1927860"/>
                    </a:moveTo>
                    <a:lnTo>
                      <a:pt x="2653030" y="1855470"/>
                    </a:lnTo>
                    <a:lnTo>
                      <a:pt x="1855470" y="2653030"/>
                    </a:lnTo>
                    <a:lnTo>
                      <a:pt x="1927860" y="2653030"/>
                    </a:lnTo>
                    <a:lnTo>
                      <a:pt x="2653030" y="1927860"/>
                    </a:lnTo>
                    <a:close/>
                    <a:moveTo>
                      <a:pt x="2653030" y="2072640"/>
                    </a:moveTo>
                    <a:lnTo>
                      <a:pt x="2653030" y="2000250"/>
                    </a:lnTo>
                    <a:lnTo>
                      <a:pt x="2000250" y="2653030"/>
                    </a:lnTo>
                    <a:lnTo>
                      <a:pt x="2072640" y="2653030"/>
                    </a:lnTo>
                    <a:lnTo>
                      <a:pt x="2653030" y="2072640"/>
                    </a:lnTo>
                    <a:close/>
                    <a:moveTo>
                      <a:pt x="2653030" y="1638300"/>
                    </a:moveTo>
                    <a:lnTo>
                      <a:pt x="2653030" y="1565910"/>
                    </a:lnTo>
                    <a:lnTo>
                      <a:pt x="1564640" y="2654300"/>
                    </a:lnTo>
                    <a:lnTo>
                      <a:pt x="1637030" y="2654300"/>
                    </a:lnTo>
                    <a:lnTo>
                      <a:pt x="2653030" y="1638300"/>
                    </a:lnTo>
                    <a:close/>
                    <a:moveTo>
                      <a:pt x="2217420" y="2653030"/>
                    </a:moveTo>
                    <a:lnTo>
                      <a:pt x="2653030" y="2217420"/>
                    </a:lnTo>
                    <a:lnTo>
                      <a:pt x="2653030" y="2145030"/>
                    </a:lnTo>
                    <a:lnTo>
                      <a:pt x="2145030" y="2653030"/>
                    </a:lnTo>
                    <a:lnTo>
                      <a:pt x="2217420" y="2653030"/>
                    </a:lnTo>
                    <a:close/>
                    <a:moveTo>
                      <a:pt x="2653030" y="2580640"/>
                    </a:moveTo>
                    <a:lnTo>
                      <a:pt x="2580640" y="2653030"/>
                    </a:lnTo>
                    <a:lnTo>
                      <a:pt x="2653030" y="2653030"/>
                    </a:lnTo>
                    <a:lnTo>
                      <a:pt x="2653030" y="2580640"/>
                    </a:lnTo>
                    <a:close/>
                    <a:moveTo>
                      <a:pt x="2653030" y="2508250"/>
                    </a:moveTo>
                    <a:lnTo>
                      <a:pt x="2653030" y="2435860"/>
                    </a:lnTo>
                    <a:lnTo>
                      <a:pt x="2435860" y="2653030"/>
                    </a:lnTo>
                    <a:lnTo>
                      <a:pt x="2508250" y="2653030"/>
                    </a:lnTo>
                    <a:lnTo>
                      <a:pt x="2653030" y="2508250"/>
                    </a:lnTo>
                    <a:close/>
                    <a:moveTo>
                      <a:pt x="2653030" y="2363470"/>
                    </a:moveTo>
                    <a:lnTo>
                      <a:pt x="2653030" y="2291080"/>
                    </a:lnTo>
                    <a:lnTo>
                      <a:pt x="2291080" y="2653030"/>
                    </a:lnTo>
                    <a:lnTo>
                      <a:pt x="2363470" y="2653030"/>
                    </a:lnTo>
                    <a:lnTo>
                      <a:pt x="2653030" y="2363470"/>
                    </a:lnTo>
                    <a:close/>
                    <a:moveTo>
                      <a:pt x="2653030" y="1492250"/>
                    </a:moveTo>
                    <a:lnTo>
                      <a:pt x="2653030" y="1419860"/>
                    </a:lnTo>
                    <a:lnTo>
                      <a:pt x="1419860" y="2653030"/>
                    </a:lnTo>
                    <a:lnTo>
                      <a:pt x="1492250" y="2653030"/>
                    </a:lnTo>
                    <a:lnTo>
                      <a:pt x="2653030" y="1492250"/>
                    </a:lnTo>
                    <a:close/>
                    <a:moveTo>
                      <a:pt x="2653030" y="187960"/>
                    </a:moveTo>
                    <a:lnTo>
                      <a:pt x="2653030" y="115570"/>
                    </a:lnTo>
                    <a:lnTo>
                      <a:pt x="115570" y="2653030"/>
                    </a:lnTo>
                    <a:lnTo>
                      <a:pt x="187960" y="2653030"/>
                    </a:lnTo>
                    <a:lnTo>
                      <a:pt x="2653030" y="187960"/>
                    </a:lnTo>
                    <a:close/>
                    <a:moveTo>
                      <a:pt x="2653030" y="622300"/>
                    </a:moveTo>
                    <a:lnTo>
                      <a:pt x="2653030" y="549910"/>
                    </a:lnTo>
                    <a:lnTo>
                      <a:pt x="549910" y="2653030"/>
                    </a:lnTo>
                    <a:lnTo>
                      <a:pt x="622300" y="2653030"/>
                    </a:lnTo>
                    <a:lnTo>
                      <a:pt x="2653030" y="622300"/>
                    </a:lnTo>
                    <a:close/>
                    <a:moveTo>
                      <a:pt x="2653030" y="477520"/>
                    </a:moveTo>
                    <a:lnTo>
                      <a:pt x="2653030" y="405130"/>
                    </a:lnTo>
                    <a:lnTo>
                      <a:pt x="405130" y="2653030"/>
                    </a:lnTo>
                    <a:lnTo>
                      <a:pt x="477520" y="2653030"/>
                    </a:lnTo>
                    <a:lnTo>
                      <a:pt x="2653030" y="477520"/>
                    </a:lnTo>
                    <a:close/>
                    <a:moveTo>
                      <a:pt x="2653030" y="1347470"/>
                    </a:moveTo>
                    <a:lnTo>
                      <a:pt x="2653030" y="1275080"/>
                    </a:lnTo>
                    <a:lnTo>
                      <a:pt x="1275080" y="2653030"/>
                    </a:lnTo>
                    <a:lnTo>
                      <a:pt x="1347470" y="2653030"/>
                    </a:lnTo>
                    <a:lnTo>
                      <a:pt x="2653030" y="1347470"/>
                    </a:lnTo>
                    <a:close/>
                    <a:moveTo>
                      <a:pt x="2653030" y="767080"/>
                    </a:moveTo>
                    <a:lnTo>
                      <a:pt x="2653030" y="694690"/>
                    </a:lnTo>
                    <a:lnTo>
                      <a:pt x="694690" y="2653030"/>
                    </a:lnTo>
                    <a:lnTo>
                      <a:pt x="767080" y="2653030"/>
                    </a:lnTo>
                    <a:lnTo>
                      <a:pt x="2653030" y="767080"/>
                    </a:lnTo>
                    <a:close/>
                    <a:moveTo>
                      <a:pt x="2653030" y="332740"/>
                    </a:moveTo>
                    <a:lnTo>
                      <a:pt x="2653030" y="260350"/>
                    </a:lnTo>
                    <a:lnTo>
                      <a:pt x="260350" y="2653030"/>
                    </a:lnTo>
                    <a:lnTo>
                      <a:pt x="332740" y="2653030"/>
                    </a:lnTo>
                    <a:lnTo>
                      <a:pt x="2653030" y="332740"/>
                    </a:lnTo>
                    <a:close/>
                    <a:moveTo>
                      <a:pt x="2653030" y="1202690"/>
                    </a:moveTo>
                    <a:lnTo>
                      <a:pt x="2653030" y="1130300"/>
                    </a:lnTo>
                    <a:lnTo>
                      <a:pt x="1130300" y="2653030"/>
                    </a:lnTo>
                    <a:lnTo>
                      <a:pt x="1202690" y="2653030"/>
                    </a:lnTo>
                    <a:lnTo>
                      <a:pt x="2653030" y="1202690"/>
                    </a:lnTo>
                    <a:close/>
                    <a:moveTo>
                      <a:pt x="2653030" y="913130"/>
                    </a:moveTo>
                    <a:lnTo>
                      <a:pt x="2653030" y="840740"/>
                    </a:lnTo>
                    <a:lnTo>
                      <a:pt x="840740" y="2653030"/>
                    </a:lnTo>
                    <a:lnTo>
                      <a:pt x="913130" y="2653030"/>
                    </a:lnTo>
                    <a:lnTo>
                      <a:pt x="2653030" y="913130"/>
                    </a:lnTo>
                    <a:close/>
                    <a:moveTo>
                      <a:pt x="2653030" y="1057910"/>
                    </a:moveTo>
                    <a:lnTo>
                      <a:pt x="2653030" y="985520"/>
                    </a:lnTo>
                    <a:lnTo>
                      <a:pt x="985520" y="2653030"/>
                    </a:lnTo>
                    <a:lnTo>
                      <a:pt x="1057910" y="2653030"/>
                    </a:lnTo>
                    <a:lnTo>
                      <a:pt x="2653030" y="1057910"/>
                    </a:lnTo>
                    <a:close/>
                  </a:path>
                </a:pathLst>
              </a:custGeom>
              <a:solidFill>
                <a:srgbClr val="F5FBF9"/>
              </a:solidFill>
            </p:spPr>
          </p:sp>
        </p:grpSp>
        <p:grpSp>
          <p:nvGrpSpPr>
            <p:cNvPr id="5" name="Group 5"/>
            <p:cNvGrpSpPr/>
            <p:nvPr/>
          </p:nvGrpSpPr>
          <p:grpSpPr>
            <a:xfrm rot="-2700000">
              <a:off x="2453615" y="1183615"/>
              <a:ext cx="5715000" cy="5715000"/>
              <a:chOff x="0" y="0"/>
              <a:chExt cx="1913890" cy="1913890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1913890" cy="1913890"/>
              </a:xfrm>
              <a:custGeom>
                <a:avLst/>
                <a:gdLst/>
                <a:ahLst/>
                <a:cxnLst/>
                <a:rect l="l" t="t" r="r" b="b"/>
                <a:pathLst>
                  <a:path w="1913890" h="1913890">
                    <a:moveTo>
                      <a:pt x="0" y="0"/>
                    </a:moveTo>
                    <a:lnTo>
                      <a:pt x="0" y="1913890"/>
                    </a:lnTo>
                    <a:lnTo>
                      <a:pt x="1913890" y="1913890"/>
                    </a:lnTo>
                    <a:lnTo>
                      <a:pt x="1913890" y="0"/>
                    </a:lnTo>
                    <a:lnTo>
                      <a:pt x="0" y="0"/>
                    </a:lnTo>
                    <a:close/>
                    <a:moveTo>
                      <a:pt x="1852930" y="1852930"/>
                    </a:moveTo>
                    <a:lnTo>
                      <a:pt x="59690" y="1852930"/>
                    </a:lnTo>
                    <a:lnTo>
                      <a:pt x="59690" y="59690"/>
                    </a:lnTo>
                    <a:lnTo>
                      <a:pt x="1852930" y="59690"/>
                    </a:lnTo>
                    <a:lnTo>
                      <a:pt x="1852930" y="1852930"/>
                    </a:lnTo>
                    <a:close/>
                  </a:path>
                </a:pathLst>
              </a:custGeom>
              <a:solidFill>
                <a:srgbClr val="2F5972"/>
              </a:solidFill>
            </p:spPr>
          </p:sp>
        </p:grpSp>
      </p:grpSp>
      <p:grpSp>
        <p:nvGrpSpPr>
          <p:cNvPr id="7" name="Group 7"/>
          <p:cNvGrpSpPr/>
          <p:nvPr/>
        </p:nvGrpSpPr>
        <p:grpSpPr>
          <a:xfrm>
            <a:off x="14857885" y="7477898"/>
            <a:ext cx="4573115" cy="3952102"/>
            <a:chOff x="0" y="0"/>
            <a:chExt cx="6097487" cy="5269470"/>
          </a:xfrm>
        </p:grpSpPr>
        <p:grpSp>
          <p:nvGrpSpPr>
            <p:cNvPr id="8" name="Group 8"/>
            <p:cNvGrpSpPr>
              <a:grpSpLocks noChangeAspect="1"/>
            </p:cNvGrpSpPr>
            <p:nvPr/>
          </p:nvGrpSpPr>
          <p:grpSpPr>
            <a:xfrm rot="-2700000">
              <a:off x="771696" y="771696"/>
              <a:ext cx="3726078" cy="3726078"/>
              <a:chOff x="0" y="0"/>
              <a:chExt cx="2653030" cy="2653030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2653030" cy="2654300"/>
              </a:xfrm>
              <a:custGeom>
                <a:avLst/>
                <a:gdLst/>
                <a:ahLst/>
                <a:cxnLst/>
                <a:rect l="l" t="t" r="r" b="b"/>
                <a:pathLst>
                  <a:path w="2653030" h="2654300">
                    <a:moveTo>
                      <a:pt x="0" y="1535430"/>
                    </a:moveTo>
                    <a:lnTo>
                      <a:pt x="0" y="1463040"/>
                    </a:lnTo>
                    <a:lnTo>
                      <a:pt x="1463040" y="0"/>
                    </a:lnTo>
                    <a:lnTo>
                      <a:pt x="1535430" y="0"/>
                    </a:lnTo>
                    <a:lnTo>
                      <a:pt x="0" y="1535430"/>
                    </a:lnTo>
                    <a:close/>
                    <a:moveTo>
                      <a:pt x="1681480" y="0"/>
                    </a:moveTo>
                    <a:lnTo>
                      <a:pt x="1609090" y="0"/>
                    </a:lnTo>
                    <a:lnTo>
                      <a:pt x="0" y="1607820"/>
                    </a:lnTo>
                    <a:lnTo>
                      <a:pt x="0" y="1680210"/>
                    </a:lnTo>
                    <a:lnTo>
                      <a:pt x="1681480" y="0"/>
                    </a:lnTo>
                    <a:close/>
                    <a:moveTo>
                      <a:pt x="1390650" y="0"/>
                    </a:moveTo>
                    <a:lnTo>
                      <a:pt x="1318260" y="0"/>
                    </a:lnTo>
                    <a:lnTo>
                      <a:pt x="0" y="1318260"/>
                    </a:lnTo>
                    <a:lnTo>
                      <a:pt x="0" y="1390650"/>
                    </a:lnTo>
                    <a:lnTo>
                      <a:pt x="1390650" y="0"/>
                    </a:lnTo>
                    <a:close/>
                    <a:moveTo>
                      <a:pt x="1245870" y="0"/>
                    </a:moveTo>
                    <a:lnTo>
                      <a:pt x="1173480" y="0"/>
                    </a:lnTo>
                    <a:lnTo>
                      <a:pt x="0" y="1173480"/>
                    </a:lnTo>
                    <a:lnTo>
                      <a:pt x="0" y="1245870"/>
                    </a:lnTo>
                    <a:lnTo>
                      <a:pt x="1245870" y="0"/>
                    </a:lnTo>
                    <a:close/>
                    <a:moveTo>
                      <a:pt x="1826260" y="0"/>
                    </a:moveTo>
                    <a:lnTo>
                      <a:pt x="1753870" y="0"/>
                    </a:lnTo>
                    <a:lnTo>
                      <a:pt x="0" y="1753870"/>
                    </a:lnTo>
                    <a:lnTo>
                      <a:pt x="0" y="1826260"/>
                    </a:lnTo>
                    <a:lnTo>
                      <a:pt x="1826260" y="0"/>
                    </a:lnTo>
                    <a:close/>
                    <a:moveTo>
                      <a:pt x="2260600" y="0"/>
                    </a:moveTo>
                    <a:lnTo>
                      <a:pt x="2188210" y="0"/>
                    </a:lnTo>
                    <a:lnTo>
                      <a:pt x="0" y="2188210"/>
                    </a:lnTo>
                    <a:lnTo>
                      <a:pt x="0" y="2260600"/>
                    </a:lnTo>
                    <a:lnTo>
                      <a:pt x="2260600" y="0"/>
                    </a:lnTo>
                    <a:close/>
                    <a:moveTo>
                      <a:pt x="2551430" y="0"/>
                    </a:moveTo>
                    <a:lnTo>
                      <a:pt x="2479040" y="0"/>
                    </a:lnTo>
                    <a:lnTo>
                      <a:pt x="0" y="2479040"/>
                    </a:lnTo>
                    <a:lnTo>
                      <a:pt x="0" y="2551430"/>
                    </a:lnTo>
                    <a:lnTo>
                      <a:pt x="2551430" y="0"/>
                    </a:lnTo>
                    <a:close/>
                    <a:moveTo>
                      <a:pt x="2405380" y="0"/>
                    </a:moveTo>
                    <a:lnTo>
                      <a:pt x="2332990" y="0"/>
                    </a:lnTo>
                    <a:lnTo>
                      <a:pt x="0" y="2332990"/>
                    </a:lnTo>
                    <a:lnTo>
                      <a:pt x="0" y="2405380"/>
                    </a:lnTo>
                    <a:lnTo>
                      <a:pt x="2405380" y="0"/>
                    </a:lnTo>
                    <a:close/>
                    <a:moveTo>
                      <a:pt x="2115820" y="0"/>
                    </a:moveTo>
                    <a:lnTo>
                      <a:pt x="2043430" y="0"/>
                    </a:lnTo>
                    <a:lnTo>
                      <a:pt x="0" y="2043430"/>
                    </a:lnTo>
                    <a:lnTo>
                      <a:pt x="0" y="2115820"/>
                    </a:lnTo>
                    <a:lnTo>
                      <a:pt x="2115820" y="0"/>
                    </a:lnTo>
                    <a:close/>
                    <a:moveTo>
                      <a:pt x="375920" y="0"/>
                    </a:moveTo>
                    <a:lnTo>
                      <a:pt x="303530" y="0"/>
                    </a:lnTo>
                    <a:lnTo>
                      <a:pt x="0" y="303530"/>
                    </a:lnTo>
                    <a:lnTo>
                      <a:pt x="0" y="375920"/>
                    </a:lnTo>
                    <a:lnTo>
                      <a:pt x="375920" y="0"/>
                    </a:lnTo>
                    <a:close/>
                    <a:moveTo>
                      <a:pt x="1101090" y="0"/>
                    </a:moveTo>
                    <a:lnTo>
                      <a:pt x="1028700" y="0"/>
                    </a:lnTo>
                    <a:lnTo>
                      <a:pt x="0" y="1028700"/>
                    </a:lnTo>
                    <a:lnTo>
                      <a:pt x="0" y="1101090"/>
                    </a:lnTo>
                    <a:lnTo>
                      <a:pt x="1101090" y="0"/>
                    </a:lnTo>
                    <a:close/>
                    <a:moveTo>
                      <a:pt x="2653030" y="0"/>
                    </a:moveTo>
                    <a:lnTo>
                      <a:pt x="2623820" y="0"/>
                    </a:lnTo>
                    <a:lnTo>
                      <a:pt x="0" y="2623820"/>
                    </a:lnTo>
                    <a:lnTo>
                      <a:pt x="0" y="2653030"/>
                    </a:lnTo>
                    <a:lnTo>
                      <a:pt x="43180" y="2653030"/>
                    </a:lnTo>
                    <a:lnTo>
                      <a:pt x="2653030" y="43180"/>
                    </a:lnTo>
                    <a:lnTo>
                      <a:pt x="2653030" y="0"/>
                    </a:lnTo>
                    <a:close/>
                    <a:moveTo>
                      <a:pt x="520700" y="0"/>
                    </a:moveTo>
                    <a:lnTo>
                      <a:pt x="448310" y="0"/>
                    </a:lnTo>
                    <a:lnTo>
                      <a:pt x="0" y="448310"/>
                    </a:lnTo>
                    <a:lnTo>
                      <a:pt x="0" y="520700"/>
                    </a:lnTo>
                    <a:lnTo>
                      <a:pt x="520700" y="0"/>
                    </a:lnTo>
                    <a:close/>
                    <a:moveTo>
                      <a:pt x="85090" y="0"/>
                    </a:moveTo>
                    <a:lnTo>
                      <a:pt x="12700" y="0"/>
                    </a:lnTo>
                    <a:lnTo>
                      <a:pt x="0" y="12700"/>
                    </a:lnTo>
                    <a:lnTo>
                      <a:pt x="0" y="85090"/>
                    </a:lnTo>
                    <a:lnTo>
                      <a:pt x="85090" y="0"/>
                    </a:lnTo>
                    <a:close/>
                    <a:moveTo>
                      <a:pt x="231140" y="0"/>
                    </a:moveTo>
                    <a:lnTo>
                      <a:pt x="158750" y="0"/>
                    </a:lnTo>
                    <a:lnTo>
                      <a:pt x="0" y="157480"/>
                    </a:lnTo>
                    <a:lnTo>
                      <a:pt x="0" y="229870"/>
                    </a:lnTo>
                    <a:lnTo>
                      <a:pt x="231140" y="0"/>
                    </a:lnTo>
                    <a:close/>
                    <a:moveTo>
                      <a:pt x="0" y="956310"/>
                    </a:moveTo>
                    <a:lnTo>
                      <a:pt x="956310" y="0"/>
                    </a:lnTo>
                    <a:lnTo>
                      <a:pt x="883920" y="0"/>
                    </a:lnTo>
                    <a:lnTo>
                      <a:pt x="0" y="882650"/>
                    </a:lnTo>
                    <a:lnTo>
                      <a:pt x="0" y="956310"/>
                    </a:lnTo>
                    <a:close/>
                    <a:moveTo>
                      <a:pt x="665480" y="0"/>
                    </a:moveTo>
                    <a:lnTo>
                      <a:pt x="593090" y="0"/>
                    </a:lnTo>
                    <a:lnTo>
                      <a:pt x="0" y="593090"/>
                    </a:lnTo>
                    <a:lnTo>
                      <a:pt x="0" y="665480"/>
                    </a:lnTo>
                    <a:lnTo>
                      <a:pt x="665480" y="0"/>
                    </a:lnTo>
                    <a:close/>
                    <a:moveTo>
                      <a:pt x="810260" y="0"/>
                    </a:moveTo>
                    <a:lnTo>
                      <a:pt x="737870" y="0"/>
                    </a:lnTo>
                    <a:lnTo>
                      <a:pt x="0" y="737870"/>
                    </a:lnTo>
                    <a:lnTo>
                      <a:pt x="0" y="810260"/>
                    </a:lnTo>
                    <a:lnTo>
                      <a:pt x="810260" y="0"/>
                    </a:lnTo>
                    <a:close/>
                    <a:moveTo>
                      <a:pt x="1971040" y="0"/>
                    </a:moveTo>
                    <a:lnTo>
                      <a:pt x="1898650" y="0"/>
                    </a:lnTo>
                    <a:lnTo>
                      <a:pt x="0" y="1898650"/>
                    </a:lnTo>
                    <a:lnTo>
                      <a:pt x="0" y="1971040"/>
                    </a:lnTo>
                    <a:lnTo>
                      <a:pt x="1971040" y="0"/>
                    </a:lnTo>
                    <a:close/>
                    <a:moveTo>
                      <a:pt x="2653030" y="1783080"/>
                    </a:moveTo>
                    <a:lnTo>
                      <a:pt x="2653030" y="1710690"/>
                    </a:lnTo>
                    <a:lnTo>
                      <a:pt x="1710690" y="2653030"/>
                    </a:lnTo>
                    <a:lnTo>
                      <a:pt x="1783080" y="2653030"/>
                    </a:lnTo>
                    <a:lnTo>
                      <a:pt x="2653030" y="1783080"/>
                    </a:lnTo>
                    <a:close/>
                    <a:moveTo>
                      <a:pt x="2653030" y="1927860"/>
                    </a:moveTo>
                    <a:lnTo>
                      <a:pt x="2653030" y="1855470"/>
                    </a:lnTo>
                    <a:lnTo>
                      <a:pt x="1855470" y="2653030"/>
                    </a:lnTo>
                    <a:lnTo>
                      <a:pt x="1927860" y="2653030"/>
                    </a:lnTo>
                    <a:lnTo>
                      <a:pt x="2653030" y="1927860"/>
                    </a:lnTo>
                    <a:close/>
                    <a:moveTo>
                      <a:pt x="2653030" y="2072640"/>
                    </a:moveTo>
                    <a:lnTo>
                      <a:pt x="2653030" y="2000250"/>
                    </a:lnTo>
                    <a:lnTo>
                      <a:pt x="2000250" y="2653030"/>
                    </a:lnTo>
                    <a:lnTo>
                      <a:pt x="2072640" y="2653030"/>
                    </a:lnTo>
                    <a:lnTo>
                      <a:pt x="2653030" y="2072640"/>
                    </a:lnTo>
                    <a:close/>
                    <a:moveTo>
                      <a:pt x="2653030" y="1638300"/>
                    </a:moveTo>
                    <a:lnTo>
                      <a:pt x="2653030" y="1565910"/>
                    </a:lnTo>
                    <a:lnTo>
                      <a:pt x="1564640" y="2654300"/>
                    </a:lnTo>
                    <a:lnTo>
                      <a:pt x="1637030" y="2654300"/>
                    </a:lnTo>
                    <a:lnTo>
                      <a:pt x="2653030" y="1638300"/>
                    </a:lnTo>
                    <a:close/>
                    <a:moveTo>
                      <a:pt x="2217420" y="2653030"/>
                    </a:moveTo>
                    <a:lnTo>
                      <a:pt x="2653030" y="2217420"/>
                    </a:lnTo>
                    <a:lnTo>
                      <a:pt x="2653030" y="2145030"/>
                    </a:lnTo>
                    <a:lnTo>
                      <a:pt x="2145030" y="2653030"/>
                    </a:lnTo>
                    <a:lnTo>
                      <a:pt x="2217420" y="2653030"/>
                    </a:lnTo>
                    <a:close/>
                    <a:moveTo>
                      <a:pt x="2653030" y="2580640"/>
                    </a:moveTo>
                    <a:lnTo>
                      <a:pt x="2580640" y="2653030"/>
                    </a:lnTo>
                    <a:lnTo>
                      <a:pt x="2653030" y="2653030"/>
                    </a:lnTo>
                    <a:lnTo>
                      <a:pt x="2653030" y="2580640"/>
                    </a:lnTo>
                    <a:close/>
                    <a:moveTo>
                      <a:pt x="2653030" y="2508250"/>
                    </a:moveTo>
                    <a:lnTo>
                      <a:pt x="2653030" y="2435860"/>
                    </a:lnTo>
                    <a:lnTo>
                      <a:pt x="2435860" y="2653030"/>
                    </a:lnTo>
                    <a:lnTo>
                      <a:pt x="2508250" y="2653030"/>
                    </a:lnTo>
                    <a:lnTo>
                      <a:pt x="2653030" y="2508250"/>
                    </a:lnTo>
                    <a:close/>
                    <a:moveTo>
                      <a:pt x="2653030" y="2363470"/>
                    </a:moveTo>
                    <a:lnTo>
                      <a:pt x="2653030" y="2291080"/>
                    </a:lnTo>
                    <a:lnTo>
                      <a:pt x="2291080" y="2653030"/>
                    </a:lnTo>
                    <a:lnTo>
                      <a:pt x="2363470" y="2653030"/>
                    </a:lnTo>
                    <a:lnTo>
                      <a:pt x="2653030" y="2363470"/>
                    </a:lnTo>
                    <a:close/>
                    <a:moveTo>
                      <a:pt x="2653030" y="1492250"/>
                    </a:moveTo>
                    <a:lnTo>
                      <a:pt x="2653030" y="1419860"/>
                    </a:lnTo>
                    <a:lnTo>
                      <a:pt x="1419860" y="2653030"/>
                    </a:lnTo>
                    <a:lnTo>
                      <a:pt x="1492250" y="2653030"/>
                    </a:lnTo>
                    <a:lnTo>
                      <a:pt x="2653030" y="1492250"/>
                    </a:lnTo>
                    <a:close/>
                    <a:moveTo>
                      <a:pt x="2653030" y="187960"/>
                    </a:moveTo>
                    <a:lnTo>
                      <a:pt x="2653030" y="115570"/>
                    </a:lnTo>
                    <a:lnTo>
                      <a:pt x="115570" y="2653030"/>
                    </a:lnTo>
                    <a:lnTo>
                      <a:pt x="187960" y="2653030"/>
                    </a:lnTo>
                    <a:lnTo>
                      <a:pt x="2653030" y="187960"/>
                    </a:lnTo>
                    <a:close/>
                    <a:moveTo>
                      <a:pt x="2653030" y="622300"/>
                    </a:moveTo>
                    <a:lnTo>
                      <a:pt x="2653030" y="549910"/>
                    </a:lnTo>
                    <a:lnTo>
                      <a:pt x="549910" y="2653030"/>
                    </a:lnTo>
                    <a:lnTo>
                      <a:pt x="622300" y="2653030"/>
                    </a:lnTo>
                    <a:lnTo>
                      <a:pt x="2653030" y="622300"/>
                    </a:lnTo>
                    <a:close/>
                    <a:moveTo>
                      <a:pt x="2653030" y="477520"/>
                    </a:moveTo>
                    <a:lnTo>
                      <a:pt x="2653030" y="405130"/>
                    </a:lnTo>
                    <a:lnTo>
                      <a:pt x="405130" y="2653030"/>
                    </a:lnTo>
                    <a:lnTo>
                      <a:pt x="477520" y="2653030"/>
                    </a:lnTo>
                    <a:lnTo>
                      <a:pt x="2653030" y="477520"/>
                    </a:lnTo>
                    <a:close/>
                    <a:moveTo>
                      <a:pt x="2653030" y="1347470"/>
                    </a:moveTo>
                    <a:lnTo>
                      <a:pt x="2653030" y="1275080"/>
                    </a:lnTo>
                    <a:lnTo>
                      <a:pt x="1275080" y="2653030"/>
                    </a:lnTo>
                    <a:lnTo>
                      <a:pt x="1347470" y="2653030"/>
                    </a:lnTo>
                    <a:lnTo>
                      <a:pt x="2653030" y="1347470"/>
                    </a:lnTo>
                    <a:close/>
                    <a:moveTo>
                      <a:pt x="2653030" y="767080"/>
                    </a:moveTo>
                    <a:lnTo>
                      <a:pt x="2653030" y="694690"/>
                    </a:lnTo>
                    <a:lnTo>
                      <a:pt x="694690" y="2653030"/>
                    </a:lnTo>
                    <a:lnTo>
                      <a:pt x="767080" y="2653030"/>
                    </a:lnTo>
                    <a:lnTo>
                      <a:pt x="2653030" y="767080"/>
                    </a:lnTo>
                    <a:close/>
                    <a:moveTo>
                      <a:pt x="2653030" y="332740"/>
                    </a:moveTo>
                    <a:lnTo>
                      <a:pt x="2653030" y="260350"/>
                    </a:lnTo>
                    <a:lnTo>
                      <a:pt x="260350" y="2653030"/>
                    </a:lnTo>
                    <a:lnTo>
                      <a:pt x="332740" y="2653030"/>
                    </a:lnTo>
                    <a:lnTo>
                      <a:pt x="2653030" y="332740"/>
                    </a:lnTo>
                    <a:close/>
                    <a:moveTo>
                      <a:pt x="2653030" y="1202690"/>
                    </a:moveTo>
                    <a:lnTo>
                      <a:pt x="2653030" y="1130300"/>
                    </a:lnTo>
                    <a:lnTo>
                      <a:pt x="1130300" y="2653030"/>
                    </a:lnTo>
                    <a:lnTo>
                      <a:pt x="1202690" y="2653030"/>
                    </a:lnTo>
                    <a:lnTo>
                      <a:pt x="2653030" y="1202690"/>
                    </a:lnTo>
                    <a:close/>
                    <a:moveTo>
                      <a:pt x="2653030" y="913130"/>
                    </a:moveTo>
                    <a:lnTo>
                      <a:pt x="2653030" y="840740"/>
                    </a:lnTo>
                    <a:lnTo>
                      <a:pt x="840740" y="2653030"/>
                    </a:lnTo>
                    <a:lnTo>
                      <a:pt x="913130" y="2653030"/>
                    </a:lnTo>
                    <a:lnTo>
                      <a:pt x="2653030" y="913130"/>
                    </a:lnTo>
                    <a:close/>
                    <a:moveTo>
                      <a:pt x="2653030" y="1057910"/>
                    </a:moveTo>
                    <a:lnTo>
                      <a:pt x="2653030" y="985520"/>
                    </a:lnTo>
                    <a:lnTo>
                      <a:pt x="985520" y="2653030"/>
                    </a:lnTo>
                    <a:lnTo>
                      <a:pt x="1057910" y="2653030"/>
                    </a:lnTo>
                    <a:lnTo>
                      <a:pt x="2653030" y="1057910"/>
                    </a:lnTo>
                    <a:close/>
                  </a:path>
                </a:pathLst>
              </a:custGeom>
              <a:solidFill>
                <a:srgbClr val="F5FBF9"/>
              </a:solidFill>
            </p:spPr>
          </p:sp>
        </p:grpSp>
        <p:grpSp>
          <p:nvGrpSpPr>
            <p:cNvPr id="10" name="Group 10"/>
            <p:cNvGrpSpPr/>
            <p:nvPr/>
          </p:nvGrpSpPr>
          <p:grpSpPr>
            <a:xfrm rot="-2700000">
              <a:off x="1599713" y="771696"/>
              <a:ext cx="3726078" cy="3726078"/>
              <a:chOff x="0" y="0"/>
              <a:chExt cx="1913890" cy="1913890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0" y="0"/>
                <a:ext cx="1913890" cy="1913890"/>
              </a:xfrm>
              <a:custGeom>
                <a:avLst/>
                <a:gdLst/>
                <a:ahLst/>
                <a:cxnLst/>
                <a:rect l="l" t="t" r="r" b="b"/>
                <a:pathLst>
                  <a:path w="1913890" h="1913890">
                    <a:moveTo>
                      <a:pt x="0" y="0"/>
                    </a:moveTo>
                    <a:lnTo>
                      <a:pt x="0" y="1913890"/>
                    </a:lnTo>
                    <a:lnTo>
                      <a:pt x="1913890" y="1913890"/>
                    </a:lnTo>
                    <a:lnTo>
                      <a:pt x="1913890" y="0"/>
                    </a:lnTo>
                    <a:lnTo>
                      <a:pt x="0" y="0"/>
                    </a:lnTo>
                    <a:close/>
                    <a:moveTo>
                      <a:pt x="1852930" y="1852930"/>
                    </a:moveTo>
                    <a:lnTo>
                      <a:pt x="59690" y="1852930"/>
                    </a:lnTo>
                    <a:lnTo>
                      <a:pt x="59690" y="59690"/>
                    </a:lnTo>
                    <a:lnTo>
                      <a:pt x="1852930" y="59690"/>
                    </a:lnTo>
                    <a:lnTo>
                      <a:pt x="1852930" y="1852930"/>
                    </a:lnTo>
                    <a:close/>
                  </a:path>
                </a:pathLst>
              </a:custGeom>
              <a:solidFill>
                <a:srgbClr val="2F5972"/>
              </a:solidFill>
            </p:spPr>
          </p:sp>
        </p:grpSp>
      </p:grpSp>
      <p:grpSp>
        <p:nvGrpSpPr>
          <p:cNvPr id="12" name="Group 12"/>
          <p:cNvGrpSpPr/>
          <p:nvPr/>
        </p:nvGrpSpPr>
        <p:grpSpPr>
          <a:xfrm>
            <a:off x="5996316" y="1191128"/>
            <a:ext cx="12291684" cy="5745279"/>
            <a:chOff x="0" y="0"/>
            <a:chExt cx="16388912" cy="7660372"/>
          </a:xfrm>
        </p:grpSpPr>
        <p:sp>
          <p:nvSpPr>
            <p:cNvPr id="13" name="TextBox 13"/>
            <p:cNvSpPr txBox="1"/>
            <p:nvPr/>
          </p:nvSpPr>
          <p:spPr>
            <a:xfrm>
              <a:off x="0" y="371475"/>
              <a:ext cx="16388912" cy="727101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20000"/>
                </a:lnSpc>
              </a:pPr>
              <a:r>
                <a:rPr lang="en-US" sz="20000">
                  <a:solidFill>
                    <a:srgbClr val="F5FBF9"/>
                  </a:solidFill>
                  <a:latin typeface="Tex Gyre Adventor Bold"/>
                </a:rPr>
                <a:t>69,57% ИЗ 100%</a:t>
              </a:r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7702639"/>
              <a:ext cx="16388912" cy="7239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4320"/>
                </a:lnSpc>
              </a:pPr>
              <a:r>
                <a:rPr lang="en-US" sz="3600" spc="359">
                  <a:solidFill>
                    <a:srgbClr val="2F5972"/>
                  </a:solidFill>
                  <a:latin typeface="Tex Gyre Adventor"/>
                </a:rPr>
                <a:t>ЛЮДИ ПРОШЕДШИЕ ОПРОС</a:t>
              </a:r>
            </a:p>
          </p:txBody>
        </p:sp>
      </p:grpSp>
      <p:grpSp>
        <p:nvGrpSpPr>
          <p:cNvPr id="15" name="Group 15"/>
          <p:cNvGrpSpPr>
            <a:grpSpLocks noChangeAspect="1"/>
          </p:cNvGrpSpPr>
          <p:nvPr/>
        </p:nvGrpSpPr>
        <p:grpSpPr>
          <a:xfrm>
            <a:off x="-226941" y="4614916"/>
            <a:ext cx="6223257" cy="6223232"/>
            <a:chOff x="0" y="0"/>
            <a:chExt cx="6350000" cy="6349975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2"/>
              <a:stretch>
                <a:fillRect l="-22745" r="-33199"/>
              </a:stretch>
            </a:blipFill>
          </p:spPr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 rot="-2700000">
            <a:off x="15783785" y="6294899"/>
            <a:ext cx="3307165" cy="3307165"/>
            <a:chOff x="0" y="0"/>
            <a:chExt cx="2653030" cy="265303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653030" cy="2654300"/>
            </a:xfrm>
            <a:custGeom>
              <a:avLst/>
              <a:gdLst/>
              <a:ahLst/>
              <a:cxnLst/>
              <a:rect l="l" t="t" r="r" b="b"/>
              <a:pathLst>
                <a:path w="2653030" h="2654300">
                  <a:moveTo>
                    <a:pt x="0" y="1535430"/>
                  </a:moveTo>
                  <a:lnTo>
                    <a:pt x="0" y="1463040"/>
                  </a:lnTo>
                  <a:lnTo>
                    <a:pt x="1463040" y="0"/>
                  </a:lnTo>
                  <a:lnTo>
                    <a:pt x="1535430" y="0"/>
                  </a:lnTo>
                  <a:lnTo>
                    <a:pt x="0" y="1535430"/>
                  </a:lnTo>
                  <a:close/>
                  <a:moveTo>
                    <a:pt x="1681480" y="0"/>
                  </a:moveTo>
                  <a:lnTo>
                    <a:pt x="1609090" y="0"/>
                  </a:lnTo>
                  <a:lnTo>
                    <a:pt x="0" y="1607820"/>
                  </a:lnTo>
                  <a:lnTo>
                    <a:pt x="0" y="1680210"/>
                  </a:lnTo>
                  <a:lnTo>
                    <a:pt x="1681480" y="0"/>
                  </a:lnTo>
                  <a:close/>
                  <a:moveTo>
                    <a:pt x="1390650" y="0"/>
                  </a:moveTo>
                  <a:lnTo>
                    <a:pt x="1318260" y="0"/>
                  </a:lnTo>
                  <a:lnTo>
                    <a:pt x="0" y="1318260"/>
                  </a:lnTo>
                  <a:lnTo>
                    <a:pt x="0" y="1390650"/>
                  </a:lnTo>
                  <a:lnTo>
                    <a:pt x="1390650" y="0"/>
                  </a:lnTo>
                  <a:close/>
                  <a:moveTo>
                    <a:pt x="1245870" y="0"/>
                  </a:moveTo>
                  <a:lnTo>
                    <a:pt x="1173480" y="0"/>
                  </a:lnTo>
                  <a:lnTo>
                    <a:pt x="0" y="1173480"/>
                  </a:lnTo>
                  <a:lnTo>
                    <a:pt x="0" y="1245870"/>
                  </a:lnTo>
                  <a:lnTo>
                    <a:pt x="1245870" y="0"/>
                  </a:lnTo>
                  <a:close/>
                  <a:moveTo>
                    <a:pt x="1826260" y="0"/>
                  </a:moveTo>
                  <a:lnTo>
                    <a:pt x="1753870" y="0"/>
                  </a:lnTo>
                  <a:lnTo>
                    <a:pt x="0" y="1753870"/>
                  </a:lnTo>
                  <a:lnTo>
                    <a:pt x="0" y="1826260"/>
                  </a:lnTo>
                  <a:lnTo>
                    <a:pt x="1826260" y="0"/>
                  </a:lnTo>
                  <a:close/>
                  <a:moveTo>
                    <a:pt x="2260600" y="0"/>
                  </a:moveTo>
                  <a:lnTo>
                    <a:pt x="2188210" y="0"/>
                  </a:lnTo>
                  <a:lnTo>
                    <a:pt x="0" y="2188210"/>
                  </a:lnTo>
                  <a:lnTo>
                    <a:pt x="0" y="2260600"/>
                  </a:lnTo>
                  <a:lnTo>
                    <a:pt x="2260600" y="0"/>
                  </a:lnTo>
                  <a:close/>
                  <a:moveTo>
                    <a:pt x="2551430" y="0"/>
                  </a:moveTo>
                  <a:lnTo>
                    <a:pt x="2479040" y="0"/>
                  </a:lnTo>
                  <a:lnTo>
                    <a:pt x="0" y="2479040"/>
                  </a:lnTo>
                  <a:lnTo>
                    <a:pt x="0" y="2551430"/>
                  </a:lnTo>
                  <a:lnTo>
                    <a:pt x="2551430" y="0"/>
                  </a:lnTo>
                  <a:close/>
                  <a:moveTo>
                    <a:pt x="2405380" y="0"/>
                  </a:moveTo>
                  <a:lnTo>
                    <a:pt x="2332990" y="0"/>
                  </a:lnTo>
                  <a:lnTo>
                    <a:pt x="0" y="2332990"/>
                  </a:lnTo>
                  <a:lnTo>
                    <a:pt x="0" y="2405380"/>
                  </a:lnTo>
                  <a:lnTo>
                    <a:pt x="2405380" y="0"/>
                  </a:lnTo>
                  <a:close/>
                  <a:moveTo>
                    <a:pt x="2115820" y="0"/>
                  </a:moveTo>
                  <a:lnTo>
                    <a:pt x="2043430" y="0"/>
                  </a:lnTo>
                  <a:lnTo>
                    <a:pt x="0" y="2043430"/>
                  </a:lnTo>
                  <a:lnTo>
                    <a:pt x="0" y="2115820"/>
                  </a:lnTo>
                  <a:lnTo>
                    <a:pt x="2115820" y="0"/>
                  </a:lnTo>
                  <a:close/>
                  <a:moveTo>
                    <a:pt x="375920" y="0"/>
                  </a:moveTo>
                  <a:lnTo>
                    <a:pt x="303530" y="0"/>
                  </a:lnTo>
                  <a:lnTo>
                    <a:pt x="0" y="303530"/>
                  </a:lnTo>
                  <a:lnTo>
                    <a:pt x="0" y="375920"/>
                  </a:lnTo>
                  <a:lnTo>
                    <a:pt x="375920" y="0"/>
                  </a:lnTo>
                  <a:close/>
                  <a:moveTo>
                    <a:pt x="1101090" y="0"/>
                  </a:moveTo>
                  <a:lnTo>
                    <a:pt x="1028700" y="0"/>
                  </a:lnTo>
                  <a:lnTo>
                    <a:pt x="0" y="1028700"/>
                  </a:lnTo>
                  <a:lnTo>
                    <a:pt x="0" y="1101090"/>
                  </a:lnTo>
                  <a:lnTo>
                    <a:pt x="1101090" y="0"/>
                  </a:lnTo>
                  <a:close/>
                  <a:moveTo>
                    <a:pt x="2653030" y="0"/>
                  </a:moveTo>
                  <a:lnTo>
                    <a:pt x="2623820" y="0"/>
                  </a:lnTo>
                  <a:lnTo>
                    <a:pt x="0" y="2623820"/>
                  </a:lnTo>
                  <a:lnTo>
                    <a:pt x="0" y="2653030"/>
                  </a:lnTo>
                  <a:lnTo>
                    <a:pt x="43180" y="2653030"/>
                  </a:lnTo>
                  <a:lnTo>
                    <a:pt x="2653030" y="43180"/>
                  </a:lnTo>
                  <a:lnTo>
                    <a:pt x="2653030" y="0"/>
                  </a:lnTo>
                  <a:close/>
                  <a:moveTo>
                    <a:pt x="520700" y="0"/>
                  </a:moveTo>
                  <a:lnTo>
                    <a:pt x="448310" y="0"/>
                  </a:lnTo>
                  <a:lnTo>
                    <a:pt x="0" y="448310"/>
                  </a:lnTo>
                  <a:lnTo>
                    <a:pt x="0" y="520700"/>
                  </a:lnTo>
                  <a:lnTo>
                    <a:pt x="520700" y="0"/>
                  </a:lnTo>
                  <a:close/>
                  <a:moveTo>
                    <a:pt x="85090" y="0"/>
                  </a:moveTo>
                  <a:lnTo>
                    <a:pt x="12700" y="0"/>
                  </a:lnTo>
                  <a:lnTo>
                    <a:pt x="0" y="12700"/>
                  </a:lnTo>
                  <a:lnTo>
                    <a:pt x="0" y="85090"/>
                  </a:lnTo>
                  <a:lnTo>
                    <a:pt x="85090" y="0"/>
                  </a:lnTo>
                  <a:close/>
                  <a:moveTo>
                    <a:pt x="231140" y="0"/>
                  </a:moveTo>
                  <a:lnTo>
                    <a:pt x="158750" y="0"/>
                  </a:lnTo>
                  <a:lnTo>
                    <a:pt x="0" y="157480"/>
                  </a:lnTo>
                  <a:lnTo>
                    <a:pt x="0" y="229870"/>
                  </a:lnTo>
                  <a:lnTo>
                    <a:pt x="231140" y="0"/>
                  </a:lnTo>
                  <a:close/>
                  <a:moveTo>
                    <a:pt x="0" y="956310"/>
                  </a:moveTo>
                  <a:lnTo>
                    <a:pt x="956310" y="0"/>
                  </a:lnTo>
                  <a:lnTo>
                    <a:pt x="883920" y="0"/>
                  </a:lnTo>
                  <a:lnTo>
                    <a:pt x="0" y="882650"/>
                  </a:lnTo>
                  <a:lnTo>
                    <a:pt x="0" y="956310"/>
                  </a:lnTo>
                  <a:close/>
                  <a:moveTo>
                    <a:pt x="665480" y="0"/>
                  </a:moveTo>
                  <a:lnTo>
                    <a:pt x="593090" y="0"/>
                  </a:lnTo>
                  <a:lnTo>
                    <a:pt x="0" y="593090"/>
                  </a:lnTo>
                  <a:lnTo>
                    <a:pt x="0" y="665480"/>
                  </a:lnTo>
                  <a:lnTo>
                    <a:pt x="665480" y="0"/>
                  </a:lnTo>
                  <a:close/>
                  <a:moveTo>
                    <a:pt x="810260" y="0"/>
                  </a:moveTo>
                  <a:lnTo>
                    <a:pt x="737870" y="0"/>
                  </a:lnTo>
                  <a:lnTo>
                    <a:pt x="0" y="737870"/>
                  </a:lnTo>
                  <a:lnTo>
                    <a:pt x="0" y="810260"/>
                  </a:lnTo>
                  <a:lnTo>
                    <a:pt x="810260" y="0"/>
                  </a:lnTo>
                  <a:close/>
                  <a:moveTo>
                    <a:pt x="1971040" y="0"/>
                  </a:moveTo>
                  <a:lnTo>
                    <a:pt x="1898650" y="0"/>
                  </a:lnTo>
                  <a:lnTo>
                    <a:pt x="0" y="1898650"/>
                  </a:lnTo>
                  <a:lnTo>
                    <a:pt x="0" y="1971040"/>
                  </a:lnTo>
                  <a:lnTo>
                    <a:pt x="1971040" y="0"/>
                  </a:lnTo>
                  <a:close/>
                  <a:moveTo>
                    <a:pt x="2653030" y="1783080"/>
                  </a:moveTo>
                  <a:lnTo>
                    <a:pt x="2653030" y="1710690"/>
                  </a:lnTo>
                  <a:lnTo>
                    <a:pt x="1710690" y="2653030"/>
                  </a:lnTo>
                  <a:lnTo>
                    <a:pt x="1783080" y="2653030"/>
                  </a:lnTo>
                  <a:lnTo>
                    <a:pt x="2653030" y="1783080"/>
                  </a:lnTo>
                  <a:close/>
                  <a:moveTo>
                    <a:pt x="2653030" y="1927860"/>
                  </a:moveTo>
                  <a:lnTo>
                    <a:pt x="2653030" y="1855470"/>
                  </a:lnTo>
                  <a:lnTo>
                    <a:pt x="1855470" y="2653030"/>
                  </a:lnTo>
                  <a:lnTo>
                    <a:pt x="1927860" y="2653030"/>
                  </a:lnTo>
                  <a:lnTo>
                    <a:pt x="2653030" y="1927860"/>
                  </a:lnTo>
                  <a:close/>
                  <a:moveTo>
                    <a:pt x="2653030" y="2072640"/>
                  </a:moveTo>
                  <a:lnTo>
                    <a:pt x="2653030" y="2000250"/>
                  </a:lnTo>
                  <a:lnTo>
                    <a:pt x="2000250" y="2653030"/>
                  </a:lnTo>
                  <a:lnTo>
                    <a:pt x="2072640" y="2653030"/>
                  </a:lnTo>
                  <a:lnTo>
                    <a:pt x="2653030" y="2072640"/>
                  </a:lnTo>
                  <a:close/>
                  <a:moveTo>
                    <a:pt x="2653030" y="1638300"/>
                  </a:moveTo>
                  <a:lnTo>
                    <a:pt x="2653030" y="1565910"/>
                  </a:lnTo>
                  <a:lnTo>
                    <a:pt x="1564640" y="2654300"/>
                  </a:lnTo>
                  <a:lnTo>
                    <a:pt x="1637030" y="2654300"/>
                  </a:lnTo>
                  <a:lnTo>
                    <a:pt x="2653030" y="1638300"/>
                  </a:lnTo>
                  <a:close/>
                  <a:moveTo>
                    <a:pt x="2217420" y="2653030"/>
                  </a:moveTo>
                  <a:lnTo>
                    <a:pt x="2653030" y="2217420"/>
                  </a:lnTo>
                  <a:lnTo>
                    <a:pt x="2653030" y="2145030"/>
                  </a:lnTo>
                  <a:lnTo>
                    <a:pt x="2145030" y="2653030"/>
                  </a:lnTo>
                  <a:lnTo>
                    <a:pt x="2217420" y="2653030"/>
                  </a:lnTo>
                  <a:close/>
                  <a:moveTo>
                    <a:pt x="2653030" y="2580640"/>
                  </a:moveTo>
                  <a:lnTo>
                    <a:pt x="2580640" y="2653030"/>
                  </a:lnTo>
                  <a:lnTo>
                    <a:pt x="2653030" y="2653030"/>
                  </a:lnTo>
                  <a:lnTo>
                    <a:pt x="2653030" y="2580640"/>
                  </a:lnTo>
                  <a:close/>
                  <a:moveTo>
                    <a:pt x="2653030" y="2508250"/>
                  </a:moveTo>
                  <a:lnTo>
                    <a:pt x="2653030" y="2435860"/>
                  </a:lnTo>
                  <a:lnTo>
                    <a:pt x="2435860" y="2653030"/>
                  </a:lnTo>
                  <a:lnTo>
                    <a:pt x="2508250" y="2653030"/>
                  </a:lnTo>
                  <a:lnTo>
                    <a:pt x="2653030" y="2508250"/>
                  </a:lnTo>
                  <a:close/>
                  <a:moveTo>
                    <a:pt x="2653030" y="2363470"/>
                  </a:moveTo>
                  <a:lnTo>
                    <a:pt x="2653030" y="2291080"/>
                  </a:lnTo>
                  <a:lnTo>
                    <a:pt x="2291080" y="2653030"/>
                  </a:lnTo>
                  <a:lnTo>
                    <a:pt x="2363470" y="2653030"/>
                  </a:lnTo>
                  <a:lnTo>
                    <a:pt x="2653030" y="2363470"/>
                  </a:lnTo>
                  <a:close/>
                  <a:moveTo>
                    <a:pt x="2653030" y="1492250"/>
                  </a:moveTo>
                  <a:lnTo>
                    <a:pt x="2653030" y="1419860"/>
                  </a:lnTo>
                  <a:lnTo>
                    <a:pt x="1419860" y="2653030"/>
                  </a:lnTo>
                  <a:lnTo>
                    <a:pt x="1492250" y="2653030"/>
                  </a:lnTo>
                  <a:lnTo>
                    <a:pt x="2653030" y="1492250"/>
                  </a:lnTo>
                  <a:close/>
                  <a:moveTo>
                    <a:pt x="2653030" y="187960"/>
                  </a:moveTo>
                  <a:lnTo>
                    <a:pt x="2653030" y="115570"/>
                  </a:lnTo>
                  <a:lnTo>
                    <a:pt x="115570" y="2653030"/>
                  </a:lnTo>
                  <a:lnTo>
                    <a:pt x="187960" y="2653030"/>
                  </a:lnTo>
                  <a:lnTo>
                    <a:pt x="2653030" y="187960"/>
                  </a:lnTo>
                  <a:close/>
                  <a:moveTo>
                    <a:pt x="2653030" y="622300"/>
                  </a:moveTo>
                  <a:lnTo>
                    <a:pt x="2653030" y="549910"/>
                  </a:lnTo>
                  <a:lnTo>
                    <a:pt x="549910" y="2653030"/>
                  </a:lnTo>
                  <a:lnTo>
                    <a:pt x="622300" y="2653030"/>
                  </a:lnTo>
                  <a:lnTo>
                    <a:pt x="2653030" y="622300"/>
                  </a:lnTo>
                  <a:close/>
                  <a:moveTo>
                    <a:pt x="2653030" y="477520"/>
                  </a:moveTo>
                  <a:lnTo>
                    <a:pt x="2653030" y="405130"/>
                  </a:lnTo>
                  <a:lnTo>
                    <a:pt x="405130" y="2653030"/>
                  </a:lnTo>
                  <a:lnTo>
                    <a:pt x="477520" y="2653030"/>
                  </a:lnTo>
                  <a:lnTo>
                    <a:pt x="2653030" y="477520"/>
                  </a:lnTo>
                  <a:close/>
                  <a:moveTo>
                    <a:pt x="2653030" y="1347470"/>
                  </a:moveTo>
                  <a:lnTo>
                    <a:pt x="2653030" y="1275080"/>
                  </a:lnTo>
                  <a:lnTo>
                    <a:pt x="1275080" y="2653030"/>
                  </a:lnTo>
                  <a:lnTo>
                    <a:pt x="1347470" y="2653030"/>
                  </a:lnTo>
                  <a:lnTo>
                    <a:pt x="2653030" y="1347470"/>
                  </a:lnTo>
                  <a:close/>
                  <a:moveTo>
                    <a:pt x="2653030" y="767080"/>
                  </a:moveTo>
                  <a:lnTo>
                    <a:pt x="2653030" y="694690"/>
                  </a:lnTo>
                  <a:lnTo>
                    <a:pt x="694690" y="2653030"/>
                  </a:lnTo>
                  <a:lnTo>
                    <a:pt x="767080" y="2653030"/>
                  </a:lnTo>
                  <a:lnTo>
                    <a:pt x="2653030" y="767080"/>
                  </a:lnTo>
                  <a:close/>
                  <a:moveTo>
                    <a:pt x="2653030" y="332740"/>
                  </a:moveTo>
                  <a:lnTo>
                    <a:pt x="2653030" y="260350"/>
                  </a:lnTo>
                  <a:lnTo>
                    <a:pt x="260350" y="2653030"/>
                  </a:lnTo>
                  <a:lnTo>
                    <a:pt x="332740" y="2653030"/>
                  </a:lnTo>
                  <a:lnTo>
                    <a:pt x="2653030" y="332740"/>
                  </a:lnTo>
                  <a:close/>
                  <a:moveTo>
                    <a:pt x="2653030" y="1202690"/>
                  </a:moveTo>
                  <a:lnTo>
                    <a:pt x="2653030" y="1130300"/>
                  </a:lnTo>
                  <a:lnTo>
                    <a:pt x="1130300" y="2653030"/>
                  </a:lnTo>
                  <a:lnTo>
                    <a:pt x="1202690" y="2653030"/>
                  </a:lnTo>
                  <a:lnTo>
                    <a:pt x="2653030" y="1202690"/>
                  </a:lnTo>
                  <a:close/>
                  <a:moveTo>
                    <a:pt x="2653030" y="913130"/>
                  </a:moveTo>
                  <a:lnTo>
                    <a:pt x="2653030" y="840740"/>
                  </a:lnTo>
                  <a:lnTo>
                    <a:pt x="840740" y="2653030"/>
                  </a:lnTo>
                  <a:lnTo>
                    <a:pt x="913130" y="2653030"/>
                  </a:lnTo>
                  <a:lnTo>
                    <a:pt x="2653030" y="913130"/>
                  </a:lnTo>
                  <a:close/>
                  <a:moveTo>
                    <a:pt x="2653030" y="1057910"/>
                  </a:moveTo>
                  <a:lnTo>
                    <a:pt x="2653030" y="985520"/>
                  </a:lnTo>
                  <a:lnTo>
                    <a:pt x="985520" y="2653030"/>
                  </a:lnTo>
                  <a:lnTo>
                    <a:pt x="1057910" y="2653030"/>
                  </a:lnTo>
                  <a:lnTo>
                    <a:pt x="2653030" y="1057910"/>
                  </a:lnTo>
                  <a:close/>
                </a:path>
              </a:pathLst>
            </a:custGeom>
            <a:solidFill>
              <a:srgbClr val="5DCAD1"/>
            </a:solidFill>
          </p:spPr>
        </p:sp>
      </p:grpSp>
      <p:grpSp>
        <p:nvGrpSpPr>
          <p:cNvPr id="4" name="Group 4"/>
          <p:cNvGrpSpPr/>
          <p:nvPr/>
        </p:nvGrpSpPr>
        <p:grpSpPr>
          <a:xfrm rot="-2700000">
            <a:off x="15257194" y="6294899"/>
            <a:ext cx="3307165" cy="3307165"/>
            <a:chOff x="0" y="0"/>
            <a:chExt cx="1913890" cy="191389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913890" cy="1913890"/>
            </a:xfrm>
            <a:custGeom>
              <a:avLst/>
              <a:gdLst/>
              <a:ahLst/>
              <a:cxnLst/>
              <a:rect l="l" t="t" r="r" b="b"/>
              <a:pathLst>
                <a:path w="1913890" h="1913890">
                  <a:moveTo>
                    <a:pt x="0" y="0"/>
                  </a:moveTo>
                  <a:lnTo>
                    <a:pt x="0" y="1913890"/>
                  </a:lnTo>
                  <a:lnTo>
                    <a:pt x="1913890" y="1913890"/>
                  </a:lnTo>
                  <a:lnTo>
                    <a:pt x="1913890" y="0"/>
                  </a:lnTo>
                  <a:lnTo>
                    <a:pt x="0" y="0"/>
                  </a:lnTo>
                  <a:close/>
                  <a:moveTo>
                    <a:pt x="1852930" y="1852930"/>
                  </a:moveTo>
                  <a:lnTo>
                    <a:pt x="59690" y="1852930"/>
                  </a:lnTo>
                  <a:lnTo>
                    <a:pt x="59690" y="59690"/>
                  </a:lnTo>
                  <a:lnTo>
                    <a:pt x="1852930" y="59690"/>
                  </a:lnTo>
                  <a:lnTo>
                    <a:pt x="1852930" y="1852930"/>
                  </a:lnTo>
                  <a:close/>
                </a:path>
              </a:pathLst>
            </a:custGeom>
            <a:solidFill>
              <a:srgbClr val="F3CD74"/>
            </a:solidFill>
          </p:spPr>
        </p:sp>
      </p:grpSp>
      <p:sp>
        <p:nvSpPr>
          <p:cNvPr id="6" name="TextBox 6"/>
          <p:cNvSpPr txBox="1"/>
          <p:nvPr/>
        </p:nvSpPr>
        <p:spPr>
          <a:xfrm>
            <a:off x="377291" y="510384"/>
            <a:ext cx="17533419" cy="92090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28"/>
              </a:lnSpc>
            </a:pPr>
            <a:r>
              <a:rPr lang="en-US" sz="2085">
                <a:solidFill>
                  <a:srgbClr val="2F5972"/>
                </a:solidFill>
                <a:latin typeface="Tex Gyre Adventor"/>
              </a:rPr>
              <a:t>АНКЕТА  </a:t>
            </a:r>
          </a:p>
          <a:p>
            <a:pPr algn="ctr">
              <a:lnSpc>
                <a:spcPts val="3128"/>
              </a:lnSpc>
            </a:pPr>
            <a:r>
              <a:rPr lang="en-US" sz="1365">
                <a:solidFill>
                  <a:srgbClr val="2F5972"/>
                </a:solidFill>
                <a:latin typeface="Arimo"/>
              </a:rPr>
              <a:t>УВАЖАЕМЫЕ КОЛЛЕГИ!</a:t>
            </a:r>
          </a:p>
          <a:p>
            <a:pPr algn="just">
              <a:lnSpc>
                <a:spcPts val="2700"/>
              </a:lnSpc>
            </a:pPr>
            <a:r>
              <a:rPr lang="en-US" sz="1800">
                <a:solidFill>
                  <a:srgbClr val="2F5972"/>
                </a:solidFill>
                <a:latin typeface="Arimo"/>
              </a:rPr>
              <a:t>Предлагаем вам принять участие в опросе молодежного актива, целью которого является выявление актуальности применения ортопедических подушек для работников предприятия с сидячей работой. Вам будут предложены несколько вопросов. Выберите вариант ответа, наиболее соответствующий вашему мнению. Ваше мнение очень важно для нас!</a:t>
            </a:r>
          </a:p>
          <a:p>
            <a:pPr algn="just">
              <a:lnSpc>
                <a:spcPts val="2700"/>
              </a:lnSpc>
            </a:pPr>
            <a:r>
              <a:rPr lang="en-US" sz="1800">
                <a:solidFill>
                  <a:srgbClr val="2F5972"/>
                </a:solidFill>
                <a:latin typeface="Arimo"/>
              </a:rPr>
              <a:t>1.       В каком положении вы больше находитесь на рабочем месте?</a:t>
            </a:r>
          </a:p>
          <a:p>
            <a:pPr algn="just">
              <a:lnSpc>
                <a:spcPts val="2700"/>
              </a:lnSpc>
            </a:pPr>
            <a:r>
              <a:rPr lang="en-US" sz="1800">
                <a:solidFill>
                  <a:srgbClr val="2F5972"/>
                </a:solidFill>
                <a:latin typeface="Arimo"/>
              </a:rPr>
              <a:t>а)Стою             б) Сижу             в) Двигаюсь (перемещаюсь) </a:t>
            </a:r>
          </a:p>
          <a:p>
            <a:pPr algn="just">
              <a:lnSpc>
                <a:spcPts val="2700"/>
              </a:lnSpc>
            </a:pPr>
            <a:r>
              <a:rPr lang="en-US" sz="1800">
                <a:solidFill>
                  <a:srgbClr val="2F5972"/>
                </a:solidFill>
                <a:latin typeface="Arimo"/>
              </a:rPr>
              <a:t> 2.       Сколько времени вы проводите в сидячем положении?</a:t>
            </a:r>
          </a:p>
          <a:p>
            <a:pPr algn="just">
              <a:lnSpc>
                <a:spcPts val="2700"/>
              </a:lnSpc>
            </a:pPr>
            <a:r>
              <a:rPr lang="en-US" sz="1800">
                <a:solidFill>
                  <a:srgbClr val="2F5972"/>
                </a:solidFill>
                <a:latin typeface="Arimo"/>
              </a:rPr>
              <a:t>а)От 1-2 часов                 б) От 3-5 часов               в) От 6-8 часов</a:t>
            </a:r>
          </a:p>
          <a:p>
            <a:pPr algn="just">
              <a:lnSpc>
                <a:spcPts val="2700"/>
              </a:lnSpc>
            </a:pPr>
            <a:r>
              <a:rPr lang="en-US" sz="1800">
                <a:solidFill>
                  <a:srgbClr val="2F5972"/>
                </a:solidFill>
                <a:latin typeface="Arimo"/>
              </a:rPr>
              <a:t> 3.       Испытываете вы дискомфорт и (или) боли после длительной сидячей работы?</a:t>
            </a:r>
          </a:p>
          <a:p>
            <a:pPr algn="just">
              <a:lnSpc>
                <a:spcPts val="2700"/>
              </a:lnSpc>
            </a:pPr>
            <a:r>
              <a:rPr lang="en-US" sz="1800">
                <a:solidFill>
                  <a:srgbClr val="2F5972"/>
                </a:solidFill>
                <a:latin typeface="Arimo"/>
              </a:rPr>
              <a:t>а)Да                б) Нет              в) Иногда бывает</a:t>
            </a:r>
          </a:p>
          <a:p>
            <a:pPr algn="just">
              <a:lnSpc>
                <a:spcPts val="2700"/>
              </a:lnSpc>
            </a:pPr>
            <a:r>
              <a:rPr lang="en-US" sz="1800">
                <a:solidFill>
                  <a:srgbClr val="2F5972"/>
                </a:solidFill>
                <a:latin typeface="Arimo"/>
              </a:rPr>
              <a:t> 4.       Вам известны последствия продолжительной сидячей работы? (Боли в спине, проблемы с шеей, туннельный синдром, ожирение, сердечно-сосудистые заболевания, стресс)</a:t>
            </a:r>
          </a:p>
          <a:p>
            <a:pPr algn="just">
              <a:lnSpc>
                <a:spcPts val="2700"/>
              </a:lnSpc>
            </a:pPr>
            <a:r>
              <a:rPr lang="en-US" sz="1800">
                <a:solidFill>
                  <a:srgbClr val="2F5972"/>
                </a:solidFill>
                <a:latin typeface="Arimo"/>
              </a:rPr>
              <a:t>а) Знаю о всех                  б) Слышал о части              в) Впервые слышу</a:t>
            </a:r>
          </a:p>
          <a:p>
            <a:pPr algn="just">
              <a:lnSpc>
                <a:spcPts val="2700"/>
              </a:lnSpc>
            </a:pPr>
            <a:r>
              <a:rPr lang="en-US" sz="1800">
                <a:solidFill>
                  <a:srgbClr val="2F5972"/>
                </a:solidFill>
                <a:latin typeface="Arimo"/>
              </a:rPr>
              <a:t> 5.       На работе вам удается следить за своим здоровьем? (Делаете периодические перерывы, разминку, следите за своей осанкой).</a:t>
            </a:r>
          </a:p>
          <a:p>
            <a:pPr algn="just">
              <a:lnSpc>
                <a:spcPts val="2700"/>
              </a:lnSpc>
            </a:pPr>
            <a:r>
              <a:rPr lang="en-US" sz="1800">
                <a:solidFill>
                  <a:srgbClr val="2F5972"/>
                </a:solidFill>
                <a:latin typeface="Arimo"/>
              </a:rPr>
              <a:t>А) Да            б) Нет                в) Редко</a:t>
            </a:r>
          </a:p>
          <a:p>
            <a:pPr algn="just">
              <a:lnSpc>
                <a:spcPts val="2700"/>
              </a:lnSpc>
            </a:pPr>
            <a:r>
              <a:rPr lang="en-US" sz="1800">
                <a:solidFill>
                  <a:srgbClr val="2F5972"/>
                </a:solidFill>
                <a:latin typeface="Arimo"/>
              </a:rPr>
              <a:t> 6.        Станет ли Вам комфортнее работать, если у вас</a:t>
            </a:r>
          </a:p>
          <a:p>
            <a:pPr algn="just">
              <a:lnSpc>
                <a:spcPts val="2700"/>
              </a:lnSpc>
            </a:pPr>
            <a:r>
              <a:rPr lang="en-US" sz="1800">
                <a:solidFill>
                  <a:srgbClr val="2F5972"/>
                </a:solidFill>
                <a:latin typeface="Arimo"/>
              </a:rPr>
              <a:t>будет ортопедическая подушка</a:t>
            </a:r>
          </a:p>
          <a:p>
            <a:pPr algn="just">
              <a:lnSpc>
                <a:spcPts val="2700"/>
              </a:lnSpc>
            </a:pPr>
            <a:r>
              <a:rPr lang="en-US" sz="1800">
                <a:solidFill>
                  <a:srgbClr val="2F5972"/>
                </a:solidFill>
                <a:latin typeface="Arimo"/>
              </a:rPr>
              <a:t>а) Да                  б) Нет              в) Затрудняюсь ответить </a:t>
            </a:r>
          </a:p>
          <a:p>
            <a:pPr algn="just">
              <a:lnSpc>
                <a:spcPts val="2700"/>
              </a:lnSpc>
            </a:pPr>
            <a:r>
              <a:rPr lang="en-US" sz="1800">
                <a:solidFill>
                  <a:srgbClr val="2F5972"/>
                </a:solidFill>
                <a:latin typeface="Arimo"/>
              </a:rPr>
              <a:t> 7.       Хотели бы вы иметь ортопедическую подушку?</a:t>
            </a:r>
          </a:p>
          <a:p>
            <a:pPr algn="just">
              <a:lnSpc>
                <a:spcPts val="2700"/>
              </a:lnSpc>
            </a:pPr>
            <a:r>
              <a:rPr lang="en-US" sz="1800">
                <a:solidFill>
                  <a:srgbClr val="2F5972"/>
                </a:solidFill>
                <a:latin typeface="Arimo"/>
              </a:rPr>
              <a:t>а) Да                  б) Нет</a:t>
            </a:r>
          </a:p>
          <a:p>
            <a:pPr algn="just">
              <a:lnSpc>
                <a:spcPts val="2700"/>
              </a:lnSpc>
            </a:pPr>
            <a:r>
              <a:rPr lang="en-US" sz="1800">
                <a:solidFill>
                  <a:srgbClr val="2F5972"/>
                </a:solidFill>
                <a:latin typeface="Arimo"/>
              </a:rPr>
              <a:t> 8.       Ваш возраст  ……………………..</a:t>
            </a:r>
          </a:p>
          <a:p>
            <a:pPr algn="just">
              <a:lnSpc>
                <a:spcPts val="2700"/>
              </a:lnSpc>
            </a:pPr>
            <a:r>
              <a:rPr lang="en-US" sz="1800">
                <a:solidFill>
                  <a:srgbClr val="2F5972"/>
                </a:solidFill>
                <a:latin typeface="Arimo"/>
              </a:rPr>
              <a:t> 9.       Где вы работаете……………………………</a:t>
            </a:r>
          </a:p>
          <a:p>
            <a:pPr algn="just">
              <a:lnSpc>
                <a:spcPts val="2700"/>
              </a:lnSpc>
            </a:pPr>
            <a:r>
              <a:rPr lang="en-US" sz="1800">
                <a:solidFill>
                  <a:srgbClr val="2F5972"/>
                </a:solidFill>
                <a:latin typeface="Arimo"/>
              </a:rPr>
              <a:t> 10.   Являетесь ли вы членом профсоюза</a:t>
            </a:r>
          </a:p>
          <a:p>
            <a:pPr algn="just">
              <a:lnSpc>
                <a:spcPts val="2700"/>
              </a:lnSpc>
            </a:pPr>
            <a:r>
              <a:rPr lang="en-US" sz="1800">
                <a:solidFill>
                  <a:srgbClr val="2F5972"/>
                </a:solidFill>
                <a:latin typeface="Arimo"/>
              </a:rPr>
              <a:t>а) Да                  б) Нет</a:t>
            </a:r>
          </a:p>
          <a:p>
            <a:pPr algn="just">
              <a:lnSpc>
                <a:spcPts val="2700"/>
              </a:lnSpc>
            </a:pPr>
            <a:r>
              <a:rPr lang="en-US" sz="1800">
                <a:solidFill>
                  <a:srgbClr val="2F5972"/>
                </a:solidFill>
                <a:latin typeface="Arimo"/>
              </a:rPr>
              <a:t> </a:t>
            </a:r>
          </a:p>
          <a:p>
            <a:pPr algn="ctr">
              <a:lnSpc>
                <a:spcPts val="3128"/>
              </a:lnSpc>
            </a:pPr>
            <a:r>
              <a:rPr lang="en-US" sz="1365">
                <a:solidFill>
                  <a:srgbClr val="2F5972"/>
                </a:solidFill>
                <a:latin typeface="Arimo"/>
              </a:rPr>
              <a:t>БЛАГОДАРИМ ВАС ЗА УЧАСТИЕ В НАШЕМ ОПРОСЕ!!!</a:t>
            </a:r>
            <a:r>
              <a:rPr lang="en-US" sz="2085">
                <a:solidFill>
                  <a:srgbClr val="2F5972"/>
                </a:solidFill>
                <a:latin typeface="Tex Gyre Adventor"/>
              </a:rPr>
              <a:t>.</a:t>
            </a:r>
          </a:p>
        </p:txBody>
      </p:sp>
      <p:grpSp>
        <p:nvGrpSpPr>
          <p:cNvPr id="7" name="Group 7"/>
          <p:cNvGrpSpPr>
            <a:grpSpLocks noChangeAspect="1"/>
          </p:cNvGrpSpPr>
          <p:nvPr/>
        </p:nvGrpSpPr>
        <p:grpSpPr>
          <a:xfrm>
            <a:off x="10594596" y="6557447"/>
            <a:ext cx="2628959" cy="2628959"/>
            <a:chOff x="0" y="0"/>
            <a:chExt cx="2787650" cy="278765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787650" cy="2787650"/>
            </a:xfrm>
            <a:custGeom>
              <a:avLst/>
              <a:gdLst/>
              <a:ahLst/>
              <a:cxnLst/>
              <a:rect l="l" t="t" r="r" b="b"/>
              <a:pathLst>
                <a:path w="2787650" h="2787650">
                  <a:moveTo>
                    <a:pt x="81280" y="1861820"/>
                  </a:moveTo>
                  <a:cubicBezTo>
                    <a:pt x="73660" y="1841500"/>
                    <a:pt x="67310" y="1819910"/>
                    <a:pt x="60960" y="1799590"/>
                  </a:cubicBezTo>
                  <a:lnTo>
                    <a:pt x="1800860" y="59690"/>
                  </a:lnTo>
                  <a:cubicBezTo>
                    <a:pt x="1821180" y="66040"/>
                    <a:pt x="1842770" y="72390"/>
                    <a:pt x="1863090" y="80010"/>
                  </a:cubicBezTo>
                  <a:lnTo>
                    <a:pt x="81280" y="1861820"/>
                  </a:lnTo>
                  <a:close/>
                  <a:moveTo>
                    <a:pt x="1597660" y="15240"/>
                  </a:moveTo>
                  <a:cubicBezTo>
                    <a:pt x="1573530" y="11430"/>
                    <a:pt x="1548130" y="8890"/>
                    <a:pt x="1524000" y="6350"/>
                  </a:cubicBezTo>
                  <a:lnTo>
                    <a:pt x="6350" y="1524000"/>
                  </a:lnTo>
                  <a:cubicBezTo>
                    <a:pt x="8890" y="1548130"/>
                    <a:pt x="11430" y="1573530"/>
                    <a:pt x="15240" y="1597660"/>
                  </a:cubicBezTo>
                  <a:lnTo>
                    <a:pt x="1597660" y="15240"/>
                  </a:lnTo>
                  <a:close/>
                  <a:moveTo>
                    <a:pt x="2189480" y="248920"/>
                  </a:moveTo>
                  <a:cubicBezTo>
                    <a:pt x="2172970" y="237490"/>
                    <a:pt x="2156460" y="226060"/>
                    <a:pt x="2139950" y="215900"/>
                  </a:cubicBezTo>
                  <a:lnTo>
                    <a:pt x="215900" y="2139950"/>
                  </a:lnTo>
                  <a:cubicBezTo>
                    <a:pt x="226060" y="2156460"/>
                    <a:pt x="237490" y="2172970"/>
                    <a:pt x="248920" y="2189480"/>
                  </a:cubicBezTo>
                  <a:lnTo>
                    <a:pt x="2189480" y="248920"/>
                  </a:lnTo>
                  <a:close/>
                  <a:moveTo>
                    <a:pt x="1979930" y="128270"/>
                  </a:moveTo>
                  <a:cubicBezTo>
                    <a:pt x="1960880" y="119380"/>
                    <a:pt x="1941830" y="110490"/>
                    <a:pt x="1922780" y="102870"/>
                  </a:cubicBezTo>
                  <a:lnTo>
                    <a:pt x="104140" y="1921510"/>
                  </a:lnTo>
                  <a:cubicBezTo>
                    <a:pt x="111760" y="1940560"/>
                    <a:pt x="120650" y="1959610"/>
                    <a:pt x="129540" y="1978660"/>
                  </a:cubicBezTo>
                  <a:lnTo>
                    <a:pt x="1979930" y="128270"/>
                  </a:lnTo>
                  <a:close/>
                  <a:moveTo>
                    <a:pt x="2087880" y="185420"/>
                  </a:moveTo>
                  <a:cubicBezTo>
                    <a:pt x="2070100" y="175260"/>
                    <a:pt x="2052320" y="165100"/>
                    <a:pt x="2034540" y="156210"/>
                  </a:cubicBezTo>
                  <a:lnTo>
                    <a:pt x="154940" y="2035810"/>
                  </a:lnTo>
                  <a:cubicBezTo>
                    <a:pt x="163830" y="2053590"/>
                    <a:pt x="173990" y="2071370"/>
                    <a:pt x="184150" y="2089150"/>
                  </a:cubicBezTo>
                  <a:lnTo>
                    <a:pt x="2087880" y="185420"/>
                  </a:lnTo>
                  <a:close/>
                  <a:moveTo>
                    <a:pt x="834390" y="116840"/>
                  </a:moveTo>
                  <a:cubicBezTo>
                    <a:pt x="774700" y="143510"/>
                    <a:pt x="716280" y="173990"/>
                    <a:pt x="660400" y="208280"/>
                  </a:cubicBezTo>
                  <a:lnTo>
                    <a:pt x="208280" y="660400"/>
                  </a:lnTo>
                  <a:cubicBezTo>
                    <a:pt x="172720" y="716280"/>
                    <a:pt x="142240" y="774700"/>
                    <a:pt x="116840" y="834390"/>
                  </a:cubicBezTo>
                  <a:lnTo>
                    <a:pt x="834390" y="116840"/>
                  </a:lnTo>
                  <a:close/>
                  <a:moveTo>
                    <a:pt x="1363980" y="0"/>
                  </a:moveTo>
                  <a:lnTo>
                    <a:pt x="0" y="1363980"/>
                  </a:lnTo>
                  <a:cubicBezTo>
                    <a:pt x="0" y="1391920"/>
                    <a:pt x="0" y="1418590"/>
                    <a:pt x="1270" y="1446530"/>
                  </a:cubicBezTo>
                  <a:lnTo>
                    <a:pt x="1445260" y="1270"/>
                  </a:lnTo>
                  <a:cubicBezTo>
                    <a:pt x="1418590" y="0"/>
                    <a:pt x="1390650" y="0"/>
                    <a:pt x="1363980" y="0"/>
                  </a:cubicBezTo>
                  <a:close/>
                  <a:moveTo>
                    <a:pt x="2787650" y="1386840"/>
                  </a:moveTo>
                  <a:lnTo>
                    <a:pt x="1386840" y="2787650"/>
                  </a:lnTo>
                  <a:cubicBezTo>
                    <a:pt x="1414780" y="2787650"/>
                    <a:pt x="1443990" y="2787650"/>
                    <a:pt x="1471930" y="2785110"/>
                  </a:cubicBezTo>
                  <a:lnTo>
                    <a:pt x="2785110" y="1471930"/>
                  </a:lnTo>
                  <a:cubicBezTo>
                    <a:pt x="2786380" y="1443990"/>
                    <a:pt x="2787650" y="1414780"/>
                    <a:pt x="2787650" y="1386840"/>
                  </a:cubicBezTo>
                  <a:close/>
                  <a:moveTo>
                    <a:pt x="2283460" y="321310"/>
                  </a:moveTo>
                  <a:cubicBezTo>
                    <a:pt x="2268220" y="308610"/>
                    <a:pt x="2252980" y="295910"/>
                    <a:pt x="2237740" y="284480"/>
                  </a:cubicBezTo>
                  <a:lnTo>
                    <a:pt x="284480" y="2237740"/>
                  </a:lnTo>
                  <a:cubicBezTo>
                    <a:pt x="295910" y="2252980"/>
                    <a:pt x="308610" y="2268220"/>
                    <a:pt x="321310" y="2283460"/>
                  </a:cubicBezTo>
                  <a:lnTo>
                    <a:pt x="2283460" y="321310"/>
                  </a:lnTo>
                  <a:close/>
                  <a:moveTo>
                    <a:pt x="1276350" y="5080"/>
                  </a:moveTo>
                  <a:cubicBezTo>
                    <a:pt x="1244600" y="7620"/>
                    <a:pt x="1214120" y="11430"/>
                    <a:pt x="1182370" y="16510"/>
                  </a:cubicBezTo>
                  <a:lnTo>
                    <a:pt x="16510" y="1182370"/>
                  </a:lnTo>
                  <a:cubicBezTo>
                    <a:pt x="11430" y="1214120"/>
                    <a:pt x="7620" y="1244600"/>
                    <a:pt x="5080" y="1276350"/>
                  </a:cubicBezTo>
                  <a:lnTo>
                    <a:pt x="1276350" y="5080"/>
                  </a:lnTo>
                  <a:close/>
                  <a:moveTo>
                    <a:pt x="1080770" y="35560"/>
                  </a:moveTo>
                  <a:cubicBezTo>
                    <a:pt x="1042670" y="44450"/>
                    <a:pt x="1004570" y="54610"/>
                    <a:pt x="966470" y="67310"/>
                  </a:cubicBezTo>
                  <a:lnTo>
                    <a:pt x="66040" y="966470"/>
                  </a:lnTo>
                  <a:cubicBezTo>
                    <a:pt x="54610" y="1004570"/>
                    <a:pt x="43180" y="1041400"/>
                    <a:pt x="34290" y="1080770"/>
                  </a:cubicBezTo>
                  <a:lnTo>
                    <a:pt x="1080770" y="35560"/>
                  </a:lnTo>
                  <a:close/>
                  <a:moveTo>
                    <a:pt x="1734820" y="41910"/>
                  </a:moveTo>
                  <a:cubicBezTo>
                    <a:pt x="1711960" y="36830"/>
                    <a:pt x="1690370" y="31750"/>
                    <a:pt x="1667510" y="26670"/>
                  </a:cubicBezTo>
                  <a:lnTo>
                    <a:pt x="26670" y="1667510"/>
                  </a:lnTo>
                  <a:cubicBezTo>
                    <a:pt x="31750" y="1690370"/>
                    <a:pt x="36830" y="1711960"/>
                    <a:pt x="41910" y="1734820"/>
                  </a:cubicBezTo>
                  <a:lnTo>
                    <a:pt x="1734820" y="41910"/>
                  </a:lnTo>
                  <a:close/>
                  <a:moveTo>
                    <a:pt x="2762250" y="1659890"/>
                  </a:moveTo>
                  <a:cubicBezTo>
                    <a:pt x="2768600" y="1626870"/>
                    <a:pt x="2773680" y="1595120"/>
                    <a:pt x="2777490" y="1562100"/>
                  </a:cubicBezTo>
                  <a:lnTo>
                    <a:pt x="1562100" y="2777490"/>
                  </a:lnTo>
                  <a:cubicBezTo>
                    <a:pt x="1595120" y="2773680"/>
                    <a:pt x="1628140" y="2768600"/>
                    <a:pt x="1659890" y="2762250"/>
                  </a:cubicBezTo>
                  <a:lnTo>
                    <a:pt x="2762250" y="1659890"/>
                  </a:lnTo>
                  <a:close/>
                  <a:moveTo>
                    <a:pt x="2785110" y="1306830"/>
                  </a:moveTo>
                  <a:cubicBezTo>
                    <a:pt x="2783840" y="1281430"/>
                    <a:pt x="2781300" y="1256030"/>
                    <a:pt x="2778760" y="1230630"/>
                  </a:cubicBezTo>
                  <a:lnTo>
                    <a:pt x="1230630" y="2777490"/>
                  </a:lnTo>
                  <a:cubicBezTo>
                    <a:pt x="1256030" y="2780030"/>
                    <a:pt x="1281430" y="2782570"/>
                    <a:pt x="1306830" y="2783840"/>
                  </a:cubicBezTo>
                  <a:lnTo>
                    <a:pt x="2785110" y="1306830"/>
                  </a:lnTo>
                  <a:close/>
                  <a:moveTo>
                    <a:pt x="2767330" y="1158240"/>
                  </a:moveTo>
                  <a:cubicBezTo>
                    <a:pt x="2763520" y="1135380"/>
                    <a:pt x="2758440" y="1112520"/>
                    <a:pt x="2753360" y="1089660"/>
                  </a:cubicBezTo>
                  <a:lnTo>
                    <a:pt x="1088390" y="2753360"/>
                  </a:lnTo>
                  <a:cubicBezTo>
                    <a:pt x="1111250" y="2758440"/>
                    <a:pt x="1134110" y="2763520"/>
                    <a:pt x="1156970" y="2767330"/>
                  </a:cubicBezTo>
                  <a:lnTo>
                    <a:pt x="2767330" y="1158240"/>
                  </a:lnTo>
                  <a:close/>
                  <a:moveTo>
                    <a:pt x="2369820" y="398780"/>
                  </a:moveTo>
                  <a:cubicBezTo>
                    <a:pt x="2355850" y="384810"/>
                    <a:pt x="2341880" y="372110"/>
                    <a:pt x="2327910" y="358140"/>
                  </a:cubicBezTo>
                  <a:lnTo>
                    <a:pt x="359410" y="2326640"/>
                  </a:lnTo>
                  <a:cubicBezTo>
                    <a:pt x="372110" y="2340610"/>
                    <a:pt x="386080" y="2354580"/>
                    <a:pt x="400050" y="2368550"/>
                  </a:cubicBezTo>
                  <a:lnTo>
                    <a:pt x="2369820" y="398780"/>
                  </a:lnTo>
                  <a:close/>
                  <a:moveTo>
                    <a:pt x="2451100" y="2301240"/>
                  </a:moveTo>
                  <a:cubicBezTo>
                    <a:pt x="2520950" y="2219960"/>
                    <a:pt x="2579370" y="2133600"/>
                    <a:pt x="2627630" y="2042160"/>
                  </a:cubicBezTo>
                  <a:lnTo>
                    <a:pt x="2042160" y="2627630"/>
                  </a:lnTo>
                  <a:cubicBezTo>
                    <a:pt x="2133600" y="2579370"/>
                    <a:pt x="2219960" y="2520950"/>
                    <a:pt x="2301240" y="2451100"/>
                  </a:cubicBezTo>
                  <a:lnTo>
                    <a:pt x="2451100" y="2301240"/>
                  </a:lnTo>
                  <a:close/>
                  <a:moveTo>
                    <a:pt x="2736850" y="1023620"/>
                  </a:moveTo>
                  <a:cubicBezTo>
                    <a:pt x="2730500" y="1002030"/>
                    <a:pt x="2724150" y="981710"/>
                    <a:pt x="2717800" y="960120"/>
                  </a:cubicBezTo>
                  <a:lnTo>
                    <a:pt x="960120" y="2717800"/>
                  </a:lnTo>
                  <a:cubicBezTo>
                    <a:pt x="981710" y="2724150"/>
                    <a:pt x="1002030" y="2730500"/>
                    <a:pt x="1023620" y="2736850"/>
                  </a:cubicBezTo>
                  <a:lnTo>
                    <a:pt x="2736850" y="1023620"/>
                  </a:lnTo>
                  <a:close/>
                  <a:moveTo>
                    <a:pt x="2696210" y="1892300"/>
                  </a:moveTo>
                  <a:cubicBezTo>
                    <a:pt x="2711450" y="1851660"/>
                    <a:pt x="2725420" y="1811020"/>
                    <a:pt x="2736850" y="1769110"/>
                  </a:cubicBezTo>
                  <a:lnTo>
                    <a:pt x="1769110" y="2736850"/>
                  </a:lnTo>
                  <a:cubicBezTo>
                    <a:pt x="1811020" y="2725420"/>
                    <a:pt x="1851660" y="2711450"/>
                    <a:pt x="1892300" y="2696210"/>
                  </a:cubicBezTo>
                  <a:lnTo>
                    <a:pt x="2696210" y="1892300"/>
                  </a:lnTo>
                  <a:close/>
                  <a:moveTo>
                    <a:pt x="2523490" y="576580"/>
                  </a:moveTo>
                  <a:cubicBezTo>
                    <a:pt x="2512060" y="561340"/>
                    <a:pt x="2500630" y="544830"/>
                    <a:pt x="2487930" y="529590"/>
                  </a:cubicBezTo>
                  <a:lnTo>
                    <a:pt x="529590" y="2486660"/>
                  </a:lnTo>
                  <a:cubicBezTo>
                    <a:pt x="544830" y="2499360"/>
                    <a:pt x="561340" y="2510790"/>
                    <a:pt x="576580" y="2522220"/>
                  </a:cubicBezTo>
                  <a:lnTo>
                    <a:pt x="2523490" y="576580"/>
                  </a:lnTo>
                  <a:close/>
                  <a:moveTo>
                    <a:pt x="2696210" y="899160"/>
                  </a:moveTo>
                  <a:cubicBezTo>
                    <a:pt x="2688590" y="878840"/>
                    <a:pt x="2680970" y="859790"/>
                    <a:pt x="2672080" y="840740"/>
                  </a:cubicBezTo>
                  <a:lnTo>
                    <a:pt x="839470" y="2673350"/>
                  </a:lnTo>
                  <a:cubicBezTo>
                    <a:pt x="858520" y="2682240"/>
                    <a:pt x="878840" y="2689860"/>
                    <a:pt x="897890" y="2697480"/>
                  </a:cubicBezTo>
                  <a:lnTo>
                    <a:pt x="2696210" y="899160"/>
                  </a:lnTo>
                  <a:close/>
                  <a:moveTo>
                    <a:pt x="2449830" y="483870"/>
                  </a:moveTo>
                  <a:cubicBezTo>
                    <a:pt x="2437130" y="468630"/>
                    <a:pt x="2424430" y="454660"/>
                    <a:pt x="2410460" y="440690"/>
                  </a:cubicBezTo>
                  <a:lnTo>
                    <a:pt x="440690" y="2410460"/>
                  </a:lnTo>
                  <a:cubicBezTo>
                    <a:pt x="454660" y="2424430"/>
                    <a:pt x="469900" y="2437130"/>
                    <a:pt x="483870" y="2449830"/>
                  </a:cubicBezTo>
                  <a:lnTo>
                    <a:pt x="2449830" y="483870"/>
                  </a:lnTo>
                  <a:close/>
                  <a:moveTo>
                    <a:pt x="2588260" y="675640"/>
                  </a:moveTo>
                  <a:cubicBezTo>
                    <a:pt x="2578100" y="659130"/>
                    <a:pt x="2567940" y="641350"/>
                    <a:pt x="2556510" y="624840"/>
                  </a:cubicBezTo>
                  <a:lnTo>
                    <a:pt x="624840" y="2556510"/>
                  </a:lnTo>
                  <a:cubicBezTo>
                    <a:pt x="641350" y="2567940"/>
                    <a:pt x="657860" y="2578100"/>
                    <a:pt x="675640" y="2588260"/>
                  </a:cubicBezTo>
                  <a:lnTo>
                    <a:pt x="2588260" y="675640"/>
                  </a:lnTo>
                  <a:close/>
                  <a:moveTo>
                    <a:pt x="2646680" y="783590"/>
                  </a:moveTo>
                  <a:cubicBezTo>
                    <a:pt x="2637790" y="765810"/>
                    <a:pt x="2628900" y="746760"/>
                    <a:pt x="2618740" y="728980"/>
                  </a:cubicBezTo>
                  <a:lnTo>
                    <a:pt x="728980" y="2618740"/>
                  </a:lnTo>
                  <a:cubicBezTo>
                    <a:pt x="746760" y="2628900"/>
                    <a:pt x="764540" y="2637790"/>
                    <a:pt x="783590" y="2646680"/>
                  </a:cubicBezTo>
                  <a:lnTo>
                    <a:pt x="2646680" y="783590"/>
                  </a:lnTo>
                  <a:close/>
                </a:path>
              </a:pathLst>
            </a:custGeom>
            <a:solidFill>
              <a:srgbClr val="5DCAD1"/>
            </a:solidFill>
          </p:spPr>
        </p:sp>
      </p:grpSp>
      <p:grpSp>
        <p:nvGrpSpPr>
          <p:cNvPr id="9" name="Group 9"/>
          <p:cNvGrpSpPr/>
          <p:nvPr/>
        </p:nvGrpSpPr>
        <p:grpSpPr>
          <a:xfrm>
            <a:off x="9613832" y="6557447"/>
            <a:ext cx="3171772" cy="2700853"/>
            <a:chOff x="0" y="0"/>
            <a:chExt cx="4229029" cy="3601137"/>
          </a:xfrm>
        </p:grpSpPr>
        <p:grpSp>
          <p:nvGrpSpPr>
            <p:cNvPr id="10" name="Group 10"/>
            <p:cNvGrpSpPr>
              <a:grpSpLocks noChangeAspect="1"/>
            </p:cNvGrpSpPr>
            <p:nvPr/>
          </p:nvGrpSpPr>
          <p:grpSpPr>
            <a:xfrm>
              <a:off x="0" y="0"/>
              <a:ext cx="3601137" cy="3601137"/>
              <a:chOff x="0" y="0"/>
              <a:chExt cx="2787650" cy="2787650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0" y="0"/>
                <a:ext cx="2787650" cy="2787650"/>
              </a:xfrm>
              <a:custGeom>
                <a:avLst/>
                <a:gdLst/>
                <a:ahLst/>
                <a:cxnLst/>
                <a:rect l="l" t="t" r="r" b="b"/>
                <a:pathLst>
                  <a:path w="2787650" h="2787650">
                    <a:moveTo>
                      <a:pt x="81280" y="1861820"/>
                    </a:moveTo>
                    <a:cubicBezTo>
                      <a:pt x="73660" y="1841500"/>
                      <a:pt x="67310" y="1819910"/>
                      <a:pt x="60960" y="1799590"/>
                    </a:cubicBezTo>
                    <a:lnTo>
                      <a:pt x="1800860" y="59690"/>
                    </a:lnTo>
                    <a:cubicBezTo>
                      <a:pt x="1821180" y="66040"/>
                      <a:pt x="1842770" y="72390"/>
                      <a:pt x="1863090" y="80010"/>
                    </a:cubicBezTo>
                    <a:lnTo>
                      <a:pt x="81280" y="1861820"/>
                    </a:lnTo>
                    <a:close/>
                    <a:moveTo>
                      <a:pt x="1597660" y="15240"/>
                    </a:moveTo>
                    <a:cubicBezTo>
                      <a:pt x="1573530" y="11430"/>
                      <a:pt x="1548130" y="8890"/>
                      <a:pt x="1524000" y="6350"/>
                    </a:cubicBezTo>
                    <a:lnTo>
                      <a:pt x="6350" y="1524000"/>
                    </a:lnTo>
                    <a:cubicBezTo>
                      <a:pt x="8890" y="1548130"/>
                      <a:pt x="11430" y="1573530"/>
                      <a:pt x="15240" y="1597660"/>
                    </a:cubicBezTo>
                    <a:lnTo>
                      <a:pt x="1597660" y="15240"/>
                    </a:lnTo>
                    <a:close/>
                    <a:moveTo>
                      <a:pt x="2189480" y="248920"/>
                    </a:moveTo>
                    <a:cubicBezTo>
                      <a:pt x="2172970" y="237490"/>
                      <a:pt x="2156460" y="226060"/>
                      <a:pt x="2139950" y="215900"/>
                    </a:cubicBezTo>
                    <a:lnTo>
                      <a:pt x="215900" y="2139950"/>
                    </a:lnTo>
                    <a:cubicBezTo>
                      <a:pt x="226060" y="2156460"/>
                      <a:pt x="237490" y="2172970"/>
                      <a:pt x="248920" y="2189480"/>
                    </a:cubicBezTo>
                    <a:lnTo>
                      <a:pt x="2189480" y="248920"/>
                    </a:lnTo>
                    <a:close/>
                    <a:moveTo>
                      <a:pt x="1979930" y="128270"/>
                    </a:moveTo>
                    <a:cubicBezTo>
                      <a:pt x="1960880" y="119380"/>
                      <a:pt x="1941830" y="110490"/>
                      <a:pt x="1922780" y="102870"/>
                    </a:cubicBezTo>
                    <a:lnTo>
                      <a:pt x="104140" y="1921510"/>
                    </a:lnTo>
                    <a:cubicBezTo>
                      <a:pt x="111760" y="1940560"/>
                      <a:pt x="120650" y="1959610"/>
                      <a:pt x="129540" y="1978660"/>
                    </a:cubicBezTo>
                    <a:lnTo>
                      <a:pt x="1979930" y="128270"/>
                    </a:lnTo>
                    <a:close/>
                    <a:moveTo>
                      <a:pt x="2087880" y="185420"/>
                    </a:moveTo>
                    <a:cubicBezTo>
                      <a:pt x="2070100" y="175260"/>
                      <a:pt x="2052320" y="165100"/>
                      <a:pt x="2034540" y="156210"/>
                    </a:cubicBezTo>
                    <a:lnTo>
                      <a:pt x="154940" y="2035810"/>
                    </a:lnTo>
                    <a:cubicBezTo>
                      <a:pt x="163830" y="2053590"/>
                      <a:pt x="173990" y="2071370"/>
                      <a:pt x="184150" y="2089150"/>
                    </a:cubicBezTo>
                    <a:lnTo>
                      <a:pt x="2087880" y="185420"/>
                    </a:lnTo>
                    <a:close/>
                    <a:moveTo>
                      <a:pt x="834390" y="116840"/>
                    </a:moveTo>
                    <a:cubicBezTo>
                      <a:pt x="774700" y="143510"/>
                      <a:pt x="716280" y="173990"/>
                      <a:pt x="660400" y="208280"/>
                    </a:cubicBezTo>
                    <a:lnTo>
                      <a:pt x="208280" y="660400"/>
                    </a:lnTo>
                    <a:cubicBezTo>
                      <a:pt x="172720" y="716280"/>
                      <a:pt x="142240" y="774700"/>
                      <a:pt x="116840" y="834390"/>
                    </a:cubicBezTo>
                    <a:lnTo>
                      <a:pt x="834390" y="116840"/>
                    </a:lnTo>
                    <a:close/>
                    <a:moveTo>
                      <a:pt x="1363980" y="0"/>
                    </a:moveTo>
                    <a:lnTo>
                      <a:pt x="0" y="1363980"/>
                    </a:lnTo>
                    <a:cubicBezTo>
                      <a:pt x="0" y="1391920"/>
                      <a:pt x="0" y="1418590"/>
                      <a:pt x="1270" y="1446530"/>
                    </a:cubicBezTo>
                    <a:lnTo>
                      <a:pt x="1445260" y="1270"/>
                    </a:lnTo>
                    <a:cubicBezTo>
                      <a:pt x="1418590" y="0"/>
                      <a:pt x="1390650" y="0"/>
                      <a:pt x="1363980" y="0"/>
                    </a:cubicBezTo>
                    <a:close/>
                    <a:moveTo>
                      <a:pt x="2787650" y="1386840"/>
                    </a:moveTo>
                    <a:lnTo>
                      <a:pt x="1386840" y="2787650"/>
                    </a:lnTo>
                    <a:cubicBezTo>
                      <a:pt x="1414780" y="2787650"/>
                      <a:pt x="1443990" y="2787650"/>
                      <a:pt x="1471930" y="2785110"/>
                    </a:cubicBezTo>
                    <a:lnTo>
                      <a:pt x="2785110" y="1471930"/>
                    </a:lnTo>
                    <a:cubicBezTo>
                      <a:pt x="2786380" y="1443990"/>
                      <a:pt x="2787650" y="1414780"/>
                      <a:pt x="2787650" y="1386840"/>
                    </a:cubicBezTo>
                    <a:close/>
                    <a:moveTo>
                      <a:pt x="2283460" y="321310"/>
                    </a:moveTo>
                    <a:cubicBezTo>
                      <a:pt x="2268220" y="308610"/>
                      <a:pt x="2252980" y="295910"/>
                      <a:pt x="2237740" y="284480"/>
                    </a:cubicBezTo>
                    <a:lnTo>
                      <a:pt x="284480" y="2237740"/>
                    </a:lnTo>
                    <a:cubicBezTo>
                      <a:pt x="295910" y="2252980"/>
                      <a:pt x="308610" y="2268220"/>
                      <a:pt x="321310" y="2283460"/>
                    </a:cubicBezTo>
                    <a:lnTo>
                      <a:pt x="2283460" y="321310"/>
                    </a:lnTo>
                    <a:close/>
                    <a:moveTo>
                      <a:pt x="1276350" y="5080"/>
                    </a:moveTo>
                    <a:cubicBezTo>
                      <a:pt x="1244600" y="7620"/>
                      <a:pt x="1214120" y="11430"/>
                      <a:pt x="1182370" y="16510"/>
                    </a:cubicBezTo>
                    <a:lnTo>
                      <a:pt x="16510" y="1182370"/>
                    </a:lnTo>
                    <a:cubicBezTo>
                      <a:pt x="11430" y="1214120"/>
                      <a:pt x="7620" y="1244600"/>
                      <a:pt x="5080" y="1276350"/>
                    </a:cubicBezTo>
                    <a:lnTo>
                      <a:pt x="1276350" y="5080"/>
                    </a:lnTo>
                    <a:close/>
                    <a:moveTo>
                      <a:pt x="1080770" y="35560"/>
                    </a:moveTo>
                    <a:cubicBezTo>
                      <a:pt x="1042670" y="44450"/>
                      <a:pt x="1004570" y="54610"/>
                      <a:pt x="966470" y="67310"/>
                    </a:cubicBezTo>
                    <a:lnTo>
                      <a:pt x="66040" y="966470"/>
                    </a:lnTo>
                    <a:cubicBezTo>
                      <a:pt x="54610" y="1004570"/>
                      <a:pt x="43180" y="1041400"/>
                      <a:pt x="34290" y="1080770"/>
                    </a:cubicBezTo>
                    <a:lnTo>
                      <a:pt x="1080770" y="35560"/>
                    </a:lnTo>
                    <a:close/>
                    <a:moveTo>
                      <a:pt x="1734820" y="41910"/>
                    </a:moveTo>
                    <a:cubicBezTo>
                      <a:pt x="1711960" y="36830"/>
                      <a:pt x="1690370" y="31750"/>
                      <a:pt x="1667510" y="26670"/>
                    </a:cubicBezTo>
                    <a:lnTo>
                      <a:pt x="26670" y="1667510"/>
                    </a:lnTo>
                    <a:cubicBezTo>
                      <a:pt x="31750" y="1690370"/>
                      <a:pt x="36830" y="1711960"/>
                      <a:pt x="41910" y="1734820"/>
                    </a:cubicBezTo>
                    <a:lnTo>
                      <a:pt x="1734820" y="41910"/>
                    </a:lnTo>
                    <a:close/>
                    <a:moveTo>
                      <a:pt x="2762250" y="1659890"/>
                    </a:moveTo>
                    <a:cubicBezTo>
                      <a:pt x="2768600" y="1626870"/>
                      <a:pt x="2773680" y="1595120"/>
                      <a:pt x="2777490" y="1562100"/>
                    </a:cubicBezTo>
                    <a:lnTo>
                      <a:pt x="1562100" y="2777490"/>
                    </a:lnTo>
                    <a:cubicBezTo>
                      <a:pt x="1595120" y="2773680"/>
                      <a:pt x="1628140" y="2768600"/>
                      <a:pt x="1659890" y="2762250"/>
                    </a:cubicBezTo>
                    <a:lnTo>
                      <a:pt x="2762250" y="1659890"/>
                    </a:lnTo>
                    <a:close/>
                    <a:moveTo>
                      <a:pt x="2785110" y="1306830"/>
                    </a:moveTo>
                    <a:cubicBezTo>
                      <a:pt x="2783840" y="1281430"/>
                      <a:pt x="2781300" y="1256030"/>
                      <a:pt x="2778760" y="1230630"/>
                    </a:cubicBezTo>
                    <a:lnTo>
                      <a:pt x="1230630" y="2777490"/>
                    </a:lnTo>
                    <a:cubicBezTo>
                      <a:pt x="1256030" y="2780030"/>
                      <a:pt x="1281430" y="2782570"/>
                      <a:pt x="1306830" y="2783840"/>
                    </a:cubicBezTo>
                    <a:lnTo>
                      <a:pt x="2785110" y="1306830"/>
                    </a:lnTo>
                    <a:close/>
                    <a:moveTo>
                      <a:pt x="2767330" y="1158240"/>
                    </a:moveTo>
                    <a:cubicBezTo>
                      <a:pt x="2763520" y="1135380"/>
                      <a:pt x="2758440" y="1112520"/>
                      <a:pt x="2753360" y="1089660"/>
                    </a:cubicBezTo>
                    <a:lnTo>
                      <a:pt x="1088390" y="2753360"/>
                    </a:lnTo>
                    <a:cubicBezTo>
                      <a:pt x="1111250" y="2758440"/>
                      <a:pt x="1134110" y="2763520"/>
                      <a:pt x="1156970" y="2767330"/>
                    </a:cubicBezTo>
                    <a:lnTo>
                      <a:pt x="2767330" y="1158240"/>
                    </a:lnTo>
                    <a:close/>
                    <a:moveTo>
                      <a:pt x="2369820" y="398780"/>
                    </a:moveTo>
                    <a:cubicBezTo>
                      <a:pt x="2355850" y="384810"/>
                      <a:pt x="2341880" y="372110"/>
                      <a:pt x="2327910" y="358140"/>
                    </a:cubicBezTo>
                    <a:lnTo>
                      <a:pt x="359410" y="2326640"/>
                    </a:lnTo>
                    <a:cubicBezTo>
                      <a:pt x="372110" y="2340610"/>
                      <a:pt x="386080" y="2354580"/>
                      <a:pt x="400050" y="2368550"/>
                    </a:cubicBezTo>
                    <a:lnTo>
                      <a:pt x="2369820" y="398780"/>
                    </a:lnTo>
                    <a:close/>
                    <a:moveTo>
                      <a:pt x="2451100" y="2301240"/>
                    </a:moveTo>
                    <a:cubicBezTo>
                      <a:pt x="2520950" y="2219960"/>
                      <a:pt x="2579370" y="2133600"/>
                      <a:pt x="2627630" y="2042160"/>
                    </a:cubicBezTo>
                    <a:lnTo>
                      <a:pt x="2042160" y="2627630"/>
                    </a:lnTo>
                    <a:cubicBezTo>
                      <a:pt x="2133600" y="2579370"/>
                      <a:pt x="2219960" y="2520950"/>
                      <a:pt x="2301240" y="2451100"/>
                    </a:cubicBezTo>
                    <a:lnTo>
                      <a:pt x="2451100" y="2301240"/>
                    </a:lnTo>
                    <a:close/>
                    <a:moveTo>
                      <a:pt x="2736850" y="1023620"/>
                    </a:moveTo>
                    <a:cubicBezTo>
                      <a:pt x="2730500" y="1002030"/>
                      <a:pt x="2724150" y="981710"/>
                      <a:pt x="2717800" y="960120"/>
                    </a:cubicBezTo>
                    <a:lnTo>
                      <a:pt x="960120" y="2717800"/>
                    </a:lnTo>
                    <a:cubicBezTo>
                      <a:pt x="981710" y="2724150"/>
                      <a:pt x="1002030" y="2730500"/>
                      <a:pt x="1023620" y="2736850"/>
                    </a:cubicBezTo>
                    <a:lnTo>
                      <a:pt x="2736850" y="1023620"/>
                    </a:lnTo>
                    <a:close/>
                    <a:moveTo>
                      <a:pt x="2696210" y="1892300"/>
                    </a:moveTo>
                    <a:cubicBezTo>
                      <a:pt x="2711450" y="1851660"/>
                      <a:pt x="2725420" y="1811020"/>
                      <a:pt x="2736850" y="1769110"/>
                    </a:cubicBezTo>
                    <a:lnTo>
                      <a:pt x="1769110" y="2736850"/>
                    </a:lnTo>
                    <a:cubicBezTo>
                      <a:pt x="1811020" y="2725420"/>
                      <a:pt x="1851660" y="2711450"/>
                      <a:pt x="1892300" y="2696210"/>
                    </a:cubicBezTo>
                    <a:lnTo>
                      <a:pt x="2696210" y="1892300"/>
                    </a:lnTo>
                    <a:close/>
                    <a:moveTo>
                      <a:pt x="2523490" y="576580"/>
                    </a:moveTo>
                    <a:cubicBezTo>
                      <a:pt x="2512060" y="561340"/>
                      <a:pt x="2500630" y="544830"/>
                      <a:pt x="2487930" y="529590"/>
                    </a:cubicBezTo>
                    <a:lnTo>
                      <a:pt x="529590" y="2486660"/>
                    </a:lnTo>
                    <a:cubicBezTo>
                      <a:pt x="544830" y="2499360"/>
                      <a:pt x="561340" y="2510790"/>
                      <a:pt x="576580" y="2522220"/>
                    </a:cubicBezTo>
                    <a:lnTo>
                      <a:pt x="2523490" y="576580"/>
                    </a:lnTo>
                    <a:close/>
                    <a:moveTo>
                      <a:pt x="2696210" y="899160"/>
                    </a:moveTo>
                    <a:cubicBezTo>
                      <a:pt x="2688590" y="878840"/>
                      <a:pt x="2680970" y="859790"/>
                      <a:pt x="2672080" y="840740"/>
                    </a:cubicBezTo>
                    <a:lnTo>
                      <a:pt x="839470" y="2673350"/>
                    </a:lnTo>
                    <a:cubicBezTo>
                      <a:pt x="858520" y="2682240"/>
                      <a:pt x="878840" y="2689860"/>
                      <a:pt x="897890" y="2697480"/>
                    </a:cubicBezTo>
                    <a:lnTo>
                      <a:pt x="2696210" y="899160"/>
                    </a:lnTo>
                    <a:close/>
                    <a:moveTo>
                      <a:pt x="2449830" y="483870"/>
                    </a:moveTo>
                    <a:cubicBezTo>
                      <a:pt x="2437130" y="468630"/>
                      <a:pt x="2424430" y="454660"/>
                      <a:pt x="2410460" y="440690"/>
                    </a:cubicBezTo>
                    <a:lnTo>
                      <a:pt x="440690" y="2410460"/>
                    </a:lnTo>
                    <a:cubicBezTo>
                      <a:pt x="454660" y="2424430"/>
                      <a:pt x="469900" y="2437130"/>
                      <a:pt x="483870" y="2449830"/>
                    </a:cubicBezTo>
                    <a:lnTo>
                      <a:pt x="2449830" y="483870"/>
                    </a:lnTo>
                    <a:close/>
                    <a:moveTo>
                      <a:pt x="2588260" y="675640"/>
                    </a:moveTo>
                    <a:cubicBezTo>
                      <a:pt x="2578100" y="659130"/>
                      <a:pt x="2567940" y="641350"/>
                      <a:pt x="2556510" y="624840"/>
                    </a:cubicBezTo>
                    <a:lnTo>
                      <a:pt x="624840" y="2556510"/>
                    </a:lnTo>
                    <a:cubicBezTo>
                      <a:pt x="641350" y="2567940"/>
                      <a:pt x="657860" y="2578100"/>
                      <a:pt x="675640" y="2588260"/>
                    </a:cubicBezTo>
                    <a:lnTo>
                      <a:pt x="2588260" y="675640"/>
                    </a:lnTo>
                    <a:close/>
                    <a:moveTo>
                      <a:pt x="2646680" y="783590"/>
                    </a:moveTo>
                    <a:cubicBezTo>
                      <a:pt x="2637790" y="765810"/>
                      <a:pt x="2628900" y="746760"/>
                      <a:pt x="2618740" y="728980"/>
                    </a:cubicBezTo>
                    <a:lnTo>
                      <a:pt x="728980" y="2618740"/>
                    </a:lnTo>
                    <a:cubicBezTo>
                      <a:pt x="746760" y="2628900"/>
                      <a:pt x="764540" y="2637790"/>
                      <a:pt x="783590" y="2646680"/>
                    </a:cubicBezTo>
                    <a:lnTo>
                      <a:pt x="2646680" y="783590"/>
                    </a:lnTo>
                    <a:close/>
                  </a:path>
                </a:pathLst>
              </a:custGeom>
              <a:solidFill>
                <a:srgbClr val="F5FBF9"/>
              </a:solidFill>
            </p:spPr>
          </p:sp>
        </p:grpSp>
        <p:grpSp>
          <p:nvGrpSpPr>
            <p:cNvPr id="12" name="Group 12"/>
            <p:cNvGrpSpPr>
              <a:grpSpLocks noChangeAspect="1"/>
            </p:cNvGrpSpPr>
            <p:nvPr/>
          </p:nvGrpSpPr>
          <p:grpSpPr>
            <a:xfrm>
              <a:off x="627892" y="0"/>
              <a:ext cx="3601137" cy="3601137"/>
              <a:chOff x="-2540" y="-2540"/>
              <a:chExt cx="6355080" cy="6355080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-2540" y="-2540"/>
                <a:ext cx="6355080" cy="6355080"/>
              </a:xfrm>
              <a:custGeom>
                <a:avLst/>
                <a:gdLst/>
                <a:ahLst/>
                <a:cxnLst/>
                <a:rect l="l" t="t" r="r" b="b"/>
                <a:pathLst>
                  <a:path w="6355080" h="6355080">
                    <a:moveTo>
                      <a:pt x="3177540" y="6355080"/>
                    </a:moveTo>
                    <a:cubicBezTo>
                      <a:pt x="2329180" y="6355080"/>
                      <a:pt x="1530350" y="6024880"/>
                      <a:pt x="930910" y="5424170"/>
                    </a:cubicBezTo>
                    <a:cubicBezTo>
                      <a:pt x="330200" y="4824730"/>
                      <a:pt x="0" y="4025900"/>
                      <a:pt x="0" y="3177540"/>
                    </a:cubicBezTo>
                    <a:cubicBezTo>
                      <a:pt x="0" y="2329180"/>
                      <a:pt x="330200" y="1530350"/>
                      <a:pt x="930910" y="930910"/>
                    </a:cubicBezTo>
                    <a:cubicBezTo>
                      <a:pt x="1530350" y="330200"/>
                      <a:pt x="2329180" y="0"/>
                      <a:pt x="3177540" y="0"/>
                    </a:cubicBezTo>
                    <a:cubicBezTo>
                      <a:pt x="4025900" y="0"/>
                      <a:pt x="4824730" y="330200"/>
                      <a:pt x="5424170" y="930910"/>
                    </a:cubicBezTo>
                    <a:cubicBezTo>
                      <a:pt x="6024880" y="1531620"/>
                      <a:pt x="6355080" y="2329180"/>
                      <a:pt x="6355080" y="3177540"/>
                    </a:cubicBezTo>
                    <a:cubicBezTo>
                      <a:pt x="6355080" y="4025900"/>
                      <a:pt x="6024880" y="4824730"/>
                      <a:pt x="5424170" y="5424170"/>
                    </a:cubicBezTo>
                    <a:cubicBezTo>
                      <a:pt x="4824730" y="6024880"/>
                      <a:pt x="4025900" y="6355080"/>
                      <a:pt x="3177540" y="6355080"/>
                    </a:cubicBezTo>
                    <a:close/>
                    <a:moveTo>
                      <a:pt x="3177540" y="190500"/>
                    </a:moveTo>
                    <a:cubicBezTo>
                      <a:pt x="2379980" y="190500"/>
                      <a:pt x="1629410" y="501650"/>
                      <a:pt x="1065530" y="1065530"/>
                    </a:cubicBezTo>
                    <a:cubicBezTo>
                      <a:pt x="501650" y="1629410"/>
                      <a:pt x="190500" y="2379980"/>
                      <a:pt x="190500" y="3177540"/>
                    </a:cubicBezTo>
                    <a:cubicBezTo>
                      <a:pt x="190500" y="3975100"/>
                      <a:pt x="501650" y="4725670"/>
                      <a:pt x="1065530" y="5289550"/>
                    </a:cubicBezTo>
                    <a:cubicBezTo>
                      <a:pt x="1629410" y="5853430"/>
                      <a:pt x="2379980" y="6164580"/>
                      <a:pt x="3177540" y="6164580"/>
                    </a:cubicBezTo>
                    <a:cubicBezTo>
                      <a:pt x="3975100" y="6164580"/>
                      <a:pt x="4725670" y="5853430"/>
                      <a:pt x="5289550" y="5289550"/>
                    </a:cubicBezTo>
                    <a:cubicBezTo>
                      <a:pt x="5853430" y="4725670"/>
                      <a:pt x="6164580" y="3975100"/>
                      <a:pt x="6164580" y="3177540"/>
                    </a:cubicBezTo>
                    <a:cubicBezTo>
                      <a:pt x="6164580" y="2379980"/>
                      <a:pt x="5853430" y="1629410"/>
                      <a:pt x="5289550" y="1065530"/>
                    </a:cubicBezTo>
                    <a:cubicBezTo>
                      <a:pt x="4725670" y="501650"/>
                      <a:pt x="3975100" y="190500"/>
                      <a:pt x="3177540" y="190500"/>
                    </a:cubicBezTo>
                    <a:close/>
                  </a:path>
                </a:pathLst>
              </a:custGeom>
              <a:solidFill>
                <a:srgbClr val="F3CD74"/>
              </a:solidFill>
            </p:spPr>
          </p:sp>
        </p:grp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21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393043" y="2590820"/>
            <a:ext cx="15099643" cy="570514"/>
          </a:xfrm>
          <a:prstGeom prst="rect">
            <a:avLst/>
          </a:prstGeom>
          <a:solidFill>
            <a:srgbClr val="F3CD74"/>
          </a:solidFill>
        </p:spPr>
      </p:sp>
      <p:grpSp>
        <p:nvGrpSpPr>
          <p:cNvPr id="3" name="Group 3"/>
          <p:cNvGrpSpPr>
            <a:grpSpLocks noChangeAspect="1"/>
          </p:cNvGrpSpPr>
          <p:nvPr/>
        </p:nvGrpSpPr>
        <p:grpSpPr>
          <a:xfrm rot="-2700000">
            <a:off x="15567214" y="-605832"/>
            <a:ext cx="3307165" cy="3307165"/>
            <a:chOff x="0" y="0"/>
            <a:chExt cx="2653030" cy="265303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653030" cy="2654300"/>
            </a:xfrm>
            <a:custGeom>
              <a:avLst/>
              <a:gdLst/>
              <a:ahLst/>
              <a:cxnLst/>
              <a:rect l="l" t="t" r="r" b="b"/>
              <a:pathLst>
                <a:path w="2653030" h="2654300">
                  <a:moveTo>
                    <a:pt x="0" y="1535430"/>
                  </a:moveTo>
                  <a:lnTo>
                    <a:pt x="0" y="1463040"/>
                  </a:lnTo>
                  <a:lnTo>
                    <a:pt x="1463040" y="0"/>
                  </a:lnTo>
                  <a:lnTo>
                    <a:pt x="1535430" y="0"/>
                  </a:lnTo>
                  <a:lnTo>
                    <a:pt x="0" y="1535430"/>
                  </a:lnTo>
                  <a:close/>
                  <a:moveTo>
                    <a:pt x="1681480" y="0"/>
                  </a:moveTo>
                  <a:lnTo>
                    <a:pt x="1609090" y="0"/>
                  </a:lnTo>
                  <a:lnTo>
                    <a:pt x="0" y="1607820"/>
                  </a:lnTo>
                  <a:lnTo>
                    <a:pt x="0" y="1680210"/>
                  </a:lnTo>
                  <a:lnTo>
                    <a:pt x="1681480" y="0"/>
                  </a:lnTo>
                  <a:close/>
                  <a:moveTo>
                    <a:pt x="1390650" y="0"/>
                  </a:moveTo>
                  <a:lnTo>
                    <a:pt x="1318260" y="0"/>
                  </a:lnTo>
                  <a:lnTo>
                    <a:pt x="0" y="1318260"/>
                  </a:lnTo>
                  <a:lnTo>
                    <a:pt x="0" y="1390650"/>
                  </a:lnTo>
                  <a:lnTo>
                    <a:pt x="1390650" y="0"/>
                  </a:lnTo>
                  <a:close/>
                  <a:moveTo>
                    <a:pt x="1245870" y="0"/>
                  </a:moveTo>
                  <a:lnTo>
                    <a:pt x="1173480" y="0"/>
                  </a:lnTo>
                  <a:lnTo>
                    <a:pt x="0" y="1173480"/>
                  </a:lnTo>
                  <a:lnTo>
                    <a:pt x="0" y="1245870"/>
                  </a:lnTo>
                  <a:lnTo>
                    <a:pt x="1245870" y="0"/>
                  </a:lnTo>
                  <a:close/>
                  <a:moveTo>
                    <a:pt x="1826260" y="0"/>
                  </a:moveTo>
                  <a:lnTo>
                    <a:pt x="1753870" y="0"/>
                  </a:lnTo>
                  <a:lnTo>
                    <a:pt x="0" y="1753870"/>
                  </a:lnTo>
                  <a:lnTo>
                    <a:pt x="0" y="1826260"/>
                  </a:lnTo>
                  <a:lnTo>
                    <a:pt x="1826260" y="0"/>
                  </a:lnTo>
                  <a:close/>
                  <a:moveTo>
                    <a:pt x="2260600" y="0"/>
                  </a:moveTo>
                  <a:lnTo>
                    <a:pt x="2188210" y="0"/>
                  </a:lnTo>
                  <a:lnTo>
                    <a:pt x="0" y="2188210"/>
                  </a:lnTo>
                  <a:lnTo>
                    <a:pt x="0" y="2260600"/>
                  </a:lnTo>
                  <a:lnTo>
                    <a:pt x="2260600" y="0"/>
                  </a:lnTo>
                  <a:close/>
                  <a:moveTo>
                    <a:pt x="2551430" y="0"/>
                  </a:moveTo>
                  <a:lnTo>
                    <a:pt x="2479040" y="0"/>
                  </a:lnTo>
                  <a:lnTo>
                    <a:pt x="0" y="2479040"/>
                  </a:lnTo>
                  <a:lnTo>
                    <a:pt x="0" y="2551430"/>
                  </a:lnTo>
                  <a:lnTo>
                    <a:pt x="2551430" y="0"/>
                  </a:lnTo>
                  <a:close/>
                  <a:moveTo>
                    <a:pt x="2405380" y="0"/>
                  </a:moveTo>
                  <a:lnTo>
                    <a:pt x="2332990" y="0"/>
                  </a:lnTo>
                  <a:lnTo>
                    <a:pt x="0" y="2332990"/>
                  </a:lnTo>
                  <a:lnTo>
                    <a:pt x="0" y="2405380"/>
                  </a:lnTo>
                  <a:lnTo>
                    <a:pt x="2405380" y="0"/>
                  </a:lnTo>
                  <a:close/>
                  <a:moveTo>
                    <a:pt x="2115820" y="0"/>
                  </a:moveTo>
                  <a:lnTo>
                    <a:pt x="2043430" y="0"/>
                  </a:lnTo>
                  <a:lnTo>
                    <a:pt x="0" y="2043430"/>
                  </a:lnTo>
                  <a:lnTo>
                    <a:pt x="0" y="2115820"/>
                  </a:lnTo>
                  <a:lnTo>
                    <a:pt x="2115820" y="0"/>
                  </a:lnTo>
                  <a:close/>
                  <a:moveTo>
                    <a:pt x="375920" y="0"/>
                  </a:moveTo>
                  <a:lnTo>
                    <a:pt x="303530" y="0"/>
                  </a:lnTo>
                  <a:lnTo>
                    <a:pt x="0" y="303530"/>
                  </a:lnTo>
                  <a:lnTo>
                    <a:pt x="0" y="375920"/>
                  </a:lnTo>
                  <a:lnTo>
                    <a:pt x="375920" y="0"/>
                  </a:lnTo>
                  <a:close/>
                  <a:moveTo>
                    <a:pt x="1101090" y="0"/>
                  </a:moveTo>
                  <a:lnTo>
                    <a:pt x="1028700" y="0"/>
                  </a:lnTo>
                  <a:lnTo>
                    <a:pt x="0" y="1028700"/>
                  </a:lnTo>
                  <a:lnTo>
                    <a:pt x="0" y="1101090"/>
                  </a:lnTo>
                  <a:lnTo>
                    <a:pt x="1101090" y="0"/>
                  </a:lnTo>
                  <a:close/>
                  <a:moveTo>
                    <a:pt x="2653030" y="0"/>
                  </a:moveTo>
                  <a:lnTo>
                    <a:pt x="2623820" y="0"/>
                  </a:lnTo>
                  <a:lnTo>
                    <a:pt x="0" y="2623820"/>
                  </a:lnTo>
                  <a:lnTo>
                    <a:pt x="0" y="2653030"/>
                  </a:lnTo>
                  <a:lnTo>
                    <a:pt x="43180" y="2653030"/>
                  </a:lnTo>
                  <a:lnTo>
                    <a:pt x="2653030" y="43180"/>
                  </a:lnTo>
                  <a:lnTo>
                    <a:pt x="2653030" y="0"/>
                  </a:lnTo>
                  <a:close/>
                  <a:moveTo>
                    <a:pt x="520700" y="0"/>
                  </a:moveTo>
                  <a:lnTo>
                    <a:pt x="448310" y="0"/>
                  </a:lnTo>
                  <a:lnTo>
                    <a:pt x="0" y="448310"/>
                  </a:lnTo>
                  <a:lnTo>
                    <a:pt x="0" y="520700"/>
                  </a:lnTo>
                  <a:lnTo>
                    <a:pt x="520700" y="0"/>
                  </a:lnTo>
                  <a:close/>
                  <a:moveTo>
                    <a:pt x="85090" y="0"/>
                  </a:moveTo>
                  <a:lnTo>
                    <a:pt x="12700" y="0"/>
                  </a:lnTo>
                  <a:lnTo>
                    <a:pt x="0" y="12700"/>
                  </a:lnTo>
                  <a:lnTo>
                    <a:pt x="0" y="85090"/>
                  </a:lnTo>
                  <a:lnTo>
                    <a:pt x="85090" y="0"/>
                  </a:lnTo>
                  <a:close/>
                  <a:moveTo>
                    <a:pt x="231140" y="0"/>
                  </a:moveTo>
                  <a:lnTo>
                    <a:pt x="158750" y="0"/>
                  </a:lnTo>
                  <a:lnTo>
                    <a:pt x="0" y="157480"/>
                  </a:lnTo>
                  <a:lnTo>
                    <a:pt x="0" y="229870"/>
                  </a:lnTo>
                  <a:lnTo>
                    <a:pt x="231140" y="0"/>
                  </a:lnTo>
                  <a:close/>
                  <a:moveTo>
                    <a:pt x="0" y="956310"/>
                  </a:moveTo>
                  <a:lnTo>
                    <a:pt x="956310" y="0"/>
                  </a:lnTo>
                  <a:lnTo>
                    <a:pt x="883920" y="0"/>
                  </a:lnTo>
                  <a:lnTo>
                    <a:pt x="0" y="882650"/>
                  </a:lnTo>
                  <a:lnTo>
                    <a:pt x="0" y="956310"/>
                  </a:lnTo>
                  <a:close/>
                  <a:moveTo>
                    <a:pt x="665480" y="0"/>
                  </a:moveTo>
                  <a:lnTo>
                    <a:pt x="593090" y="0"/>
                  </a:lnTo>
                  <a:lnTo>
                    <a:pt x="0" y="593090"/>
                  </a:lnTo>
                  <a:lnTo>
                    <a:pt x="0" y="665480"/>
                  </a:lnTo>
                  <a:lnTo>
                    <a:pt x="665480" y="0"/>
                  </a:lnTo>
                  <a:close/>
                  <a:moveTo>
                    <a:pt x="810260" y="0"/>
                  </a:moveTo>
                  <a:lnTo>
                    <a:pt x="737870" y="0"/>
                  </a:lnTo>
                  <a:lnTo>
                    <a:pt x="0" y="737870"/>
                  </a:lnTo>
                  <a:lnTo>
                    <a:pt x="0" y="810260"/>
                  </a:lnTo>
                  <a:lnTo>
                    <a:pt x="810260" y="0"/>
                  </a:lnTo>
                  <a:close/>
                  <a:moveTo>
                    <a:pt x="1971040" y="0"/>
                  </a:moveTo>
                  <a:lnTo>
                    <a:pt x="1898650" y="0"/>
                  </a:lnTo>
                  <a:lnTo>
                    <a:pt x="0" y="1898650"/>
                  </a:lnTo>
                  <a:lnTo>
                    <a:pt x="0" y="1971040"/>
                  </a:lnTo>
                  <a:lnTo>
                    <a:pt x="1971040" y="0"/>
                  </a:lnTo>
                  <a:close/>
                  <a:moveTo>
                    <a:pt x="2653030" y="1783080"/>
                  </a:moveTo>
                  <a:lnTo>
                    <a:pt x="2653030" y="1710690"/>
                  </a:lnTo>
                  <a:lnTo>
                    <a:pt x="1710690" y="2653030"/>
                  </a:lnTo>
                  <a:lnTo>
                    <a:pt x="1783080" y="2653030"/>
                  </a:lnTo>
                  <a:lnTo>
                    <a:pt x="2653030" y="1783080"/>
                  </a:lnTo>
                  <a:close/>
                  <a:moveTo>
                    <a:pt x="2653030" y="1927860"/>
                  </a:moveTo>
                  <a:lnTo>
                    <a:pt x="2653030" y="1855470"/>
                  </a:lnTo>
                  <a:lnTo>
                    <a:pt x="1855470" y="2653030"/>
                  </a:lnTo>
                  <a:lnTo>
                    <a:pt x="1927860" y="2653030"/>
                  </a:lnTo>
                  <a:lnTo>
                    <a:pt x="2653030" y="1927860"/>
                  </a:lnTo>
                  <a:close/>
                  <a:moveTo>
                    <a:pt x="2653030" y="2072640"/>
                  </a:moveTo>
                  <a:lnTo>
                    <a:pt x="2653030" y="2000250"/>
                  </a:lnTo>
                  <a:lnTo>
                    <a:pt x="2000250" y="2653030"/>
                  </a:lnTo>
                  <a:lnTo>
                    <a:pt x="2072640" y="2653030"/>
                  </a:lnTo>
                  <a:lnTo>
                    <a:pt x="2653030" y="2072640"/>
                  </a:lnTo>
                  <a:close/>
                  <a:moveTo>
                    <a:pt x="2653030" y="1638300"/>
                  </a:moveTo>
                  <a:lnTo>
                    <a:pt x="2653030" y="1565910"/>
                  </a:lnTo>
                  <a:lnTo>
                    <a:pt x="1564640" y="2654300"/>
                  </a:lnTo>
                  <a:lnTo>
                    <a:pt x="1637030" y="2654300"/>
                  </a:lnTo>
                  <a:lnTo>
                    <a:pt x="2653030" y="1638300"/>
                  </a:lnTo>
                  <a:close/>
                  <a:moveTo>
                    <a:pt x="2217420" y="2653030"/>
                  </a:moveTo>
                  <a:lnTo>
                    <a:pt x="2653030" y="2217420"/>
                  </a:lnTo>
                  <a:lnTo>
                    <a:pt x="2653030" y="2145030"/>
                  </a:lnTo>
                  <a:lnTo>
                    <a:pt x="2145030" y="2653030"/>
                  </a:lnTo>
                  <a:lnTo>
                    <a:pt x="2217420" y="2653030"/>
                  </a:lnTo>
                  <a:close/>
                  <a:moveTo>
                    <a:pt x="2653030" y="2580640"/>
                  </a:moveTo>
                  <a:lnTo>
                    <a:pt x="2580640" y="2653030"/>
                  </a:lnTo>
                  <a:lnTo>
                    <a:pt x="2653030" y="2653030"/>
                  </a:lnTo>
                  <a:lnTo>
                    <a:pt x="2653030" y="2580640"/>
                  </a:lnTo>
                  <a:close/>
                  <a:moveTo>
                    <a:pt x="2653030" y="2508250"/>
                  </a:moveTo>
                  <a:lnTo>
                    <a:pt x="2653030" y="2435860"/>
                  </a:lnTo>
                  <a:lnTo>
                    <a:pt x="2435860" y="2653030"/>
                  </a:lnTo>
                  <a:lnTo>
                    <a:pt x="2508250" y="2653030"/>
                  </a:lnTo>
                  <a:lnTo>
                    <a:pt x="2653030" y="2508250"/>
                  </a:lnTo>
                  <a:close/>
                  <a:moveTo>
                    <a:pt x="2653030" y="2363470"/>
                  </a:moveTo>
                  <a:lnTo>
                    <a:pt x="2653030" y="2291080"/>
                  </a:lnTo>
                  <a:lnTo>
                    <a:pt x="2291080" y="2653030"/>
                  </a:lnTo>
                  <a:lnTo>
                    <a:pt x="2363470" y="2653030"/>
                  </a:lnTo>
                  <a:lnTo>
                    <a:pt x="2653030" y="2363470"/>
                  </a:lnTo>
                  <a:close/>
                  <a:moveTo>
                    <a:pt x="2653030" y="1492250"/>
                  </a:moveTo>
                  <a:lnTo>
                    <a:pt x="2653030" y="1419860"/>
                  </a:lnTo>
                  <a:lnTo>
                    <a:pt x="1419860" y="2653030"/>
                  </a:lnTo>
                  <a:lnTo>
                    <a:pt x="1492250" y="2653030"/>
                  </a:lnTo>
                  <a:lnTo>
                    <a:pt x="2653030" y="1492250"/>
                  </a:lnTo>
                  <a:close/>
                  <a:moveTo>
                    <a:pt x="2653030" y="187960"/>
                  </a:moveTo>
                  <a:lnTo>
                    <a:pt x="2653030" y="115570"/>
                  </a:lnTo>
                  <a:lnTo>
                    <a:pt x="115570" y="2653030"/>
                  </a:lnTo>
                  <a:lnTo>
                    <a:pt x="187960" y="2653030"/>
                  </a:lnTo>
                  <a:lnTo>
                    <a:pt x="2653030" y="187960"/>
                  </a:lnTo>
                  <a:close/>
                  <a:moveTo>
                    <a:pt x="2653030" y="622300"/>
                  </a:moveTo>
                  <a:lnTo>
                    <a:pt x="2653030" y="549910"/>
                  </a:lnTo>
                  <a:lnTo>
                    <a:pt x="549910" y="2653030"/>
                  </a:lnTo>
                  <a:lnTo>
                    <a:pt x="622300" y="2653030"/>
                  </a:lnTo>
                  <a:lnTo>
                    <a:pt x="2653030" y="622300"/>
                  </a:lnTo>
                  <a:close/>
                  <a:moveTo>
                    <a:pt x="2653030" y="477520"/>
                  </a:moveTo>
                  <a:lnTo>
                    <a:pt x="2653030" y="405130"/>
                  </a:lnTo>
                  <a:lnTo>
                    <a:pt x="405130" y="2653030"/>
                  </a:lnTo>
                  <a:lnTo>
                    <a:pt x="477520" y="2653030"/>
                  </a:lnTo>
                  <a:lnTo>
                    <a:pt x="2653030" y="477520"/>
                  </a:lnTo>
                  <a:close/>
                  <a:moveTo>
                    <a:pt x="2653030" y="1347470"/>
                  </a:moveTo>
                  <a:lnTo>
                    <a:pt x="2653030" y="1275080"/>
                  </a:lnTo>
                  <a:lnTo>
                    <a:pt x="1275080" y="2653030"/>
                  </a:lnTo>
                  <a:lnTo>
                    <a:pt x="1347470" y="2653030"/>
                  </a:lnTo>
                  <a:lnTo>
                    <a:pt x="2653030" y="1347470"/>
                  </a:lnTo>
                  <a:close/>
                  <a:moveTo>
                    <a:pt x="2653030" y="767080"/>
                  </a:moveTo>
                  <a:lnTo>
                    <a:pt x="2653030" y="694690"/>
                  </a:lnTo>
                  <a:lnTo>
                    <a:pt x="694690" y="2653030"/>
                  </a:lnTo>
                  <a:lnTo>
                    <a:pt x="767080" y="2653030"/>
                  </a:lnTo>
                  <a:lnTo>
                    <a:pt x="2653030" y="767080"/>
                  </a:lnTo>
                  <a:close/>
                  <a:moveTo>
                    <a:pt x="2653030" y="332740"/>
                  </a:moveTo>
                  <a:lnTo>
                    <a:pt x="2653030" y="260350"/>
                  </a:lnTo>
                  <a:lnTo>
                    <a:pt x="260350" y="2653030"/>
                  </a:lnTo>
                  <a:lnTo>
                    <a:pt x="332740" y="2653030"/>
                  </a:lnTo>
                  <a:lnTo>
                    <a:pt x="2653030" y="332740"/>
                  </a:lnTo>
                  <a:close/>
                  <a:moveTo>
                    <a:pt x="2653030" y="1202690"/>
                  </a:moveTo>
                  <a:lnTo>
                    <a:pt x="2653030" y="1130300"/>
                  </a:lnTo>
                  <a:lnTo>
                    <a:pt x="1130300" y="2653030"/>
                  </a:lnTo>
                  <a:lnTo>
                    <a:pt x="1202690" y="2653030"/>
                  </a:lnTo>
                  <a:lnTo>
                    <a:pt x="2653030" y="1202690"/>
                  </a:lnTo>
                  <a:close/>
                  <a:moveTo>
                    <a:pt x="2653030" y="913130"/>
                  </a:moveTo>
                  <a:lnTo>
                    <a:pt x="2653030" y="840740"/>
                  </a:lnTo>
                  <a:lnTo>
                    <a:pt x="840740" y="2653030"/>
                  </a:lnTo>
                  <a:lnTo>
                    <a:pt x="913130" y="2653030"/>
                  </a:lnTo>
                  <a:lnTo>
                    <a:pt x="2653030" y="913130"/>
                  </a:lnTo>
                  <a:close/>
                  <a:moveTo>
                    <a:pt x="2653030" y="1057910"/>
                  </a:moveTo>
                  <a:lnTo>
                    <a:pt x="2653030" y="985520"/>
                  </a:lnTo>
                  <a:lnTo>
                    <a:pt x="985520" y="2653030"/>
                  </a:lnTo>
                  <a:lnTo>
                    <a:pt x="1057910" y="2653030"/>
                  </a:lnTo>
                  <a:lnTo>
                    <a:pt x="2653030" y="1057910"/>
                  </a:lnTo>
                  <a:close/>
                </a:path>
              </a:pathLst>
            </a:custGeom>
            <a:solidFill>
              <a:srgbClr val="5DCAD1"/>
            </a:solidFill>
          </p:spPr>
        </p:sp>
      </p:grpSp>
      <p:grpSp>
        <p:nvGrpSpPr>
          <p:cNvPr id="5" name="Group 5"/>
          <p:cNvGrpSpPr/>
          <p:nvPr/>
        </p:nvGrpSpPr>
        <p:grpSpPr>
          <a:xfrm rot="-2700000">
            <a:off x="16177622" y="-605832"/>
            <a:ext cx="3307165" cy="3307165"/>
            <a:chOff x="0" y="0"/>
            <a:chExt cx="1913890" cy="191389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913890" cy="1913890"/>
            </a:xfrm>
            <a:custGeom>
              <a:avLst/>
              <a:gdLst/>
              <a:ahLst/>
              <a:cxnLst/>
              <a:rect l="l" t="t" r="r" b="b"/>
              <a:pathLst>
                <a:path w="1913890" h="1913890">
                  <a:moveTo>
                    <a:pt x="0" y="0"/>
                  </a:moveTo>
                  <a:lnTo>
                    <a:pt x="0" y="1913890"/>
                  </a:lnTo>
                  <a:lnTo>
                    <a:pt x="1913890" y="1913890"/>
                  </a:lnTo>
                  <a:lnTo>
                    <a:pt x="1913890" y="0"/>
                  </a:lnTo>
                  <a:lnTo>
                    <a:pt x="0" y="0"/>
                  </a:lnTo>
                  <a:close/>
                  <a:moveTo>
                    <a:pt x="1852930" y="1852930"/>
                  </a:moveTo>
                  <a:lnTo>
                    <a:pt x="59690" y="1852930"/>
                  </a:lnTo>
                  <a:lnTo>
                    <a:pt x="59690" y="59690"/>
                  </a:lnTo>
                  <a:lnTo>
                    <a:pt x="1852930" y="59690"/>
                  </a:lnTo>
                  <a:lnTo>
                    <a:pt x="1852930" y="1852930"/>
                  </a:lnTo>
                  <a:close/>
                </a:path>
              </a:pathLst>
            </a:custGeom>
            <a:solidFill>
              <a:srgbClr val="F3CD74"/>
            </a:solidFill>
          </p:spPr>
        </p:sp>
      </p:grpSp>
      <p:sp>
        <p:nvSpPr>
          <p:cNvPr id="7" name="AutoShape 7"/>
          <p:cNvSpPr/>
          <p:nvPr/>
        </p:nvSpPr>
        <p:spPr>
          <a:xfrm>
            <a:off x="367971" y="4237127"/>
            <a:ext cx="16751957" cy="670067"/>
          </a:xfrm>
          <a:prstGeom prst="rect">
            <a:avLst/>
          </a:prstGeom>
          <a:solidFill>
            <a:srgbClr val="F3CD74"/>
          </a:solidFill>
        </p:spPr>
      </p:sp>
      <p:sp>
        <p:nvSpPr>
          <p:cNvPr id="8" name="AutoShape 8"/>
          <p:cNvSpPr/>
          <p:nvPr/>
        </p:nvSpPr>
        <p:spPr>
          <a:xfrm>
            <a:off x="393043" y="5143500"/>
            <a:ext cx="10351157" cy="570779"/>
          </a:xfrm>
          <a:prstGeom prst="rect">
            <a:avLst/>
          </a:prstGeom>
          <a:solidFill>
            <a:srgbClr val="F3CD74"/>
          </a:solidFill>
        </p:spPr>
      </p:sp>
      <p:sp>
        <p:nvSpPr>
          <p:cNvPr id="9" name="AutoShape 9"/>
          <p:cNvSpPr/>
          <p:nvPr/>
        </p:nvSpPr>
        <p:spPr>
          <a:xfrm>
            <a:off x="393043" y="6004817"/>
            <a:ext cx="12463736" cy="570514"/>
          </a:xfrm>
          <a:prstGeom prst="rect">
            <a:avLst/>
          </a:prstGeom>
          <a:solidFill>
            <a:srgbClr val="F3CD74"/>
          </a:solidFill>
        </p:spPr>
      </p:sp>
      <p:sp>
        <p:nvSpPr>
          <p:cNvPr id="10" name="AutoShape 10"/>
          <p:cNvSpPr/>
          <p:nvPr/>
        </p:nvSpPr>
        <p:spPr>
          <a:xfrm>
            <a:off x="393043" y="6817959"/>
            <a:ext cx="7422493" cy="570514"/>
          </a:xfrm>
          <a:prstGeom prst="rect">
            <a:avLst/>
          </a:prstGeom>
          <a:solidFill>
            <a:srgbClr val="F3CD74"/>
          </a:solidFill>
        </p:spPr>
      </p:sp>
      <p:sp>
        <p:nvSpPr>
          <p:cNvPr id="11" name="AutoShape 11"/>
          <p:cNvSpPr/>
          <p:nvPr/>
        </p:nvSpPr>
        <p:spPr>
          <a:xfrm>
            <a:off x="393043" y="7631101"/>
            <a:ext cx="8750957" cy="570514"/>
          </a:xfrm>
          <a:prstGeom prst="rect">
            <a:avLst/>
          </a:prstGeom>
          <a:solidFill>
            <a:srgbClr val="F3CD74"/>
          </a:solidFill>
        </p:spPr>
      </p:sp>
      <p:sp>
        <p:nvSpPr>
          <p:cNvPr id="12" name="AutoShape 12"/>
          <p:cNvSpPr/>
          <p:nvPr/>
        </p:nvSpPr>
        <p:spPr>
          <a:xfrm>
            <a:off x="393043" y="8444244"/>
            <a:ext cx="4100786" cy="570514"/>
          </a:xfrm>
          <a:prstGeom prst="rect">
            <a:avLst/>
          </a:prstGeom>
          <a:solidFill>
            <a:srgbClr val="F3CD74"/>
          </a:solidFill>
        </p:spPr>
      </p:sp>
      <p:sp>
        <p:nvSpPr>
          <p:cNvPr id="13" name="AutoShape 13"/>
          <p:cNvSpPr/>
          <p:nvPr/>
        </p:nvSpPr>
        <p:spPr>
          <a:xfrm>
            <a:off x="393043" y="9258300"/>
            <a:ext cx="7422493" cy="570514"/>
          </a:xfrm>
          <a:prstGeom prst="rect">
            <a:avLst/>
          </a:prstGeom>
          <a:solidFill>
            <a:srgbClr val="F3CD74"/>
          </a:solidFill>
        </p:spPr>
      </p:sp>
      <p:sp>
        <p:nvSpPr>
          <p:cNvPr id="14" name="AutoShape 14"/>
          <p:cNvSpPr/>
          <p:nvPr/>
        </p:nvSpPr>
        <p:spPr>
          <a:xfrm>
            <a:off x="393043" y="1751606"/>
            <a:ext cx="12306153" cy="570514"/>
          </a:xfrm>
          <a:prstGeom prst="rect">
            <a:avLst/>
          </a:prstGeom>
          <a:solidFill>
            <a:srgbClr val="F3CD74"/>
          </a:solidFill>
        </p:spPr>
      </p:sp>
      <p:sp>
        <p:nvSpPr>
          <p:cNvPr id="15" name="AutoShape 15"/>
          <p:cNvSpPr/>
          <p:nvPr/>
        </p:nvSpPr>
        <p:spPr>
          <a:xfrm>
            <a:off x="393043" y="3386268"/>
            <a:ext cx="9952946" cy="570514"/>
          </a:xfrm>
          <a:prstGeom prst="rect">
            <a:avLst/>
          </a:prstGeom>
          <a:solidFill>
            <a:srgbClr val="F3CD74"/>
          </a:solidFill>
        </p:spPr>
      </p:sp>
      <p:sp>
        <p:nvSpPr>
          <p:cNvPr id="16" name="TextBox 16"/>
          <p:cNvSpPr txBox="1"/>
          <p:nvPr/>
        </p:nvSpPr>
        <p:spPr>
          <a:xfrm>
            <a:off x="138386" y="484699"/>
            <a:ext cx="15354300" cy="7418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lang="en-US" sz="4800" spc="480">
                <a:solidFill>
                  <a:srgbClr val="F5FBF9"/>
                </a:solidFill>
                <a:latin typeface="Tex Gyre Adventor Bold"/>
              </a:rPr>
              <a:t> ИТОГИ ПОДВЕДЕНИЯ АНКЕТИРОВАНИЯ 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60157" y="1736227"/>
            <a:ext cx="11544296" cy="5509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53904" lvl="1" algn="ctr">
              <a:lnSpc>
                <a:spcPts val="4589"/>
              </a:lnSpc>
            </a:pPr>
            <a:r>
              <a:rPr lang="en-US" sz="3278" dirty="0">
                <a:solidFill>
                  <a:srgbClr val="000000"/>
                </a:solidFill>
                <a:latin typeface="Open Sans"/>
              </a:rPr>
              <a:t>1</a:t>
            </a:r>
            <a:r>
              <a:rPr lang="ru-RU" sz="3278" dirty="0">
                <a:solidFill>
                  <a:srgbClr val="000000"/>
                </a:solidFill>
                <a:latin typeface="Open Sans"/>
              </a:rPr>
              <a:t>.     </a:t>
            </a:r>
            <a:r>
              <a:rPr lang="en-US" sz="3278" dirty="0">
                <a:solidFill>
                  <a:srgbClr val="000000"/>
                </a:solidFill>
                <a:latin typeface="Open Sans"/>
              </a:rPr>
              <a:t>а) 3,125%- </a:t>
            </a:r>
            <a:r>
              <a:rPr lang="en-US" sz="3278" dirty="0" err="1">
                <a:solidFill>
                  <a:srgbClr val="000000"/>
                </a:solidFill>
                <a:latin typeface="Open Sans"/>
              </a:rPr>
              <a:t>Стоят</a:t>
            </a:r>
            <a:r>
              <a:rPr lang="en-US" sz="3278" dirty="0">
                <a:solidFill>
                  <a:srgbClr val="000000"/>
                </a:solidFill>
                <a:latin typeface="Open Sans"/>
              </a:rPr>
              <a:t> б)84,375%-</a:t>
            </a:r>
            <a:r>
              <a:rPr lang="en-US" sz="3278" dirty="0" err="1">
                <a:solidFill>
                  <a:srgbClr val="000000"/>
                </a:solidFill>
                <a:latin typeface="Open Sans"/>
              </a:rPr>
              <a:t>Сидят</a:t>
            </a:r>
            <a:r>
              <a:rPr lang="en-US" sz="3278" dirty="0">
                <a:solidFill>
                  <a:srgbClr val="000000"/>
                </a:solidFill>
                <a:latin typeface="Open Sans"/>
              </a:rPr>
              <a:t> в)25%-</a:t>
            </a:r>
            <a:r>
              <a:rPr lang="en-US" sz="3278" dirty="0" err="1">
                <a:solidFill>
                  <a:srgbClr val="000000"/>
                </a:solidFill>
                <a:latin typeface="Open Sans"/>
              </a:rPr>
              <a:t>Двигаются</a:t>
            </a:r>
            <a:endParaRPr lang="en-US" sz="3278" dirty="0">
              <a:solidFill>
                <a:srgbClr val="000000"/>
              </a:solidFill>
              <a:latin typeface="Open Sans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32657" y="2581766"/>
            <a:ext cx="15844452" cy="5695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20"/>
              </a:lnSpc>
            </a:pPr>
            <a:r>
              <a:rPr lang="en-US" sz="3300" dirty="0">
                <a:solidFill>
                  <a:srgbClr val="000000"/>
                </a:solidFill>
                <a:latin typeface="Open Sans"/>
              </a:rPr>
              <a:t>2.     а) 9,38%- </a:t>
            </a:r>
            <a:r>
              <a:rPr lang="en-US" sz="3300" dirty="0" err="1">
                <a:solidFill>
                  <a:srgbClr val="000000"/>
                </a:solidFill>
                <a:latin typeface="Open Sans"/>
              </a:rPr>
              <a:t>Сидят</a:t>
            </a:r>
            <a:r>
              <a:rPr lang="en-US" sz="3300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en-US" sz="3300" dirty="0" err="1">
                <a:solidFill>
                  <a:srgbClr val="000000"/>
                </a:solidFill>
                <a:latin typeface="Open Sans"/>
              </a:rPr>
              <a:t>от</a:t>
            </a:r>
            <a:r>
              <a:rPr lang="en-US" sz="3300" dirty="0">
                <a:solidFill>
                  <a:srgbClr val="000000"/>
                </a:solidFill>
                <a:latin typeface="Open Sans"/>
              </a:rPr>
              <a:t> 1-2 ч. б)50%-</a:t>
            </a:r>
            <a:r>
              <a:rPr lang="en-US" sz="3300" dirty="0" err="1">
                <a:solidFill>
                  <a:srgbClr val="000000"/>
                </a:solidFill>
                <a:latin typeface="Open Sans"/>
              </a:rPr>
              <a:t>Сидятот</a:t>
            </a:r>
            <a:r>
              <a:rPr lang="en-US" sz="3300" dirty="0">
                <a:solidFill>
                  <a:srgbClr val="000000"/>
                </a:solidFill>
                <a:latin typeface="Open Sans"/>
              </a:rPr>
              <a:t> 3-5 ч. в)40,63%-</a:t>
            </a:r>
            <a:r>
              <a:rPr lang="en-US" sz="3300" dirty="0" err="1">
                <a:solidFill>
                  <a:srgbClr val="000000"/>
                </a:solidFill>
                <a:latin typeface="Open Sans"/>
              </a:rPr>
              <a:t>Сидят</a:t>
            </a:r>
            <a:r>
              <a:rPr lang="en-US" sz="3300" dirty="0">
                <a:solidFill>
                  <a:srgbClr val="000000"/>
                </a:solidFill>
                <a:latin typeface="Open Sans"/>
              </a:rPr>
              <a:t> от6-8ч.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-2743200" y="3410675"/>
            <a:ext cx="15844452" cy="5695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20"/>
              </a:lnSpc>
            </a:pPr>
            <a:r>
              <a:rPr lang="en-US" sz="3300" dirty="0">
                <a:solidFill>
                  <a:srgbClr val="000000"/>
                </a:solidFill>
                <a:latin typeface="Open Sans"/>
              </a:rPr>
              <a:t>3.     а) 46,875%- </a:t>
            </a:r>
            <a:r>
              <a:rPr lang="en-US" sz="3300" dirty="0" err="1">
                <a:solidFill>
                  <a:srgbClr val="000000"/>
                </a:solidFill>
                <a:latin typeface="Open Sans"/>
              </a:rPr>
              <a:t>Да</a:t>
            </a:r>
            <a:r>
              <a:rPr lang="en-US" sz="3300" dirty="0">
                <a:solidFill>
                  <a:srgbClr val="000000"/>
                </a:solidFill>
                <a:latin typeface="Open Sans"/>
              </a:rPr>
              <a:t> б)3,125%- </a:t>
            </a:r>
            <a:r>
              <a:rPr lang="en-US" sz="3300" dirty="0" err="1">
                <a:solidFill>
                  <a:srgbClr val="000000"/>
                </a:solidFill>
                <a:latin typeface="Open Sans"/>
              </a:rPr>
              <a:t>Нет</a:t>
            </a:r>
            <a:r>
              <a:rPr lang="en-US" sz="3300" dirty="0">
                <a:solidFill>
                  <a:srgbClr val="000000"/>
                </a:solidFill>
                <a:latin typeface="Open Sans"/>
              </a:rPr>
              <a:t> в)50%-</a:t>
            </a:r>
            <a:r>
              <a:rPr lang="en-US" sz="3300" dirty="0" err="1">
                <a:solidFill>
                  <a:srgbClr val="000000"/>
                </a:solidFill>
                <a:latin typeface="Open Sans"/>
              </a:rPr>
              <a:t>Редко</a:t>
            </a:r>
            <a:endParaRPr lang="en-US" sz="3300" dirty="0">
              <a:solidFill>
                <a:srgbClr val="000000"/>
              </a:solidFill>
              <a:latin typeface="Open Sans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-470810" y="4287362"/>
            <a:ext cx="18302014" cy="5695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20"/>
              </a:lnSpc>
            </a:pPr>
            <a:r>
              <a:rPr lang="ru-RU" sz="3300" dirty="0">
                <a:solidFill>
                  <a:srgbClr val="000000"/>
                </a:solidFill>
                <a:latin typeface="Open Sans"/>
              </a:rPr>
              <a:t>4</a:t>
            </a:r>
            <a:r>
              <a:rPr lang="en-US" sz="3300" dirty="0">
                <a:solidFill>
                  <a:srgbClr val="000000"/>
                </a:solidFill>
                <a:latin typeface="Open Sans"/>
              </a:rPr>
              <a:t>.    а) 59,375%- </a:t>
            </a:r>
            <a:r>
              <a:rPr lang="en-US" sz="3300" dirty="0" err="1">
                <a:solidFill>
                  <a:srgbClr val="000000"/>
                </a:solidFill>
                <a:latin typeface="Open Sans"/>
              </a:rPr>
              <a:t>Знаю</a:t>
            </a:r>
            <a:r>
              <a:rPr lang="en-US" sz="3300" dirty="0">
                <a:solidFill>
                  <a:srgbClr val="000000"/>
                </a:solidFill>
                <a:latin typeface="Open Sans"/>
              </a:rPr>
              <a:t> о </a:t>
            </a:r>
            <a:r>
              <a:rPr lang="en-US" sz="3300" dirty="0" err="1">
                <a:solidFill>
                  <a:srgbClr val="000000"/>
                </a:solidFill>
                <a:latin typeface="Open Sans"/>
              </a:rPr>
              <a:t>всех</a:t>
            </a:r>
            <a:r>
              <a:rPr lang="en-US" sz="3300" dirty="0">
                <a:solidFill>
                  <a:srgbClr val="000000"/>
                </a:solidFill>
                <a:latin typeface="Open Sans"/>
              </a:rPr>
              <a:t> б)37,5%- </a:t>
            </a:r>
            <a:r>
              <a:rPr lang="en-US" sz="3300" dirty="0" err="1">
                <a:solidFill>
                  <a:srgbClr val="000000"/>
                </a:solidFill>
                <a:latin typeface="Open Sans"/>
              </a:rPr>
              <a:t>Слышал</a:t>
            </a:r>
            <a:r>
              <a:rPr lang="en-US" sz="3300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en-US" sz="3300" dirty="0" err="1">
                <a:solidFill>
                  <a:srgbClr val="000000"/>
                </a:solidFill>
                <a:latin typeface="Open Sans"/>
              </a:rPr>
              <a:t>от</a:t>
            </a:r>
            <a:r>
              <a:rPr lang="en-US" sz="3300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en-US" sz="3300" dirty="0" err="1">
                <a:solidFill>
                  <a:srgbClr val="000000"/>
                </a:solidFill>
                <a:latin typeface="Open Sans"/>
              </a:rPr>
              <a:t>части</a:t>
            </a:r>
            <a:r>
              <a:rPr lang="en-US" sz="3300" dirty="0">
                <a:solidFill>
                  <a:srgbClr val="000000"/>
                </a:solidFill>
                <a:latin typeface="Open Sans"/>
              </a:rPr>
              <a:t> в)3,125%-</a:t>
            </a:r>
            <a:r>
              <a:rPr lang="en-US" sz="3300" dirty="0" err="1">
                <a:solidFill>
                  <a:srgbClr val="000000"/>
                </a:solidFill>
                <a:latin typeface="Open Sans"/>
              </a:rPr>
              <a:t>Впервые</a:t>
            </a:r>
            <a:r>
              <a:rPr lang="en-US" sz="3300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en-US" sz="3300" dirty="0" err="1">
                <a:solidFill>
                  <a:srgbClr val="000000"/>
                </a:solidFill>
                <a:latin typeface="Open Sans"/>
              </a:rPr>
              <a:t>слышу</a:t>
            </a:r>
            <a:endParaRPr lang="en-US" sz="3300" dirty="0">
              <a:solidFill>
                <a:srgbClr val="000000"/>
              </a:solidFill>
              <a:latin typeface="Open Sans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-2552710" y="5167317"/>
            <a:ext cx="15996852" cy="5695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20"/>
              </a:lnSpc>
            </a:pPr>
            <a:r>
              <a:rPr lang="ru-RU" sz="3300" dirty="0">
                <a:solidFill>
                  <a:srgbClr val="000000"/>
                </a:solidFill>
                <a:latin typeface="Open Sans"/>
              </a:rPr>
              <a:t>5</a:t>
            </a:r>
            <a:r>
              <a:rPr lang="en-US" sz="3300" dirty="0">
                <a:solidFill>
                  <a:srgbClr val="000000"/>
                </a:solidFill>
                <a:latin typeface="Open Sans"/>
              </a:rPr>
              <a:t>.    а) 6,25%- </a:t>
            </a:r>
            <a:r>
              <a:rPr lang="en-US" sz="3300" dirty="0" err="1">
                <a:solidFill>
                  <a:srgbClr val="000000"/>
                </a:solidFill>
                <a:latin typeface="Open Sans"/>
              </a:rPr>
              <a:t>Да</a:t>
            </a:r>
            <a:r>
              <a:rPr lang="en-US" sz="3300" dirty="0">
                <a:solidFill>
                  <a:srgbClr val="000000"/>
                </a:solidFill>
                <a:latin typeface="Open Sans"/>
              </a:rPr>
              <a:t> б)40,625%- </a:t>
            </a:r>
            <a:r>
              <a:rPr lang="en-US" sz="3300" dirty="0" err="1">
                <a:solidFill>
                  <a:srgbClr val="000000"/>
                </a:solidFill>
                <a:latin typeface="Open Sans"/>
              </a:rPr>
              <a:t>Нет</a:t>
            </a:r>
            <a:r>
              <a:rPr lang="en-US" sz="3300" dirty="0">
                <a:solidFill>
                  <a:srgbClr val="000000"/>
                </a:solidFill>
                <a:latin typeface="Open Sans"/>
              </a:rPr>
              <a:t> в)53,125%-</a:t>
            </a:r>
            <a:r>
              <a:rPr lang="en-US" sz="3300" dirty="0" err="1">
                <a:solidFill>
                  <a:srgbClr val="000000"/>
                </a:solidFill>
                <a:latin typeface="Open Sans"/>
              </a:rPr>
              <a:t>Редко</a:t>
            </a:r>
            <a:endParaRPr lang="en-US" sz="3300" dirty="0">
              <a:solidFill>
                <a:srgbClr val="000000"/>
              </a:solidFill>
              <a:latin typeface="Open Sans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-2541824" y="6005276"/>
            <a:ext cx="18302014" cy="5695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20"/>
              </a:lnSpc>
            </a:pPr>
            <a:r>
              <a:rPr lang="en-US" sz="3300">
                <a:solidFill>
                  <a:srgbClr val="000000"/>
                </a:solidFill>
                <a:latin typeface="Open Sans"/>
              </a:rPr>
              <a:t>6.    а) 68,75%- Да б)0%- Нет в)31,25%-Затрудняюсь ответить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-2332196" y="6818418"/>
            <a:ext cx="12556470" cy="5695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20"/>
              </a:lnSpc>
            </a:pPr>
            <a:r>
              <a:rPr lang="en-US" sz="3300" dirty="0">
                <a:solidFill>
                  <a:srgbClr val="000000"/>
                </a:solidFill>
                <a:latin typeface="Open Sans"/>
              </a:rPr>
              <a:t>7.    а) 96,875%- </a:t>
            </a:r>
            <a:r>
              <a:rPr lang="en-US" sz="3300" dirty="0" err="1">
                <a:solidFill>
                  <a:srgbClr val="000000"/>
                </a:solidFill>
                <a:latin typeface="Open Sans"/>
              </a:rPr>
              <a:t>Да</a:t>
            </a:r>
            <a:r>
              <a:rPr lang="en-US" sz="3300" dirty="0">
                <a:solidFill>
                  <a:srgbClr val="000000"/>
                </a:solidFill>
                <a:latin typeface="Open Sans"/>
              </a:rPr>
              <a:t> б)3,125%- </a:t>
            </a:r>
            <a:r>
              <a:rPr lang="en-US" sz="3300" dirty="0" err="1">
                <a:solidFill>
                  <a:srgbClr val="000000"/>
                </a:solidFill>
                <a:latin typeface="Open Sans"/>
              </a:rPr>
              <a:t>Нет</a:t>
            </a:r>
            <a:r>
              <a:rPr lang="en-US" sz="3300" dirty="0">
                <a:solidFill>
                  <a:srgbClr val="000000"/>
                </a:solidFill>
                <a:latin typeface="Open Sans"/>
              </a:rPr>
              <a:t> 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-2210482" y="9225422"/>
            <a:ext cx="12556470" cy="5695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20"/>
              </a:lnSpc>
            </a:pPr>
            <a:r>
              <a:rPr lang="en-US" sz="3300" dirty="0">
                <a:solidFill>
                  <a:srgbClr val="000000"/>
                </a:solidFill>
                <a:latin typeface="Open Sans"/>
              </a:rPr>
              <a:t>10.    а) 46,875%- </a:t>
            </a:r>
            <a:r>
              <a:rPr lang="en-US" sz="3300" dirty="0" err="1">
                <a:solidFill>
                  <a:srgbClr val="000000"/>
                </a:solidFill>
                <a:latin typeface="Open Sans"/>
              </a:rPr>
              <a:t>Да</a:t>
            </a:r>
            <a:r>
              <a:rPr lang="en-US" sz="3300" dirty="0">
                <a:solidFill>
                  <a:srgbClr val="000000"/>
                </a:solidFill>
                <a:latin typeface="Open Sans"/>
              </a:rPr>
              <a:t> б)53,125%- </a:t>
            </a:r>
            <a:r>
              <a:rPr lang="en-US" sz="3300" dirty="0" err="1">
                <a:solidFill>
                  <a:srgbClr val="000000"/>
                </a:solidFill>
                <a:latin typeface="Open Sans"/>
              </a:rPr>
              <a:t>Нет</a:t>
            </a:r>
            <a:r>
              <a:rPr lang="en-US" sz="3300" dirty="0">
                <a:solidFill>
                  <a:srgbClr val="000000"/>
                </a:solidFill>
                <a:latin typeface="Open Sans"/>
              </a:rPr>
              <a:t> 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-3812520" y="8428721"/>
            <a:ext cx="12556470" cy="5695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20"/>
              </a:lnSpc>
            </a:pPr>
            <a:r>
              <a:rPr lang="en-US" sz="3300" dirty="0">
                <a:solidFill>
                  <a:srgbClr val="000000"/>
                </a:solidFill>
                <a:latin typeface="Open Sans"/>
              </a:rPr>
              <a:t>9.    ОТДМТ- 100%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-1509714" y="7620207"/>
            <a:ext cx="12556470" cy="5695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20"/>
              </a:lnSpc>
            </a:pPr>
            <a:r>
              <a:rPr lang="en-US" sz="3300" dirty="0">
                <a:solidFill>
                  <a:srgbClr val="000000"/>
                </a:solidFill>
                <a:latin typeface="Open Sans"/>
              </a:rPr>
              <a:t>8. </a:t>
            </a:r>
            <a:r>
              <a:rPr lang="en-US" sz="3300" dirty="0" err="1">
                <a:solidFill>
                  <a:srgbClr val="000000"/>
                </a:solidFill>
                <a:latin typeface="Open Sans"/>
              </a:rPr>
              <a:t>Средний</a:t>
            </a:r>
            <a:r>
              <a:rPr lang="en-US" sz="3300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en-US" sz="3300" dirty="0" err="1">
                <a:solidFill>
                  <a:srgbClr val="000000"/>
                </a:solidFill>
                <a:latin typeface="Open Sans"/>
              </a:rPr>
              <a:t>возраст</a:t>
            </a:r>
            <a:r>
              <a:rPr lang="en-US" sz="3300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en-US" sz="3300" dirty="0" err="1">
                <a:solidFill>
                  <a:srgbClr val="000000"/>
                </a:solidFill>
                <a:latin typeface="Open Sans"/>
              </a:rPr>
              <a:t>опрошенных</a:t>
            </a:r>
            <a:r>
              <a:rPr lang="en-US" sz="3300" dirty="0">
                <a:solidFill>
                  <a:srgbClr val="000000"/>
                </a:solidFill>
                <a:latin typeface="Open Sans"/>
              </a:rPr>
              <a:t> 41год.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DCA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952500" y="8137773"/>
            <a:ext cx="3730091" cy="3147104"/>
            <a:chOff x="0" y="0"/>
            <a:chExt cx="4973455" cy="4196139"/>
          </a:xfrm>
        </p:grpSpPr>
        <p:grpSp>
          <p:nvGrpSpPr>
            <p:cNvPr id="3" name="Group 3"/>
            <p:cNvGrpSpPr>
              <a:grpSpLocks noChangeAspect="1"/>
            </p:cNvGrpSpPr>
            <p:nvPr/>
          </p:nvGrpSpPr>
          <p:grpSpPr>
            <a:xfrm rot="-2700000">
              <a:off x="614510" y="614510"/>
              <a:ext cx="2967118" cy="2967118"/>
              <a:chOff x="0" y="0"/>
              <a:chExt cx="2653030" cy="2653030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2653030" cy="2654300"/>
              </a:xfrm>
              <a:custGeom>
                <a:avLst/>
                <a:gdLst/>
                <a:ahLst/>
                <a:cxnLst/>
                <a:rect l="l" t="t" r="r" b="b"/>
                <a:pathLst>
                  <a:path w="2653030" h="2654300">
                    <a:moveTo>
                      <a:pt x="0" y="1535430"/>
                    </a:moveTo>
                    <a:lnTo>
                      <a:pt x="0" y="1463040"/>
                    </a:lnTo>
                    <a:lnTo>
                      <a:pt x="1463040" y="0"/>
                    </a:lnTo>
                    <a:lnTo>
                      <a:pt x="1535430" y="0"/>
                    </a:lnTo>
                    <a:lnTo>
                      <a:pt x="0" y="1535430"/>
                    </a:lnTo>
                    <a:close/>
                    <a:moveTo>
                      <a:pt x="1681480" y="0"/>
                    </a:moveTo>
                    <a:lnTo>
                      <a:pt x="1609090" y="0"/>
                    </a:lnTo>
                    <a:lnTo>
                      <a:pt x="0" y="1607820"/>
                    </a:lnTo>
                    <a:lnTo>
                      <a:pt x="0" y="1680210"/>
                    </a:lnTo>
                    <a:lnTo>
                      <a:pt x="1681480" y="0"/>
                    </a:lnTo>
                    <a:close/>
                    <a:moveTo>
                      <a:pt x="1390650" y="0"/>
                    </a:moveTo>
                    <a:lnTo>
                      <a:pt x="1318260" y="0"/>
                    </a:lnTo>
                    <a:lnTo>
                      <a:pt x="0" y="1318260"/>
                    </a:lnTo>
                    <a:lnTo>
                      <a:pt x="0" y="1390650"/>
                    </a:lnTo>
                    <a:lnTo>
                      <a:pt x="1390650" y="0"/>
                    </a:lnTo>
                    <a:close/>
                    <a:moveTo>
                      <a:pt x="1245870" y="0"/>
                    </a:moveTo>
                    <a:lnTo>
                      <a:pt x="1173480" y="0"/>
                    </a:lnTo>
                    <a:lnTo>
                      <a:pt x="0" y="1173480"/>
                    </a:lnTo>
                    <a:lnTo>
                      <a:pt x="0" y="1245870"/>
                    </a:lnTo>
                    <a:lnTo>
                      <a:pt x="1245870" y="0"/>
                    </a:lnTo>
                    <a:close/>
                    <a:moveTo>
                      <a:pt x="1826260" y="0"/>
                    </a:moveTo>
                    <a:lnTo>
                      <a:pt x="1753870" y="0"/>
                    </a:lnTo>
                    <a:lnTo>
                      <a:pt x="0" y="1753870"/>
                    </a:lnTo>
                    <a:lnTo>
                      <a:pt x="0" y="1826260"/>
                    </a:lnTo>
                    <a:lnTo>
                      <a:pt x="1826260" y="0"/>
                    </a:lnTo>
                    <a:close/>
                    <a:moveTo>
                      <a:pt x="2260600" y="0"/>
                    </a:moveTo>
                    <a:lnTo>
                      <a:pt x="2188210" y="0"/>
                    </a:lnTo>
                    <a:lnTo>
                      <a:pt x="0" y="2188210"/>
                    </a:lnTo>
                    <a:lnTo>
                      <a:pt x="0" y="2260600"/>
                    </a:lnTo>
                    <a:lnTo>
                      <a:pt x="2260600" y="0"/>
                    </a:lnTo>
                    <a:close/>
                    <a:moveTo>
                      <a:pt x="2551430" y="0"/>
                    </a:moveTo>
                    <a:lnTo>
                      <a:pt x="2479040" y="0"/>
                    </a:lnTo>
                    <a:lnTo>
                      <a:pt x="0" y="2479040"/>
                    </a:lnTo>
                    <a:lnTo>
                      <a:pt x="0" y="2551430"/>
                    </a:lnTo>
                    <a:lnTo>
                      <a:pt x="2551430" y="0"/>
                    </a:lnTo>
                    <a:close/>
                    <a:moveTo>
                      <a:pt x="2405380" y="0"/>
                    </a:moveTo>
                    <a:lnTo>
                      <a:pt x="2332990" y="0"/>
                    </a:lnTo>
                    <a:lnTo>
                      <a:pt x="0" y="2332990"/>
                    </a:lnTo>
                    <a:lnTo>
                      <a:pt x="0" y="2405380"/>
                    </a:lnTo>
                    <a:lnTo>
                      <a:pt x="2405380" y="0"/>
                    </a:lnTo>
                    <a:close/>
                    <a:moveTo>
                      <a:pt x="2115820" y="0"/>
                    </a:moveTo>
                    <a:lnTo>
                      <a:pt x="2043430" y="0"/>
                    </a:lnTo>
                    <a:lnTo>
                      <a:pt x="0" y="2043430"/>
                    </a:lnTo>
                    <a:lnTo>
                      <a:pt x="0" y="2115820"/>
                    </a:lnTo>
                    <a:lnTo>
                      <a:pt x="2115820" y="0"/>
                    </a:lnTo>
                    <a:close/>
                    <a:moveTo>
                      <a:pt x="375920" y="0"/>
                    </a:moveTo>
                    <a:lnTo>
                      <a:pt x="303530" y="0"/>
                    </a:lnTo>
                    <a:lnTo>
                      <a:pt x="0" y="303530"/>
                    </a:lnTo>
                    <a:lnTo>
                      <a:pt x="0" y="375920"/>
                    </a:lnTo>
                    <a:lnTo>
                      <a:pt x="375920" y="0"/>
                    </a:lnTo>
                    <a:close/>
                    <a:moveTo>
                      <a:pt x="1101090" y="0"/>
                    </a:moveTo>
                    <a:lnTo>
                      <a:pt x="1028700" y="0"/>
                    </a:lnTo>
                    <a:lnTo>
                      <a:pt x="0" y="1028700"/>
                    </a:lnTo>
                    <a:lnTo>
                      <a:pt x="0" y="1101090"/>
                    </a:lnTo>
                    <a:lnTo>
                      <a:pt x="1101090" y="0"/>
                    </a:lnTo>
                    <a:close/>
                    <a:moveTo>
                      <a:pt x="2653030" y="0"/>
                    </a:moveTo>
                    <a:lnTo>
                      <a:pt x="2623820" y="0"/>
                    </a:lnTo>
                    <a:lnTo>
                      <a:pt x="0" y="2623820"/>
                    </a:lnTo>
                    <a:lnTo>
                      <a:pt x="0" y="2653030"/>
                    </a:lnTo>
                    <a:lnTo>
                      <a:pt x="43180" y="2653030"/>
                    </a:lnTo>
                    <a:lnTo>
                      <a:pt x="2653030" y="43180"/>
                    </a:lnTo>
                    <a:lnTo>
                      <a:pt x="2653030" y="0"/>
                    </a:lnTo>
                    <a:close/>
                    <a:moveTo>
                      <a:pt x="520700" y="0"/>
                    </a:moveTo>
                    <a:lnTo>
                      <a:pt x="448310" y="0"/>
                    </a:lnTo>
                    <a:lnTo>
                      <a:pt x="0" y="448310"/>
                    </a:lnTo>
                    <a:lnTo>
                      <a:pt x="0" y="520700"/>
                    </a:lnTo>
                    <a:lnTo>
                      <a:pt x="520700" y="0"/>
                    </a:lnTo>
                    <a:close/>
                    <a:moveTo>
                      <a:pt x="85090" y="0"/>
                    </a:moveTo>
                    <a:lnTo>
                      <a:pt x="12700" y="0"/>
                    </a:lnTo>
                    <a:lnTo>
                      <a:pt x="0" y="12700"/>
                    </a:lnTo>
                    <a:lnTo>
                      <a:pt x="0" y="85090"/>
                    </a:lnTo>
                    <a:lnTo>
                      <a:pt x="85090" y="0"/>
                    </a:lnTo>
                    <a:close/>
                    <a:moveTo>
                      <a:pt x="231140" y="0"/>
                    </a:moveTo>
                    <a:lnTo>
                      <a:pt x="158750" y="0"/>
                    </a:lnTo>
                    <a:lnTo>
                      <a:pt x="0" y="157480"/>
                    </a:lnTo>
                    <a:lnTo>
                      <a:pt x="0" y="229870"/>
                    </a:lnTo>
                    <a:lnTo>
                      <a:pt x="231140" y="0"/>
                    </a:lnTo>
                    <a:close/>
                    <a:moveTo>
                      <a:pt x="0" y="956310"/>
                    </a:moveTo>
                    <a:lnTo>
                      <a:pt x="956310" y="0"/>
                    </a:lnTo>
                    <a:lnTo>
                      <a:pt x="883920" y="0"/>
                    </a:lnTo>
                    <a:lnTo>
                      <a:pt x="0" y="882650"/>
                    </a:lnTo>
                    <a:lnTo>
                      <a:pt x="0" y="956310"/>
                    </a:lnTo>
                    <a:close/>
                    <a:moveTo>
                      <a:pt x="665480" y="0"/>
                    </a:moveTo>
                    <a:lnTo>
                      <a:pt x="593090" y="0"/>
                    </a:lnTo>
                    <a:lnTo>
                      <a:pt x="0" y="593090"/>
                    </a:lnTo>
                    <a:lnTo>
                      <a:pt x="0" y="665480"/>
                    </a:lnTo>
                    <a:lnTo>
                      <a:pt x="665480" y="0"/>
                    </a:lnTo>
                    <a:close/>
                    <a:moveTo>
                      <a:pt x="810260" y="0"/>
                    </a:moveTo>
                    <a:lnTo>
                      <a:pt x="737870" y="0"/>
                    </a:lnTo>
                    <a:lnTo>
                      <a:pt x="0" y="737870"/>
                    </a:lnTo>
                    <a:lnTo>
                      <a:pt x="0" y="810260"/>
                    </a:lnTo>
                    <a:lnTo>
                      <a:pt x="810260" y="0"/>
                    </a:lnTo>
                    <a:close/>
                    <a:moveTo>
                      <a:pt x="1971040" y="0"/>
                    </a:moveTo>
                    <a:lnTo>
                      <a:pt x="1898650" y="0"/>
                    </a:lnTo>
                    <a:lnTo>
                      <a:pt x="0" y="1898650"/>
                    </a:lnTo>
                    <a:lnTo>
                      <a:pt x="0" y="1971040"/>
                    </a:lnTo>
                    <a:lnTo>
                      <a:pt x="1971040" y="0"/>
                    </a:lnTo>
                    <a:close/>
                    <a:moveTo>
                      <a:pt x="2653030" y="1783080"/>
                    </a:moveTo>
                    <a:lnTo>
                      <a:pt x="2653030" y="1710690"/>
                    </a:lnTo>
                    <a:lnTo>
                      <a:pt x="1710690" y="2653030"/>
                    </a:lnTo>
                    <a:lnTo>
                      <a:pt x="1783080" y="2653030"/>
                    </a:lnTo>
                    <a:lnTo>
                      <a:pt x="2653030" y="1783080"/>
                    </a:lnTo>
                    <a:close/>
                    <a:moveTo>
                      <a:pt x="2653030" y="1927860"/>
                    </a:moveTo>
                    <a:lnTo>
                      <a:pt x="2653030" y="1855470"/>
                    </a:lnTo>
                    <a:lnTo>
                      <a:pt x="1855470" y="2653030"/>
                    </a:lnTo>
                    <a:lnTo>
                      <a:pt x="1927860" y="2653030"/>
                    </a:lnTo>
                    <a:lnTo>
                      <a:pt x="2653030" y="1927860"/>
                    </a:lnTo>
                    <a:close/>
                    <a:moveTo>
                      <a:pt x="2653030" y="2072640"/>
                    </a:moveTo>
                    <a:lnTo>
                      <a:pt x="2653030" y="2000250"/>
                    </a:lnTo>
                    <a:lnTo>
                      <a:pt x="2000250" y="2653030"/>
                    </a:lnTo>
                    <a:lnTo>
                      <a:pt x="2072640" y="2653030"/>
                    </a:lnTo>
                    <a:lnTo>
                      <a:pt x="2653030" y="2072640"/>
                    </a:lnTo>
                    <a:close/>
                    <a:moveTo>
                      <a:pt x="2653030" y="1638300"/>
                    </a:moveTo>
                    <a:lnTo>
                      <a:pt x="2653030" y="1565910"/>
                    </a:lnTo>
                    <a:lnTo>
                      <a:pt x="1564640" y="2654300"/>
                    </a:lnTo>
                    <a:lnTo>
                      <a:pt x="1637030" y="2654300"/>
                    </a:lnTo>
                    <a:lnTo>
                      <a:pt x="2653030" y="1638300"/>
                    </a:lnTo>
                    <a:close/>
                    <a:moveTo>
                      <a:pt x="2217420" y="2653030"/>
                    </a:moveTo>
                    <a:lnTo>
                      <a:pt x="2653030" y="2217420"/>
                    </a:lnTo>
                    <a:lnTo>
                      <a:pt x="2653030" y="2145030"/>
                    </a:lnTo>
                    <a:lnTo>
                      <a:pt x="2145030" y="2653030"/>
                    </a:lnTo>
                    <a:lnTo>
                      <a:pt x="2217420" y="2653030"/>
                    </a:lnTo>
                    <a:close/>
                    <a:moveTo>
                      <a:pt x="2653030" y="2580640"/>
                    </a:moveTo>
                    <a:lnTo>
                      <a:pt x="2580640" y="2653030"/>
                    </a:lnTo>
                    <a:lnTo>
                      <a:pt x="2653030" y="2653030"/>
                    </a:lnTo>
                    <a:lnTo>
                      <a:pt x="2653030" y="2580640"/>
                    </a:lnTo>
                    <a:close/>
                    <a:moveTo>
                      <a:pt x="2653030" y="2508250"/>
                    </a:moveTo>
                    <a:lnTo>
                      <a:pt x="2653030" y="2435860"/>
                    </a:lnTo>
                    <a:lnTo>
                      <a:pt x="2435860" y="2653030"/>
                    </a:lnTo>
                    <a:lnTo>
                      <a:pt x="2508250" y="2653030"/>
                    </a:lnTo>
                    <a:lnTo>
                      <a:pt x="2653030" y="2508250"/>
                    </a:lnTo>
                    <a:close/>
                    <a:moveTo>
                      <a:pt x="2653030" y="2363470"/>
                    </a:moveTo>
                    <a:lnTo>
                      <a:pt x="2653030" y="2291080"/>
                    </a:lnTo>
                    <a:lnTo>
                      <a:pt x="2291080" y="2653030"/>
                    </a:lnTo>
                    <a:lnTo>
                      <a:pt x="2363470" y="2653030"/>
                    </a:lnTo>
                    <a:lnTo>
                      <a:pt x="2653030" y="2363470"/>
                    </a:lnTo>
                    <a:close/>
                    <a:moveTo>
                      <a:pt x="2653030" y="1492250"/>
                    </a:moveTo>
                    <a:lnTo>
                      <a:pt x="2653030" y="1419860"/>
                    </a:lnTo>
                    <a:lnTo>
                      <a:pt x="1419860" y="2653030"/>
                    </a:lnTo>
                    <a:lnTo>
                      <a:pt x="1492250" y="2653030"/>
                    </a:lnTo>
                    <a:lnTo>
                      <a:pt x="2653030" y="1492250"/>
                    </a:lnTo>
                    <a:close/>
                    <a:moveTo>
                      <a:pt x="2653030" y="187960"/>
                    </a:moveTo>
                    <a:lnTo>
                      <a:pt x="2653030" y="115570"/>
                    </a:lnTo>
                    <a:lnTo>
                      <a:pt x="115570" y="2653030"/>
                    </a:lnTo>
                    <a:lnTo>
                      <a:pt x="187960" y="2653030"/>
                    </a:lnTo>
                    <a:lnTo>
                      <a:pt x="2653030" y="187960"/>
                    </a:lnTo>
                    <a:close/>
                    <a:moveTo>
                      <a:pt x="2653030" y="622300"/>
                    </a:moveTo>
                    <a:lnTo>
                      <a:pt x="2653030" y="549910"/>
                    </a:lnTo>
                    <a:lnTo>
                      <a:pt x="549910" y="2653030"/>
                    </a:lnTo>
                    <a:lnTo>
                      <a:pt x="622300" y="2653030"/>
                    </a:lnTo>
                    <a:lnTo>
                      <a:pt x="2653030" y="622300"/>
                    </a:lnTo>
                    <a:close/>
                    <a:moveTo>
                      <a:pt x="2653030" y="477520"/>
                    </a:moveTo>
                    <a:lnTo>
                      <a:pt x="2653030" y="405130"/>
                    </a:lnTo>
                    <a:lnTo>
                      <a:pt x="405130" y="2653030"/>
                    </a:lnTo>
                    <a:lnTo>
                      <a:pt x="477520" y="2653030"/>
                    </a:lnTo>
                    <a:lnTo>
                      <a:pt x="2653030" y="477520"/>
                    </a:lnTo>
                    <a:close/>
                    <a:moveTo>
                      <a:pt x="2653030" y="1347470"/>
                    </a:moveTo>
                    <a:lnTo>
                      <a:pt x="2653030" y="1275080"/>
                    </a:lnTo>
                    <a:lnTo>
                      <a:pt x="1275080" y="2653030"/>
                    </a:lnTo>
                    <a:lnTo>
                      <a:pt x="1347470" y="2653030"/>
                    </a:lnTo>
                    <a:lnTo>
                      <a:pt x="2653030" y="1347470"/>
                    </a:lnTo>
                    <a:close/>
                    <a:moveTo>
                      <a:pt x="2653030" y="767080"/>
                    </a:moveTo>
                    <a:lnTo>
                      <a:pt x="2653030" y="694690"/>
                    </a:lnTo>
                    <a:lnTo>
                      <a:pt x="694690" y="2653030"/>
                    </a:lnTo>
                    <a:lnTo>
                      <a:pt x="767080" y="2653030"/>
                    </a:lnTo>
                    <a:lnTo>
                      <a:pt x="2653030" y="767080"/>
                    </a:lnTo>
                    <a:close/>
                    <a:moveTo>
                      <a:pt x="2653030" y="332740"/>
                    </a:moveTo>
                    <a:lnTo>
                      <a:pt x="2653030" y="260350"/>
                    </a:lnTo>
                    <a:lnTo>
                      <a:pt x="260350" y="2653030"/>
                    </a:lnTo>
                    <a:lnTo>
                      <a:pt x="332740" y="2653030"/>
                    </a:lnTo>
                    <a:lnTo>
                      <a:pt x="2653030" y="332740"/>
                    </a:lnTo>
                    <a:close/>
                    <a:moveTo>
                      <a:pt x="2653030" y="1202690"/>
                    </a:moveTo>
                    <a:lnTo>
                      <a:pt x="2653030" y="1130300"/>
                    </a:lnTo>
                    <a:lnTo>
                      <a:pt x="1130300" y="2653030"/>
                    </a:lnTo>
                    <a:lnTo>
                      <a:pt x="1202690" y="2653030"/>
                    </a:lnTo>
                    <a:lnTo>
                      <a:pt x="2653030" y="1202690"/>
                    </a:lnTo>
                    <a:close/>
                    <a:moveTo>
                      <a:pt x="2653030" y="913130"/>
                    </a:moveTo>
                    <a:lnTo>
                      <a:pt x="2653030" y="840740"/>
                    </a:lnTo>
                    <a:lnTo>
                      <a:pt x="840740" y="2653030"/>
                    </a:lnTo>
                    <a:lnTo>
                      <a:pt x="913130" y="2653030"/>
                    </a:lnTo>
                    <a:lnTo>
                      <a:pt x="2653030" y="913130"/>
                    </a:lnTo>
                    <a:close/>
                    <a:moveTo>
                      <a:pt x="2653030" y="1057910"/>
                    </a:moveTo>
                    <a:lnTo>
                      <a:pt x="2653030" y="985520"/>
                    </a:lnTo>
                    <a:lnTo>
                      <a:pt x="985520" y="2653030"/>
                    </a:lnTo>
                    <a:lnTo>
                      <a:pt x="1057910" y="2653030"/>
                    </a:lnTo>
                    <a:lnTo>
                      <a:pt x="2653030" y="1057910"/>
                    </a:lnTo>
                    <a:close/>
                  </a:path>
                </a:pathLst>
              </a:custGeom>
              <a:solidFill>
                <a:srgbClr val="F5FBF9"/>
              </a:solidFill>
            </p:spPr>
          </p:sp>
        </p:grpSp>
        <p:grpSp>
          <p:nvGrpSpPr>
            <p:cNvPr id="5" name="Group 5"/>
            <p:cNvGrpSpPr/>
            <p:nvPr/>
          </p:nvGrpSpPr>
          <p:grpSpPr>
            <a:xfrm rot="-2700000">
              <a:off x="1391826" y="614510"/>
              <a:ext cx="2967118" cy="2967118"/>
              <a:chOff x="0" y="0"/>
              <a:chExt cx="1913890" cy="1913890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1913890" cy="1913890"/>
              </a:xfrm>
              <a:custGeom>
                <a:avLst/>
                <a:gdLst/>
                <a:ahLst/>
                <a:cxnLst/>
                <a:rect l="l" t="t" r="r" b="b"/>
                <a:pathLst>
                  <a:path w="1913890" h="1913890">
                    <a:moveTo>
                      <a:pt x="0" y="0"/>
                    </a:moveTo>
                    <a:lnTo>
                      <a:pt x="0" y="1913890"/>
                    </a:lnTo>
                    <a:lnTo>
                      <a:pt x="1913890" y="1913890"/>
                    </a:lnTo>
                    <a:lnTo>
                      <a:pt x="1913890" y="0"/>
                    </a:lnTo>
                    <a:lnTo>
                      <a:pt x="0" y="0"/>
                    </a:lnTo>
                    <a:close/>
                    <a:moveTo>
                      <a:pt x="1852930" y="1852930"/>
                    </a:moveTo>
                    <a:lnTo>
                      <a:pt x="59690" y="1852930"/>
                    </a:lnTo>
                    <a:lnTo>
                      <a:pt x="59690" y="59690"/>
                    </a:lnTo>
                    <a:lnTo>
                      <a:pt x="1852930" y="59690"/>
                    </a:lnTo>
                    <a:lnTo>
                      <a:pt x="1852930" y="1852930"/>
                    </a:lnTo>
                    <a:close/>
                  </a:path>
                </a:pathLst>
              </a:custGeom>
              <a:solidFill>
                <a:srgbClr val="2F5972"/>
              </a:solidFill>
            </p:spPr>
          </p:sp>
        </p:grpSp>
      </p:grpSp>
      <p:grpSp>
        <p:nvGrpSpPr>
          <p:cNvPr id="7" name="Group 7"/>
          <p:cNvGrpSpPr/>
          <p:nvPr/>
        </p:nvGrpSpPr>
        <p:grpSpPr>
          <a:xfrm>
            <a:off x="10385179" y="-3676804"/>
            <a:ext cx="9918157" cy="8649008"/>
            <a:chOff x="0" y="0"/>
            <a:chExt cx="13224210" cy="11532010"/>
          </a:xfrm>
        </p:grpSpPr>
        <p:grpSp>
          <p:nvGrpSpPr>
            <p:cNvPr id="8" name="Group 8"/>
            <p:cNvGrpSpPr>
              <a:grpSpLocks noChangeAspect="1"/>
            </p:cNvGrpSpPr>
            <p:nvPr/>
          </p:nvGrpSpPr>
          <p:grpSpPr>
            <a:xfrm rot="-2700000">
              <a:off x="1688824" y="1688824"/>
              <a:ext cx="8154363" cy="8154363"/>
              <a:chOff x="0" y="0"/>
              <a:chExt cx="2653030" cy="2653030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2653030" cy="2654300"/>
              </a:xfrm>
              <a:custGeom>
                <a:avLst/>
                <a:gdLst/>
                <a:ahLst/>
                <a:cxnLst/>
                <a:rect l="l" t="t" r="r" b="b"/>
                <a:pathLst>
                  <a:path w="2653030" h="2654300">
                    <a:moveTo>
                      <a:pt x="0" y="1535430"/>
                    </a:moveTo>
                    <a:lnTo>
                      <a:pt x="0" y="1463040"/>
                    </a:lnTo>
                    <a:lnTo>
                      <a:pt x="1463040" y="0"/>
                    </a:lnTo>
                    <a:lnTo>
                      <a:pt x="1535430" y="0"/>
                    </a:lnTo>
                    <a:lnTo>
                      <a:pt x="0" y="1535430"/>
                    </a:lnTo>
                    <a:close/>
                    <a:moveTo>
                      <a:pt x="1681480" y="0"/>
                    </a:moveTo>
                    <a:lnTo>
                      <a:pt x="1609090" y="0"/>
                    </a:lnTo>
                    <a:lnTo>
                      <a:pt x="0" y="1607820"/>
                    </a:lnTo>
                    <a:lnTo>
                      <a:pt x="0" y="1680210"/>
                    </a:lnTo>
                    <a:lnTo>
                      <a:pt x="1681480" y="0"/>
                    </a:lnTo>
                    <a:close/>
                    <a:moveTo>
                      <a:pt x="1390650" y="0"/>
                    </a:moveTo>
                    <a:lnTo>
                      <a:pt x="1318260" y="0"/>
                    </a:lnTo>
                    <a:lnTo>
                      <a:pt x="0" y="1318260"/>
                    </a:lnTo>
                    <a:lnTo>
                      <a:pt x="0" y="1390650"/>
                    </a:lnTo>
                    <a:lnTo>
                      <a:pt x="1390650" y="0"/>
                    </a:lnTo>
                    <a:close/>
                    <a:moveTo>
                      <a:pt x="1245870" y="0"/>
                    </a:moveTo>
                    <a:lnTo>
                      <a:pt x="1173480" y="0"/>
                    </a:lnTo>
                    <a:lnTo>
                      <a:pt x="0" y="1173480"/>
                    </a:lnTo>
                    <a:lnTo>
                      <a:pt x="0" y="1245870"/>
                    </a:lnTo>
                    <a:lnTo>
                      <a:pt x="1245870" y="0"/>
                    </a:lnTo>
                    <a:close/>
                    <a:moveTo>
                      <a:pt x="1826260" y="0"/>
                    </a:moveTo>
                    <a:lnTo>
                      <a:pt x="1753870" y="0"/>
                    </a:lnTo>
                    <a:lnTo>
                      <a:pt x="0" y="1753870"/>
                    </a:lnTo>
                    <a:lnTo>
                      <a:pt x="0" y="1826260"/>
                    </a:lnTo>
                    <a:lnTo>
                      <a:pt x="1826260" y="0"/>
                    </a:lnTo>
                    <a:close/>
                    <a:moveTo>
                      <a:pt x="2260600" y="0"/>
                    </a:moveTo>
                    <a:lnTo>
                      <a:pt x="2188210" y="0"/>
                    </a:lnTo>
                    <a:lnTo>
                      <a:pt x="0" y="2188210"/>
                    </a:lnTo>
                    <a:lnTo>
                      <a:pt x="0" y="2260600"/>
                    </a:lnTo>
                    <a:lnTo>
                      <a:pt x="2260600" y="0"/>
                    </a:lnTo>
                    <a:close/>
                    <a:moveTo>
                      <a:pt x="2551430" y="0"/>
                    </a:moveTo>
                    <a:lnTo>
                      <a:pt x="2479040" y="0"/>
                    </a:lnTo>
                    <a:lnTo>
                      <a:pt x="0" y="2479040"/>
                    </a:lnTo>
                    <a:lnTo>
                      <a:pt x="0" y="2551430"/>
                    </a:lnTo>
                    <a:lnTo>
                      <a:pt x="2551430" y="0"/>
                    </a:lnTo>
                    <a:close/>
                    <a:moveTo>
                      <a:pt x="2405380" y="0"/>
                    </a:moveTo>
                    <a:lnTo>
                      <a:pt x="2332990" y="0"/>
                    </a:lnTo>
                    <a:lnTo>
                      <a:pt x="0" y="2332990"/>
                    </a:lnTo>
                    <a:lnTo>
                      <a:pt x="0" y="2405380"/>
                    </a:lnTo>
                    <a:lnTo>
                      <a:pt x="2405380" y="0"/>
                    </a:lnTo>
                    <a:close/>
                    <a:moveTo>
                      <a:pt x="2115820" y="0"/>
                    </a:moveTo>
                    <a:lnTo>
                      <a:pt x="2043430" y="0"/>
                    </a:lnTo>
                    <a:lnTo>
                      <a:pt x="0" y="2043430"/>
                    </a:lnTo>
                    <a:lnTo>
                      <a:pt x="0" y="2115820"/>
                    </a:lnTo>
                    <a:lnTo>
                      <a:pt x="2115820" y="0"/>
                    </a:lnTo>
                    <a:close/>
                    <a:moveTo>
                      <a:pt x="375920" y="0"/>
                    </a:moveTo>
                    <a:lnTo>
                      <a:pt x="303530" y="0"/>
                    </a:lnTo>
                    <a:lnTo>
                      <a:pt x="0" y="303530"/>
                    </a:lnTo>
                    <a:lnTo>
                      <a:pt x="0" y="375920"/>
                    </a:lnTo>
                    <a:lnTo>
                      <a:pt x="375920" y="0"/>
                    </a:lnTo>
                    <a:close/>
                    <a:moveTo>
                      <a:pt x="1101090" y="0"/>
                    </a:moveTo>
                    <a:lnTo>
                      <a:pt x="1028700" y="0"/>
                    </a:lnTo>
                    <a:lnTo>
                      <a:pt x="0" y="1028700"/>
                    </a:lnTo>
                    <a:lnTo>
                      <a:pt x="0" y="1101090"/>
                    </a:lnTo>
                    <a:lnTo>
                      <a:pt x="1101090" y="0"/>
                    </a:lnTo>
                    <a:close/>
                    <a:moveTo>
                      <a:pt x="2653030" y="0"/>
                    </a:moveTo>
                    <a:lnTo>
                      <a:pt x="2623820" y="0"/>
                    </a:lnTo>
                    <a:lnTo>
                      <a:pt x="0" y="2623820"/>
                    </a:lnTo>
                    <a:lnTo>
                      <a:pt x="0" y="2653030"/>
                    </a:lnTo>
                    <a:lnTo>
                      <a:pt x="43180" y="2653030"/>
                    </a:lnTo>
                    <a:lnTo>
                      <a:pt x="2653030" y="43180"/>
                    </a:lnTo>
                    <a:lnTo>
                      <a:pt x="2653030" y="0"/>
                    </a:lnTo>
                    <a:close/>
                    <a:moveTo>
                      <a:pt x="520700" y="0"/>
                    </a:moveTo>
                    <a:lnTo>
                      <a:pt x="448310" y="0"/>
                    </a:lnTo>
                    <a:lnTo>
                      <a:pt x="0" y="448310"/>
                    </a:lnTo>
                    <a:lnTo>
                      <a:pt x="0" y="520700"/>
                    </a:lnTo>
                    <a:lnTo>
                      <a:pt x="520700" y="0"/>
                    </a:lnTo>
                    <a:close/>
                    <a:moveTo>
                      <a:pt x="85090" y="0"/>
                    </a:moveTo>
                    <a:lnTo>
                      <a:pt x="12700" y="0"/>
                    </a:lnTo>
                    <a:lnTo>
                      <a:pt x="0" y="12700"/>
                    </a:lnTo>
                    <a:lnTo>
                      <a:pt x="0" y="85090"/>
                    </a:lnTo>
                    <a:lnTo>
                      <a:pt x="85090" y="0"/>
                    </a:lnTo>
                    <a:close/>
                    <a:moveTo>
                      <a:pt x="231140" y="0"/>
                    </a:moveTo>
                    <a:lnTo>
                      <a:pt x="158750" y="0"/>
                    </a:lnTo>
                    <a:lnTo>
                      <a:pt x="0" y="157480"/>
                    </a:lnTo>
                    <a:lnTo>
                      <a:pt x="0" y="229870"/>
                    </a:lnTo>
                    <a:lnTo>
                      <a:pt x="231140" y="0"/>
                    </a:lnTo>
                    <a:close/>
                    <a:moveTo>
                      <a:pt x="0" y="956310"/>
                    </a:moveTo>
                    <a:lnTo>
                      <a:pt x="956310" y="0"/>
                    </a:lnTo>
                    <a:lnTo>
                      <a:pt x="883920" y="0"/>
                    </a:lnTo>
                    <a:lnTo>
                      <a:pt x="0" y="882650"/>
                    </a:lnTo>
                    <a:lnTo>
                      <a:pt x="0" y="956310"/>
                    </a:lnTo>
                    <a:close/>
                    <a:moveTo>
                      <a:pt x="665480" y="0"/>
                    </a:moveTo>
                    <a:lnTo>
                      <a:pt x="593090" y="0"/>
                    </a:lnTo>
                    <a:lnTo>
                      <a:pt x="0" y="593090"/>
                    </a:lnTo>
                    <a:lnTo>
                      <a:pt x="0" y="665480"/>
                    </a:lnTo>
                    <a:lnTo>
                      <a:pt x="665480" y="0"/>
                    </a:lnTo>
                    <a:close/>
                    <a:moveTo>
                      <a:pt x="810260" y="0"/>
                    </a:moveTo>
                    <a:lnTo>
                      <a:pt x="737870" y="0"/>
                    </a:lnTo>
                    <a:lnTo>
                      <a:pt x="0" y="737870"/>
                    </a:lnTo>
                    <a:lnTo>
                      <a:pt x="0" y="810260"/>
                    </a:lnTo>
                    <a:lnTo>
                      <a:pt x="810260" y="0"/>
                    </a:lnTo>
                    <a:close/>
                    <a:moveTo>
                      <a:pt x="1971040" y="0"/>
                    </a:moveTo>
                    <a:lnTo>
                      <a:pt x="1898650" y="0"/>
                    </a:lnTo>
                    <a:lnTo>
                      <a:pt x="0" y="1898650"/>
                    </a:lnTo>
                    <a:lnTo>
                      <a:pt x="0" y="1971040"/>
                    </a:lnTo>
                    <a:lnTo>
                      <a:pt x="1971040" y="0"/>
                    </a:lnTo>
                    <a:close/>
                    <a:moveTo>
                      <a:pt x="2653030" y="1783080"/>
                    </a:moveTo>
                    <a:lnTo>
                      <a:pt x="2653030" y="1710690"/>
                    </a:lnTo>
                    <a:lnTo>
                      <a:pt x="1710690" y="2653030"/>
                    </a:lnTo>
                    <a:lnTo>
                      <a:pt x="1783080" y="2653030"/>
                    </a:lnTo>
                    <a:lnTo>
                      <a:pt x="2653030" y="1783080"/>
                    </a:lnTo>
                    <a:close/>
                    <a:moveTo>
                      <a:pt x="2653030" y="1927860"/>
                    </a:moveTo>
                    <a:lnTo>
                      <a:pt x="2653030" y="1855470"/>
                    </a:lnTo>
                    <a:lnTo>
                      <a:pt x="1855470" y="2653030"/>
                    </a:lnTo>
                    <a:lnTo>
                      <a:pt x="1927860" y="2653030"/>
                    </a:lnTo>
                    <a:lnTo>
                      <a:pt x="2653030" y="1927860"/>
                    </a:lnTo>
                    <a:close/>
                    <a:moveTo>
                      <a:pt x="2653030" y="2072640"/>
                    </a:moveTo>
                    <a:lnTo>
                      <a:pt x="2653030" y="2000250"/>
                    </a:lnTo>
                    <a:lnTo>
                      <a:pt x="2000250" y="2653030"/>
                    </a:lnTo>
                    <a:lnTo>
                      <a:pt x="2072640" y="2653030"/>
                    </a:lnTo>
                    <a:lnTo>
                      <a:pt x="2653030" y="2072640"/>
                    </a:lnTo>
                    <a:close/>
                    <a:moveTo>
                      <a:pt x="2653030" y="1638300"/>
                    </a:moveTo>
                    <a:lnTo>
                      <a:pt x="2653030" y="1565910"/>
                    </a:lnTo>
                    <a:lnTo>
                      <a:pt x="1564640" y="2654300"/>
                    </a:lnTo>
                    <a:lnTo>
                      <a:pt x="1637030" y="2654300"/>
                    </a:lnTo>
                    <a:lnTo>
                      <a:pt x="2653030" y="1638300"/>
                    </a:lnTo>
                    <a:close/>
                    <a:moveTo>
                      <a:pt x="2217420" y="2653030"/>
                    </a:moveTo>
                    <a:lnTo>
                      <a:pt x="2653030" y="2217420"/>
                    </a:lnTo>
                    <a:lnTo>
                      <a:pt x="2653030" y="2145030"/>
                    </a:lnTo>
                    <a:lnTo>
                      <a:pt x="2145030" y="2653030"/>
                    </a:lnTo>
                    <a:lnTo>
                      <a:pt x="2217420" y="2653030"/>
                    </a:lnTo>
                    <a:close/>
                    <a:moveTo>
                      <a:pt x="2653030" y="2580640"/>
                    </a:moveTo>
                    <a:lnTo>
                      <a:pt x="2580640" y="2653030"/>
                    </a:lnTo>
                    <a:lnTo>
                      <a:pt x="2653030" y="2653030"/>
                    </a:lnTo>
                    <a:lnTo>
                      <a:pt x="2653030" y="2580640"/>
                    </a:lnTo>
                    <a:close/>
                    <a:moveTo>
                      <a:pt x="2653030" y="2508250"/>
                    </a:moveTo>
                    <a:lnTo>
                      <a:pt x="2653030" y="2435860"/>
                    </a:lnTo>
                    <a:lnTo>
                      <a:pt x="2435860" y="2653030"/>
                    </a:lnTo>
                    <a:lnTo>
                      <a:pt x="2508250" y="2653030"/>
                    </a:lnTo>
                    <a:lnTo>
                      <a:pt x="2653030" y="2508250"/>
                    </a:lnTo>
                    <a:close/>
                    <a:moveTo>
                      <a:pt x="2653030" y="2363470"/>
                    </a:moveTo>
                    <a:lnTo>
                      <a:pt x="2653030" y="2291080"/>
                    </a:lnTo>
                    <a:lnTo>
                      <a:pt x="2291080" y="2653030"/>
                    </a:lnTo>
                    <a:lnTo>
                      <a:pt x="2363470" y="2653030"/>
                    </a:lnTo>
                    <a:lnTo>
                      <a:pt x="2653030" y="2363470"/>
                    </a:lnTo>
                    <a:close/>
                    <a:moveTo>
                      <a:pt x="2653030" y="1492250"/>
                    </a:moveTo>
                    <a:lnTo>
                      <a:pt x="2653030" y="1419860"/>
                    </a:lnTo>
                    <a:lnTo>
                      <a:pt x="1419860" y="2653030"/>
                    </a:lnTo>
                    <a:lnTo>
                      <a:pt x="1492250" y="2653030"/>
                    </a:lnTo>
                    <a:lnTo>
                      <a:pt x="2653030" y="1492250"/>
                    </a:lnTo>
                    <a:close/>
                    <a:moveTo>
                      <a:pt x="2653030" y="187960"/>
                    </a:moveTo>
                    <a:lnTo>
                      <a:pt x="2653030" y="115570"/>
                    </a:lnTo>
                    <a:lnTo>
                      <a:pt x="115570" y="2653030"/>
                    </a:lnTo>
                    <a:lnTo>
                      <a:pt x="187960" y="2653030"/>
                    </a:lnTo>
                    <a:lnTo>
                      <a:pt x="2653030" y="187960"/>
                    </a:lnTo>
                    <a:close/>
                    <a:moveTo>
                      <a:pt x="2653030" y="622300"/>
                    </a:moveTo>
                    <a:lnTo>
                      <a:pt x="2653030" y="549910"/>
                    </a:lnTo>
                    <a:lnTo>
                      <a:pt x="549910" y="2653030"/>
                    </a:lnTo>
                    <a:lnTo>
                      <a:pt x="622300" y="2653030"/>
                    </a:lnTo>
                    <a:lnTo>
                      <a:pt x="2653030" y="622300"/>
                    </a:lnTo>
                    <a:close/>
                    <a:moveTo>
                      <a:pt x="2653030" y="477520"/>
                    </a:moveTo>
                    <a:lnTo>
                      <a:pt x="2653030" y="405130"/>
                    </a:lnTo>
                    <a:lnTo>
                      <a:pt x="405130" y="2653030"/>
                    </a:lnTo>
                    <a:lnTo>
                      <a:pt x="477520" y="2653030"/>
                    </a:lnTo>
                    <a:lnTo>
                      <a:pt x="2653030" y="477520"/>
                    </a:lnTo>
                    <a:close/>
                    <a:moveTo>
                      <a:pt x="2653030" y="1347470"/>
                    </a:moveTo>
                    <a:lnTo>
                      <a:pt x="2653030" y="1275080"/>
                    </a:lnTo>
                    <a:lnTo>
                      <a:pt x="1275080" y="2653030"/>
                    </a:lnTo>
                    <a:lnTo>
                      <a:pt x="1347470" y="2653030"/>
                    </a:lnTo>
                    <a:lnTo>
                      <a:pt x="2653030" y="1347470"/>
                    </a:lnTo>
                    <a:close/>
                    <a:moveTo>
                      <a:pt x="2653030" y="767080"/>
                    </a:moveTo>
                    <a:lnTo>
                      <a:pt x="2653030" y="694690"/>
                    </a:lnTo>
                    <a:lnTo>
                      <a:pt x="694690" y="2653030"/>
                    </a:lnTo>
                    <a:lnTo>
                      <a:pt x="767080" y="2653030"/>
                    </a:lnTo>
                    <a:lnTo>
                      <a:pt x="2653030" y="767080"/>
                    </a:lnTo>
                    <a:close/>
                    <a:moveTo>
                      <a:pt x="2653030" y="332740"/>
                    </a:moveTo>
                    <a:lnTo>
                      <a:pt x="2653030" y="260350"/>
                    </a:lnTo>
                    <a:lnTo>
                      <a:pt x="260350" y="2653030"/>
                    </a:lnTo>
                    <a:lnTo>
                      <a:pt x="332740" y="2653030"/>
                    </a:lnTo>
                    <a:lnTo>
                      <a:pt x="2653030" y="332740"/>
                    </a:lnTo>
                    <a:close/>
                    <a:moveTo>
                      <a:pt x="2653030" y="1202690"/>
                    </a:moveTo>
                    <a:lnTo>
                      <a:pt x="2653030" y="1130300"/>
                    </a:lnTo>
                    <a:lnTo>
                      <a:pt x="1130300" y="2653030"/>
                    </a:lnTo>
                    <a:lnTo>
                      <a:pt x="1202690" y="2653030"/>
                    </a:lnTo>
                    <a:lnTo>
                      <a:pt x="2653030" y="1202690"/>
                    </a:lnTo>
                    <a:close/>
                    <a:moveTo>
                      <a:pt x="2653030" y="913130"/>
                    </a:moveTo>
                    <a:lnTo>
                      <a:pt x="2653030" y="840740"/>
                    </a:lnTo>
                    <a:lnTo>
                      <a:pt x="840740" y="2653030"/>
                    </a:lnTo>
                    <a:lnTo>
                      <a:pt x="913130" y="2653030"/>
                    </a:lnTo>
                    <a:lnTo>
                      <a:pt x="2653030" y="913130"/>
                    </a:lnTo>
                    <a:close/>
                    <a:moveTo>
                      <a:pt x="2653030" y="1057910"/>
                    </a:moveTo>
                    <a:lnTo>
                      <a:pt x="2653030" y="985520"/>
                    </a:lnTo>
                    <a:lnTo>
                      <a:pt x="985520" y="2653030"/>
                    </a:lnTo>
                    <a:lnTo>
                      <a:pt x="1057910" y="2653030"/>
                    </a:lnTo>
                    <a:lnTo>
                      <a:pt x="2653030" y="1057910"/>
                    </a:lnTo>
                    <a:close/>
                  </a:path>
                </a:pathLst>
              </a:custGeom>
              <a:solidFill>
                <a:srgbClr val="F5FBF9"/>
              </a:solidFill>
            </p:spPr>
          </p:sp>
        </p:grpSp>
        <p:grpSp>
          <p:nvGrpSpPr>
            <p:cNvPr id="10" name="Group 10"/>
            <p:cNvGrpSpPr/>
            <p:nvPr/>
          </p:nvGrpSpPr>
          <p:grpSpPr>
            <a:xfrm rot="-2700000">
              <a:off x="3381023" y="1688824"/>
              <a:ext cx="8154363" cy="8154363"/>
              <a:chOff x="0" y="0"/>
              <a:chExt cx="1913890" cy="1913890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0" y="0"/>
                <a:ext cx="1913890" cy="1913890"/>
              </a:xfrm>
              <a:custGeom>
                <a:avLst/>
                <a:gdLst/>
                <a:ahLst/>
                <a:cxnLst/>
                <a:rect l="l" t="t" r="r" b="b"/>
                <a:pathLst>
                  <a:path w="1913890" h="1913890">
                    <a:moveTo>
                      <a:pt x="0" y="0"/>
                    </a:moveTo>
                    <a:lnTo>
                      <a:pt x="0" y="1913890"/>
                    </a:lnTo>
                    <a:lnTo>
                      <a:pt x="1913890" y="1913890"/>
                    </a:lnTo>
                    <a:lnTo>
                      <a:pt x="1913890" y="0"/>
                    </a:lnTo>
                    <a:lnTo>
                      <a:pt x="0" y="0"/>
                    </a:lnTo>
                    <a:close/>
                    <a:moveTo>
                      <a:pt x="1852930" y="1852930"/>
                    </a:moveTo>
                    <a:lnTo>
                      <a:pt x="59690" y="1852930"/>
                    </a:lnTo>
                    <a:lnTo>
                      <a:pt x="59690" y="59690"/>
                    </a:lnTo>
                    <a:lnTo>
                      <a:pt x="1852930" y="59690"/>
                    </a:lnTo>
                    <a:lnTo>
                      <a:pt x="1852930" y="1852930"/>
                    </a:lnTo>
                    <a:close/>
                  </a:path>
                </a:pathLst>
              </a:custGeom>
              <a:solidFill>
                <a:srgbClr val="2F5972"/>
              </a:solidFill>
            </p:spPr>
          </p:sp>
        </p:grpSp>
      </p:grpSp>
      <p:pic>
        <p:nvPicPr>
          <p:cNvPr id="12" name="Picture 1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912546" y="1983682"/>
            <a:ext cx="10808300" cy="2267591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58353" y="647700"/>
            <a:ext cx="9085647" cy="1534053"/>
            <a:chOff x="0" y="0"/>
            <a:chExt cx="12114195" cy="2045403"/>
          </a:xfrm>
        </p:grpSpPr>
        <p:sp>
          <p:nvSpPr>
            <p:cNvPr id="14" name="TextBox 14"/>
            <p:cNvSpPr txBox="1"/>
            <p:nvPr/>
          </p:nvSpPr>
          <p:spPr>
            <a:xfrm>
              <a:off x="0" y="1552485"/>
              <a:ext cx="12114195" cy="49291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34"/>
                </a:lnSpc>
              </a:pPr>
              <a:endParaRPr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155" y="-42565"/>
              <a:ext cx="12114040" cy="844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5040"/>
                </a:lnSpc>
              </a:pPr>
              <a:r>
                <a:rPr lang="en-US" sz="4200" spc="420">
                  <a:solidFill>
                    <a:srgbClr val="F5FBF9"/>
                  </a:solidFill>
                  <a:latin typeface="Tex Gyre Adventor"/>
                </a:rPr>
                <a:t>ЭКОНОМИЧЕСКИЙ РАСЧЕТ</a:t>
              </a:r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58353" y="1348051"/>
            <a:ext cx="9085647" cy="5186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 dirty="0">
                <a:solidFill>
                  <a:srgbClr val="000000"/>
                </a:solidFill>
                <a:latin typeface="Tex Gyre Adventor"/>
              </a:rPr>
              <a:t>Таблица1- </a:t>
            </a:r>
            <a:r>
              <a:rPr lang="en-US" sz="3000" dirty="0" err="1">
                <a:solidFill>
                  <a:srgbClr val="000000"/>
                </a:solidFill>
                <a:latin typeface="Tex Gyre Adventor"/>
              </a:rPr>
              <a:t>спецификация</a:t>
            </a:r>
            <a:r>
              <a:rPr lang="en-US" sz="3000" dirty="0">
                <a:solidFill>
                  <a:srgbClr val="000000"/>
                </a:solidFill>
                <a:latin typeface="Tex Gyre Adventor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Tex Gyre Adventor"/>
              </a:rPr>
              <a:t>материалов</a:t>
            </a:r>
            <a:endParaRPr lang="en-US" sz="3000" dirty="0">
              <a:solidFill>
                <a:srgbClr val="000000"/>
              </a:solidFill>
              <a:latin typeface="Tex Gyre Adventor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912546" y="4529996"/>
            <a:ext cx="15859702" cy="35476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079"/>
              </a:lnSpc>
            </a:pP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скрытая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молния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2шт: 1шт-5см, 1шт-40см,будет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стить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144р</a:t>
            </a:r>
            <a:r>
              <a:rPr lang="ru-RU" sz="2200" dirty="0" err="1">
                <a:solidFill>
                  <a:srgbClr val="000000"/>
                </a:solidFill>
                <a:latin typeface="Tex Gyre Adventor" panose="020B0604020202020204" charset="-52"/>
              </a:rPr>
              <a:t>уб</a:t>
            </a:r>
            <a:r>
              <a:rPr lang="ru-RU" sz="2200" dirty="0">
                <a:solidFill>
                  <a:srgbClr val="000000"/>
                </a:solidFill>
                <a:latin typeface="Tex Gyre Adventor" panose="020B0604020202020204" charset="-52"/>
              </a:rPr>
              <a:t>.</a:t>
            </a:r>
            <a:endParaRPr lang="en-US" sz="2200" dirty="0">
              <a:solidFill>
                <a:srgbClr val="000000"/>
              </a:solidFill>
              <a:latin typeface="Tex Gyre Adventor" panose="020B0604020202020204" charset="-52"/>
            </a:endParaRPr>
          </a:p>
          <a:p>
            <a:pPr>
              <a:lnSpc>
                <a:spcPts val="3079"/>
              </a:lnSpc>
            </a:pP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1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моток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ниток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стоит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60р</a:t>
            </a:r>
            <a:r>
              <a:rPr lang="ru-RU" sz="2200" dirty="0" err="1">
                <a:solidFill>
                  <a:srgbClr val="000000"/>
                </a:solidFill>
                <a:latin typeface="Tex Gyre Adventor" panose="020B0604020202020204" charset="-52"/>
              </a:rPr>
              <a:t>уб</a:t>
            </a:r>
            <a:r>
              <a:rPr lang="ru-RU" sz="2200" dirty="0">
                <a:solidFill>
                  <a:srgbClr val="000000"/>
                </a:solidFill>
                <a:latin typeface="Tex Gyre Adventor" panose="020B0604020202020204" charset="-52"/>
              </a:rPr>
              <a:t>.</a:t>
            </a:r>
            <a:endParaRPr lang="en-US" sz="2200" dirty="0">
              <a:solidFill>
                <a:srgbClr val="000000"/>
              </a:solidFill>
              <a:latin typeface="Tex Gyre Adventor" panose="020B0604020202020204" charset="-52"/>
            </a:endParaRPr>
          </a:p>
          <a:p>
            <a:pPr>
              <a:lnSpc>
                <a:spcPts val="3079"/>
              </a:lnSpc>
            </a:pP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Бязь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85см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ткани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будет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стоит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102р</a:t>
            </a:r>
            <a:r>
              <a:rPr lang="ru-RU" sz="2200" dirty="0" err="1">
                <a:solidFill>
                  <a:srgbClr val="000000"/>
                </a:solidFill>
                <a:latin typeface="Tex Gyre Adventor" panose="020B0604020202020204" charset="-52"/>
              </a:rPr>
              <a:t>уб</a:t>
            </a:r>
            <a:r>
              <a:rPr lang="ru-RU" sz="2200" dirty="0">
                <a:solidFill>
                  <a:srgbClr val="000000"/>
                </a:solidFill>
                <a:latin typeface="Tex Gyre Adventor" panose="020B0604020202020204" charset="-52"/>
              </a:rPr>
              <a:t>.</a:t>
            </a:r>
            <a:endParaRPr lang="en-US" sz="2200" dirty="0">
              <a:solidFill>
                <a:srgbClr val="000000"/>
              </a:solidFill>
              <a:latin typeface="Tex Gyre Adventor" panose="020B0604020202020204" charset="-52"/>
            </a:endParaRPr>
          </a:p>
          <a:p>
            <a:pPr>
              <a:lnSpc>
                <a:spcPts val="3079"/>
              </a:lnSpc>
            </a:pP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Сатин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82см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ткани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будет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стоить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82р</a:t>
            </a:r>
            <a:r>
              <a:rPr lang="ru-RU" sz="2200" dirty="0" err="1">
                <a:solidFill>
                  <a:srgbClr val="000000"/>
                </a:solidFill>
                <a:latin typeface="Tex Gyre Adventor" panose="020B0604020202020204" charset="-52"/>
              </a:rPr>
              <a:t>уб</a:t>
            </a:r>
            <a:r>
              <a:rPr lang="ru-RU" sz="2200" dirty="0">
                <a:solidFill>
                  <a:srgbClr val="000000"/>
                </a:solidFill>
                <a:latin typeface="Tex Gyre Adventor" panose="020B0604020202020204" charset="-52"/>
              </a:rPr>
              <a:t>.</a:t>
            </a:r>
            <a:endParaRPr lang="en-US" sz="2200" dirty="0">
              <a:solidFill>
                <a:srgbClr val="000000"/>
              </a:solidFill>
              <a:latin typeface="Tex Gyre Adventor" panose="020B0604020202020204" charset="-52"/>
            </a:endParaRPr>
          </a:p>
          <a:p>
            <a:pPr>
              <a:lnSpc>
                <a:spcPts val="3079"/>
              </a:lnSpc>
            </a:pP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Пример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: </a:t>
            </a:r>
          </a:p>
          <a:p>
            <a:pPr algn="just">
              <a:lnSpc>
                <a:spcPts val="3079"/>
              </a:lnSpc>
            </a:pP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Известно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что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в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одном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метре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100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сантиметров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Значит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один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сантиметр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ткани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будет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стоить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120 / 100 = 1,2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рубля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или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1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рубль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20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копеек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Значит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85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сантиметров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этой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же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ткани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будет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стоить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85 * 1,2 = 102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рублей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.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Ответ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: 85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сантиметров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ткани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метр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которой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стоит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120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рублей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будет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стоить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102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рублей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.</a:t>
            </a:r>
          </a:p>
          <a:p>
            <a:pPr algn="just">
              <a:lnSpc>
                <a:spcPts val="3079"/>
              </a:lnSpc>
            </a:pP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400г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гречневой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лузги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,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будет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Tex Gyre Adventor" panose="020B0604020202020204" charset="-52"/>
              </a:rPr>
              <a:t>стоить</a:t>
            </a:r>
            <a:r>
              <a:rPr lang="en-US" sz="2200" dirty="0">
                <a:solidFill>
                  <a:srgbClr val="000000"/>
                </a:solidFill>
                <a:latin typeface="Tex Gyre Adventor" panose="020B0604020202020204" charset="-52"/>
              </a:rPr>
              <a:t> 28</a:t>
            </a:r>
            <a:r>
              <a:rPr lang="ru-RU" sz="2200" dirty="0">
                <a:solidFill>
                  <a:srgbClr val="000000"/>
                </a:solidFill>
                <a:latin typeface="Tex Gyre Adventor" panose="020B0604020202020204" charset="-52"/>
              </a:rPr>
              <a:t>руб.</a:t>
            </a:r>
            <a:endParaRPr lang="en-US" sz="2200" dirty="0">
              <a:solidFill>
                <a:srgbClr val="000000"/>
              </a:solidFill>
              <a:latin typeface="Tex Gyre Adventor" panose="020B0604020202020204" charset="-52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2924461" y="8497282"/>
            <a:ext cx="12956916" cy="9865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62"/>
              </a:lnSpc>
            </a:pPr>
            <a:r>
              <a:rPr lang="en-US" sz="2830">
                <a:solidFill>
                  <a:srgbClr val="000000"/>
                </a:solidFill>
                <a:latin typeface="Tex Gyre Adventor" panose="020B0604020202020204" charset="-52"/>
              </a:rPr>
              <a:t>Стоимость материальных затрат на одну подушку, будет составлять 416 руб.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21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383759" y="383041"/>
            <a:ext cx="10683637" cy="12016414"/>
            <a:chOff x="0" y="0"/>
            <a:chExt cx="14244849" cy="16021885"/>
          </a:xfrm>
        </p:grpSpPr>
        <p:grpSp>
          <p:nvGrpSpPr>
            <p:cNvPr id="3" name="Group 3"/>
            <p:cNvGrpSpPr>
              <a:grpSpLocks noChangeAspect="1"/>
            </p:cNvGrpSpPr>
            <p:nvPr/>
          </p:nvGrpSpPr>
          <p:grpSpPr>
            <a:xfrm rot="-2700000">
              <a:off x="2086110" y="3863146"/>
              <a:ext cx="10072629" cy="10072629"/>
              <a:chOff x="0" y="0"/>
              <a:chExt cx="2653030" cy="2653030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0" y="0"/>
                <a:ext cx="2653030" cy="2654300"/>
              </a:xfrm>
              <a:custGeom>
                <a:avLst/>
                <a:gdLst/>
                <a:ahLst/>
                <a:cxnLst/>
                <a:rect l="l" t="t" r="r" b="b"/>
                <a:pathLst>
                  <a:path w="2653030" h="2654300">
                    <a:moveTo>
                      <a:pt x="0" y="1535430"/>
                    </a:moveTo>
                    <a:lnTo>
                      <a:pt x="0" y="1463040"/>
                    </a:lnTo>
                    <a:lnTo>
                      <a:pt x="1463040" y="0"/>
                    </a:lnTo>
                    <a:lnTo>
                      <a:pt x="1535430" y="0"/>
                    </a:lnTo>
                    <a:lnTo>
                      <a:pt x="0" y="1535430"/>
                    </a:lnTo>
                    <a:close/>
                    <a:moveTo>
                      <a:pt x="1681480" y="0"/>
                    </a:moveTo>
                    <a:lnTo>
                      <a:pt x="1609090" y="0"/>
                    </a:lnTo>
                    <a:lnTo>
                      <a:pt x="0" y="1607820"/>
                    </a:lnTo>
                    <a:lnTo>
                      <a:pt x="0" y="1680210"/>
                    </a:lnTo>
                    <a:lnTo>
                      <a:pt x="1681480" y="0"/>
                    </a:lnTo>
                    <a:close/>
                    <a:moveTo>
                      <a:pt x="1390650" y="0"/>
                    </a:moveTo>
                    <a:lnTo>
                      <a:pt x="1318260" y="0"/>
                    </a:lnTo>
                    <a:lnTo>
                      <a:pt x="0" y="1318260"/>
                    </a:lnTo>
                    <a:lnTo>
                      <a:pt x="0" y="1390650"/>
                    </a:lnTo>
                    <a:lnTo>
                      <a:pt x="1390650" y="0"/>
                    </a:lnTo>
                    <a:close/>
                    <a:moveTo>
                      <a:pt x="1245870" y="0"/>
                    </a:moveTo>
                    <a:lnTo>
                      <a:pt x="1173480" y="0"/>
                    </a:lnTo>
                    <a:lnTo>
                      <a:pt x="0" y="1173480"/>
                    </a:lnTo>
                    <a:lnTo>
                      <a:pt x="0" y="1245870"/>
                    </a:lnTo>
                    <a:lnTo>
                      <a:pt x="1245870" y="0"/>
                    </a:lnTo>
                    <a:close/>
                    <a:moveTo>
                      <a:pt x="1826260" y="0"/>
                    </a:moveTo>
                    <a:lnTo>
                      <a:pt x="1753870" y="0"/>
                    </a:lnTo>
                    <a:lnTo>
                      <a:pt x="0" y="1753870"/>
                    </a:lnTo>
                    <a:lnTo>
                      <a:pt x="0" y="1826260"/>
                    </a:lnTo>
                    <a:lnTo>
                      <a:pt x="1826260" y="0"/>
                    </a:lnTo>
                    <a:close/>
                    <a:moveTo>
                      <a:pt x="2260600" y="0"/>
                    </a:moveTo>
                    <a:lnTo>
                      <a:pt x="2188210" y="0"/>
                    </a:lnTo>
                    <a:lnTo>
                      <a:pt x="0" y="2188210"/>
                    </a:lnTo>
                    <a:lnTo>
                      <a:pt x="0" y="2260600"/>
                    </a:lnTo>
                    <a:lnTo>
                      <a:pt x="2260600" y="0"/>
                    </a:lnTo>
                    <a:close/>
                    <a:moveTo>
                      <a:pt x="2551430" y="0"/>
                    </a:moveTo>
                    <a:lnTo>
                      <a:pt x="2479040" y="0"/>
                    </a:lnTo>
                    <a:lnTo>
                      <a:pt x="0" y="2479040"/>
                    </a:lnTo>
                    <a:lnTo>
                      <a:pt x="0" y="2551430"/>
                    </a:lnTo>
                    <a:lnTo>
                      <a:pt x="2551430" y="0"/>
                    </a:lnTo>
                    <a:close/>
                    <a:moveTo>
                      <a:pt x="2405380" y="0"/>
                    </a:moveTo>
                    <a:lnTo>
                      <a:pt x="2332990" y="0"/>
                    </a:lnTo>
                    <a:lnTo>
                      <a:pt x="0" y="2332990"/>
                    </a:lnTo>
                    <a:lnTo>
                      <a:pt x="0" y="2405380"/>
                    </a:lnTo>
                    <a:lnTo>
                      <a:pt x="2405380" y="0"/>
                    </a:lnTo>
                    <a:close/>
                    <a:moveTo>
                      <a:pt x="2115820" y="0"/>
                    </a:moveTo>
                    <a:lnTo>
                      <a:pt x="2043430" y="0"/>
                    </a:lnTo>
                    <a:lnTo>
                      <a:pt x="0" y="2043430"/>
                    </a:lnTo>
                    <a:lnTo>
                      <a:pt x="0" y="2115820"/>
                    </a:lnTo>
                    <a:lnTo>
                      <a:pt x="2115820" y="0"/>
                    </a:lnTo>
                    <a:close/>
                    <a:moveTo>
                      <a:pt x="375920" y="0"/>
                    </a:moveTo>
                    <a:lnTo>
                      <a:pt x="303530" y="0"/>
                    </a:lnTo>
                    <a:lnTo>
                      <a:pt x="0" y="303530"/>
                    </a:lnTo>
                    <a:lnTo>
                      <a:pt x="0" y="375920"/>
                    </a:lnTo>
                    <a:lnTo>
                      <a:pt x="375920" y="0"/>
                    </a:lnTo>
                    <a:close/>
                    <a:moveTo>
                      <a:pt x="1101090" y="0"/>
                    </a:moveTo>
                    <a:lnTo>
                      <a:pt x="1028700" y="0"/>
                    </a:lnTo>
                    <a:lnTo>
                      <a:pt x="0" y="1028700"/>
                    </a:lnTo>
                    <a:lnTo>
                      <a:pt x="0" y="1101090"/>
                    </a:lnTo>
                    <a:lnTo>
                      <a:pt x="1101090" y="0"/>
                    </a:lnTo>
                    <a:close/>
                    <a:moveTo>
                      <a:pt x="2653030" y="0"/>
                    </a:moveTo>
                    <a:lnTo>
                      <a:pt x="2623820" y="0"/>
                    </a:lnTo>
                    <a:lnTo>
                      <a:pt x="0" y="2623820"/>
                    </a:lnTo>
                    <a:lnTo>
                      <a:pt x="0" y="2653030"/>
                    </a:lnTo>
                    <a:lnTo>
                      <a:pt x="43180" y="2653030"/>
                    </a:lnTo>
                    <a:lnTo>
                      <a:pt x="2653030" y="43180"/>
                    </a:lnTo>
                    <a:lnTo>
                      <a:pt x="2653030" y="0"/>
                    </a:lnTo>
                    <a:close/>
                    <a:moveTo>
                      <a:pt x="520700" y="0"/>
                    </a:moveTo>
                    <a:lnTo>
                      <a:pt x="448310" y="0"/>
                    </a:lnTo>
                    <a:lnTo>
                      <a:pt x="0" y="448310"/>
                    </a:lnTo>
                    <a:lnTo>
                      <a:pt x="0" y="520700"/>
                    </a:lnTo>
                    <a:lnTo>
                      <a:pt x="520700" y="0"/>
                    </a:lnTo>
                    <a:close/>
                    <a:moveTo>
                      <a:pt x="85090" y="0"/>
                    </a:moveTo>
                    <a:lnTo>
                      <a:pt x="12700" y="0"/>
                    </a:lnTo>
                    <a:lnTo>
                      <a:pt x="0" y="12700"/>
                    </a:lnTo>
                    <a:lnTo>
                      <a:pt x="0" y="85090"/>
                    </a:lnTo>
                    <a:lnTo>
                      <a:pt x="85090" y="0"/>
                    </a:lnTo>
                    <a:close/>
                    <a:moveTo>
                      <a:pt x="231140" y="0"/>
                    </a:moveTo>
                    <a:lnTo>
                      <a:pt x="158750" y="0"/>
                    </a:lnTo>
                    <a:lnTo>
                      <a:pt x="0" y="157480"/>
                    </a:lnTo>
                    <a:lnTo>
                      <a:pt x="0" y="229870"/>
                    </a:lnTo>
                    <a:lnTo>
                      <a:pt x="231140" y="0"/>
                    </a:lnTo>
                    <a:close/>
                    <a:moveTo>
                      <a:pt x="0" y="956310"/>
                    </a:moveTo>
                    <a:lnTo>
                      <a:pt x="956310" y="0"/>
                    </a:lnTo>
                    <a:lnTo>
                      <a:pt x="883920" y="0"/>
                    </a:lnTo>
                    <a:lnTo>
                      <a:pt x="0" y="882650"/>
                    </a:lnTo>
                    <a:lnTo>
                      <a:pt x="0" y="956310"/>
                    </a:lnTo>
                    <a:close/>
                    <a:moveTo>
                      <a:pt x="665480" y="0"/>
                    </a:moveTo>
                    <a:lnTo>
                      <a:pt x="593090" y="0"/>
                    </a:lnTo>
                    <a:lnTo>
                      <a:pt x="0" y="593090"/>
                    </a:lnTo>
                    <a:lnTo>
                      <a:pt x="0" y="665480"/>
                    </a:lnTo>
                    <a:lnTo>
                      <a:pt x="665480" y="0"/>
                    </a:lnTo>
                    <a:close/>
                    <a:moveTo>
                      <a:pt x="810260" y="0"/>
                    </a:moveTo>
                    <a:lnTo>
                      <a:pt x="737870" y="0"/>
                    </a:lnTo>
                    <a:lnTo>
                      <a:pt x="0" y="737870"/>
                    </a:lnTo>
                    <a:lnTo>
                      <a:pt x="0" y="810260"/>
                    </a:lnTo>
                    <a:lnTo>
                      <a:pt x="810260" y="0"/>
                    </a:lnTo>
                    <a:close/>
                    <a:moveTo>
                      <a:pt x="1971040" y="0"/>
                    </a:moveTo>
                    <a:lnTo>
                      <a:pt x="1898650" y="0"/>
                    </a:lnTo>
                    <a:lnTo>
                      <a:pt x="0" y="1898650"/>
                    </a:lnTo>
                    <a:lnTo>
                      <a:pt x="0" y="1971040"/>
                    </a:lnTo>
                    <a:lnTo>
                      <a:pt x="1971040" y="0"/>
                    </a:lnTo>
                    <a:close/>
                    <a:moveTo>
                      <a:pt x="2653030" y="1783080"/>
                    </a:moveTo>
                    <a:lnTo>
                      <a:pt x="2653030" y="1710690"/>
                    </a:lnTo>
                    <a:lnTo>
                      <a:pt x="1710690" y="2653030"/>
                    </a:lnTo>
                    <a:lnTo>
                      <a:pt x="1783080" y="2653030"/>
                    </a:lnTo>
                    <a:lnTo>
                      <a:pt x="2653030" y="1783080"/>
                    </a:lnTo>
                    <a:close/>
                    <a:moveTo>
                      <a:pt x="2653030" y="1927860"/>
                    </a:moveTo>
                    <a:lnTo>
                      <a:pt x="2653030" y="1855470"/>
                    </a:lnTo>
                    <a:lnTo>
                      <a:pt x="1855470" y="2653030"/>
                    </a:lnTo>
                    <a:lnTo>
                      <a:pt x="1927860" y="2653030"/>
                    </a:lnTo>
                    <a:lnTo>
                      <a:pt x="2653030" y="1927860"/>
                    </a:lnTo>
                    <a:close/>
                    <a:moveTo>
                      <a:pt x="2653030" y="2072640"/>
                    </a:moveTo>
                    <a:lnTo>
                      <a:pt x="2653030" y="2000250"/>
                    </a:lnTo>
                    <a:lnTo>
                      <a:pt x="2000250" y="2653030"/>
                    </a:lnTo>
                    <a:lnTo>
                      <a:pt x="2072640" y="2653030"/>
                    </a:lnTo>
                    <a:lnTo>
                      <a:pt x="2653030" y="2072640"/>
                    </a:lnTo>
                    <a:close/>
                    <a:moveTo>
                      <a:pt x="2653030" y="1638300"/>
                    </a:moveTo>
                    <a:lnTo>
                      <a:pt x="2653030" y="1565910"/>
                    </a:lnTo>
                    <a:lnTo>
                      <a:pt x="1564640" y="2654300"/>
                    </a:lnTo>
                    <a:lnTo>
                      <a:pt x="1637030" y="2654300"/>
                    </a:lnTo>
                    <a:lnTo>
                      <a:pt x="2653030" y="1638300"/>
                    </a:lnTo>
                    <a:close/>
                    <a:moveTo>
                      <a:pt x="2217420" y="2653030"/>
                    </a:moveTo>
                    <a:lnTo>
                      <a:pt x="2653030" y="2217420"/>
                    </a:lnTo>
                    <a:lnTo>
                      <a:pt x="2653030" y="2145030"/>
                    </a:lnTo>
                    <a:lnTo>
                      <a:pt x="2145030" y="2653030"/>
                    </a:lnTo>
                    <a:lnTo>
                      <a:pt x="2217420" y="2653030"/>
                    </a:lnTo>
                    <a:close/>
                    <a:moveTo>
                      <a:pt x="2653030" y="2580640"/>
                    </a:moveTo>
                    <a:lnTo>
                      <a:pt x="2580640" y="2653030"/>
                    </a:lnTo>
                    <a:lnTo>
                      <a:pt x="2653030" y="2653030"/>
                    </a:lnTo>
                    <a:lnTo>
                      <a:pt x="2653030" y="2580640"/>
                    </a:lnTo>
                    <a:close/>
                    <a:moveTo>
                      <a:pt x="2653030" y="2508250"/>
                    </a:moveTo>
                    <a:lnTo>
                      <a:pt x="2653030" y="2435860"/>
                    </a:lnTo>
                    <a:lnTo>
                      <a:pt x="2435860" y="2653030"/>
                    </a:lnTo>
                    <a:lnTo>
                      <a:pt x="2508250" y="2653030"/>
                    </a:lnTo>
                    <a:lnTo>
                      <a:pt x="2653030" y="2508250"/>
                    </a:lnTo>
                    <a:close/>
                    <a:moveTo>
                      <a:pt x="2653030" y="2363470"/>
                    </a:moveTo>
                    <a:lnTo>
                      <a:pt x="2653030" y="2291080"/>
                    </a:lnTo>
                    <a:lnTo>
                      <a:pt x="2291080" y="2653030"/>
                    </a:lnTo>
                    <a:lnTo>
                      <a:pt x="2363470" y="2653030"/>
                    </a:lnTo>
                    <a:lnTo>
                      <a:pt x="2653030" y="2363470"/>
                    </a:lnTo>
                    <a:close/>
                    <a:moveTo>
                      <a:pt x="2653030" y="1492250"/>
                    </a:moveTo>
                    <a:lnTo>
                      <a:pt x="2653030" y="1419860"/>
                    </a:lnTo>
                    <a:lnTo>
                      <a:pt x="1419860" y="2653030"/>
                    </a:lnTo>
                    <a:lnTo>
                      <a:pt x="1492250" y="2653030"/>
                    </a:lnTo>
                    <a:lnTo>
                      <a:pt x="2653030" y="1492250"/>
                    </a:lnTo>
                    <a:close/>
                    <a:moveTo>
                      <a:pt x="2653030" y="187960"/>
                    </a:moveTo>
                    <a:lnTo>
                      <a:pt x="2653030" y="115570"/>
                    </a:lnTo>
                    <a:lnTo>
                      <a:pt x="115570" y="2653030"/>
                    </a:lnTo>
                    <a:lnTo>
                      <a:pt x="187960" y="2653030"/>
                    </a:lnTo>
                    <a:lnTo>
                      <a:pt x="2653030" y="187960"/>
                    </a:lnTo>
                    <a:close/>
                    <a:moveTo>
                      <a:pt x="2653030" y="622300"/>
                    </a:moveTo>
                    <a:lnTo>
                      <a:pt x="2653030" y="549910"/>
                    </a:lnTo>
                    <a:lnTo>
                      <a:pt x="549910" y="2653030"/>
                    </a:lnTo>
                    <a:lnTo>
                      <a:pt x="622300" y="2653030"/>
                    </a:lnTo>
                    <a:lnTo>
                      <a:pt x="2653030" y="622300"/>
                    </a:lnTo>
                    <a:close/>
                    <a:moveTo>
                      <a:pt x="2653030" y="477520"/>
                    </a:moveTo>
                    <a:lnTo>
                      <a:pt x="2653030" y="405130"/>
                    </a:lnTo>
                    <a:lnTo>
                      <a:pt x="405130" y="2653030"/>
                    </a:lnTo>
                    <a:lnTo>
                      <a:pt x="477520" y="2653030"/>
                    </a:lnTo>
                    <a:lnTo>
                      <a:pt x="2653030" y="477520"/>
                    </a:lnTo>
                    <a:close/>
                    <a:moveTo>
                      <a:pt x="2653030" y="1347470"/>
                    </a:moveTo>
                    <a:lnTo>
                      <a:pt x="2653030" y="1275080"/>
                    </a:lnTo>
                    <a:lnTo>
                      <a:pt x="1275080" y="2653030"/>
                    </a:lnTo>
                    <a:lnTo>
                      <a:pt x="1347470" y="2653030"/>
                    </a:lnTo>
                    <a:lnTo>
                      <a:pt x="2653030" y="1347470"/>
                    </a:lnTo>
                    <a:close/>
                    <a:moveTo>
                      <a:pt x="2653030" y="767080"/>
                    </a:moveTo>
                    <a:lnTo>
                      <a:pt x="2653030" y="694690"/>
                    </a:lnTo>
                    <a:lnTo>
                      <a:pt x="694690" y="2653030"/>
                    </a:lnTo>
                    <a:lnTo>
                      <a:pt x="767080" y="2653030"/>
                    </a:lnTo>
                    <a:lnTo>
                      <a:pt x="2653030" y="767080"/>
                    </a:lnTo>
                    <a:close/>
                    <a:moveTo>
                      <a:pt x="2653030" y="332740"/>
                    </a:moveTo>
                    <a:lnTo>
                      <a:pt x="2653030" y="260350"/>
                    </a:lnTo>
                    <a:lnTo>
                      <a:pt x="260350" y="2653030"/>
                    </a:lnTo>
                    <a:lnTo>
                      <a:pt x="332740" y="2653030"/>
                    </a:lnTo>
                    <a:lnTo>
                      <a:pt x="2653030" y="332740"/>
                    </a:lnTo>
                    <a:close/>
                    <a:moveTo>
                      <a:pt x="2653030" y="1202690"/>
                    </a:moveTo>
                    <a:lnTo>
                      <a:pt x="2653030" y="1130300"/>
                    </a:lnTo>
                    <a:lnTo>
                      <a:pt x="1130300" y="2653030"/>
                    </a:lnTo>
                    <a:lnTo>
                      <a:pt x="1202690" y="2653030"/>
                    </a:lnTo>
                    <a:lnTo>
                      <a:pt x="2653030" y="1202690"/>
                    </a:lnTo>
                    <a:close/>
                    <a:moveTo>
                      <a:pt x="2653030" y="913130"/>
                    </a:moveTo>
                    <a:lnTo>
                      <a:pt x="2653030" y="840740"/>
                    </a:lnTo>
                    <a:lnTo>
                      <a:pt x="840740" y="2653030"/>
                    </a:lnTo>
                    <a:lnTo>
                      <a:pt x="913130" y="2653030"/>
                    </a:lnTo>
                    <a:lnTo>
                      <a:pt x="2653030" y="913130"/>
                    </a:lnTo>
                    <a:close/>
                    <a:moveTo>
                      <a:pt x="2653030" y="1057910"/>
                    </a:moveTo>
                    <a:lnTo>
                      <a:pt x="2653030" y="985520"/>
                    </a:lnTo>
                    <a:lnTo>
                      <a:pt x="985520" y="2653030"/>
                    </a:lnTo>
                    <a:lnTo>
                      <a:pt x="1057910" y="2653030"/>
                    </a:lnTo>
                    <a:lnTo>
                      <a:pt x="2653030" y="1057910"/>
                    </a:lnTo>
                    <a:close/>
                  </a:path>
                </a:pathLst>
              </a:custGeom>
              <a:solidFill>
                <a:srgbClr val="5DCAD1"/>
              </a:solidFill>
            </p:spPr>
          </p:sp>
        </p:grpSp>
        <p:grpSp>
          <p:nvGrpSpPr>
            <p:cNvPr id="5" name="Group 5"/>
            <p:cNvGrpSpPr/>
            <p:nvPr/>
          </p:nvGrpSpPr>
          <p:grpSpPr>
            <a:xfrm rot="-2700000">
              <a:off x="2086110" y="2086110"/>
              <a:ext cx="10072629" cy="10072629"/>
              <a:chOff x="0" y="0"/>
              <a:chExt cx="1913890" cy="1913890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0"/>
                <a:ext cx="1913890" cy="1913890"/>
              </a:xfrm>
              <a:custGeom>
                <a:avLst/>
                <a:gdLst/>
                <a:ahLst/>
                <a:cxnLst/>
                <a:rect l="l" t="t" r="r" b="b"/>
                <a:pathLst>
                  <a:path w="1913890" h="1913890">
                    <a:moveTo>
                      <a:pt x="0" y="0"/>
                    </a:moveTo>
                    <a:lnTo>
                      <a:pt x="0" y="1913890"/>
                    </a:lnTo>
                    <a:lnTo>
                      <a:pt x="1913890" y="1913890"/>
                    </a:lnTo>
                    <a:lnTo>
                      <a:pt x="1913890" y="0"/>
                    </a:lnTo>
                    <a:lnTo>
                      <a:pt x="0" y="0"/>
                    </a:lnTo>
                    <a:close/>
                    <a:moveTo>
                      <a:pt x="1852930" y="1852930"/>
                    </a:moveTo>
                    <a:lnTo>
                      <a:pt x="59690" y="1852930"/>
                    </a:lnTo>
                    <a:lnTo>
                      <a:pt x="59690" y="59690"/>
                    </a:lnTo>
                    <a:lnTo>
                      <a:pt x="1852930" y="59690"/>
                    </a:lnTo>
                    <a:lnTo>
                      <a:pt x="1852930" y="1852930"/>
                    </a:lnTo>
                    <a:close/>
                  </a:path>
                </a:pathLst>
              </a:custGeom>
              <a:solidFill>
                <a:srgbClr val="F3CD74"/>
              </a:solidFill>
            </p:spPr>
          </p:sp>
        </p:grpSp>
      </p:grpSp>
      <p:grpSp>
        <p:nvGrpSpPr>
          <p:cNvPr id="7" name="Group 7"/>
          <p:cNvGrpSpPr/>
          <p:nvPr/>
        </p:nvGrpSpPr>
        <p:grpSpPr>
          <a:xfrm>
            <a:off x="-1507973" y="-574523"/>
            <a:ext cx="4692345" cy="3930345"/>
            <a:chOff x="0" y="0"/>
            <a:chExt cx="6256461" cy="5240461"/>
          </a:xfrm>
        </p:grpSpPr>
        <p:grpSp>
          <p:nvGrpSpPr>
            <p:cNvPr id="8" name="Group 8"/>
            <p:cNvGrpSpPr>
              <a:grpSpLocks noChangeAspect="1"/>
            </p:cNvGrpSpPr>
            <p:nvPr/>
          </p:nvGrpSpPr>
          <p:grpSpPr>
            <a:xfrm rot="-2700000">
              <a:off x="767448" y="767448"/>
              <a:ext cx="3705565" cy="3705565"/>
              <a:chOff x="0" y="0"/>
              <a:chExt cx="2653030" cy="2653030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2653030" cy="2654300"/>
              </a:xfrm>
              <a:custGeom>
                <a:avLst/>
                <a:gdLst/>
                <a:ahLst/>
                <a:cxnLst/>
                <a:rect l="l" t="t" r="r" b="b"/>
                <a:pathLst>
                  <a:path w="2653030" h="2654300">
                    <a:moveTo>
                      <a:pt x="0" y="1535430"/>
                    </a:moveTo>
                    <a:lnTo>
                      <a:pt x="0" y="1463040"/>
                    </a:lnTo>
                    <a:lnTo>
                      <a:pt x="1463040" y="0"/>
                    </a:lnTo>
                    <a:lnTo>
                      <a:pt x="1535430" y="0"/>
                    </a:lnTo>
                    <a:lnTo>
                      <a:pt x="0" y="1535430"/>
                    </a:lnTo>
                    <a:close/>
                    <a:moveTo>
                      <a:pt x="1681480" y="0"/>
                    </a:moveTo>
                    <a:lnTo>
                      <a:pt x="1609090" y="0"/>
                    </a:lnTo>
                    <a:lnTo>
                      <a:pt x="0" y="1607820"/>
                    </a:lnTo>
                    <a:lnTo>
                      <a:pt x="0" y="1680210"/>
                    </a:lnTo>
                    <a:lnTo>
                      <a:pt x="1681480" y="0"/>
                    </a:lnTo>
                    <a:close/>
                    <a:moveTo>
                      <a:pt x="1390650" y="0"/>
                    </a:moveTo>
                    <a:lnTo>
                      <a:pt x="1318260" y="0"/>
                    </a:lnTo>
                    <a:lnTo>
                      <a:pt x="0" y="1318260"/>
                    </a:lnTo>
                    <a:lnTo>
                      <a:pt x="0" y="1390650"/>
                    </a:lnTo>
                    <a:lnTo>
                      <a:pt x="1390650" y="0"/>
                    </a:lnTo>
                    <a:close/>
                    <a:moveTo>
                      <a:pt x="1245870" y="0"/>
                    </a:moveTo>
                    <a:lnTo>
                      <a:pt x="1173480" y="0"/>
                    </a:lnTo>
                    <a:lnTo>
                      <a:pt x="0" y="1173480"/>
                    </a:lnTo>
                    <a:lnTo>
                      <a:pt x="0" y="1245870"/>
                    </a:lnTo>
                    <a:lnTo>
                      <a:pt x="1245870" y="0"/>
                    </a:lnTo>
                    <a:close/>
                    <a:moveTo>
                      <a:pt x="1826260" y="0"/>
                    </a:moveTo>
                    <a:lnTo>
                      <a:pt x="1753870" y="0"/>
                    </a:lnTo>
                    <a:lnTo>
                      <a:pt x="0" y="1753870"/>
                    </a:lnTo>
                    <a:lnTo>
                      <a:pt x="0" y="1826260"/>
                    </a:lnTo>
                    <a:lnTo>
                      <a:pt x="1826260" y="0"/>
                    </a:lnTo>
                    <a:close/>
                    <a:moveTo>
                      <a:pt x="2260600" y="0"/>
                    </a:moveTo>
                    <a:lnTo>
                      <a:pt x="2188210" y="0"/>
                    </a:lnTo>
                    <a:lnTo>
                      <a:pt x="0" y="2188210"/>
                    </a:lnTo>
                    <a:lnTo>
                      <a:pt x="0" y="2260600"/>
                    </a:lnTo>
                    <a:lnTo>
                      <a:pt x="2260600" y="0"/>
                    </a:lnTo>
                    <a:close/>
                    <a:moveTo>
                      <a:pt x="2551430" y="0"/>
                    </a:moveTo>
                    <a:lnTo>
                      <a:pt x="2479040" y="0"/>
                    </a:lnTo>
                    <a:lnTo>
                      <a:pt x="0" y="2479040"/>
                    </a:lnTo>
                    <a:lnTo>
                      <a:pt x="0" y="2551430"/>
                    </a:lnTo>
                    <a:lnTo>
                      <a:pt x="2551430" y="0"/>
                    </a:lnTo>
                    <a:close/>
                    <a:moveTo>
                      <a:pt x="2405380" y="0"/>
                    </a:moveTo>
                    <a:lnTo>
                      <a:pt x="2332990" y="0"/>
                    </a:lnTo>
                    <a:lnTo>
                      <a:pt x="0" y="2332990"/>
                    </a:lnTo>
                    <a:lnTo>
                      <a:pt x="0" y="2405380"/>
                    </a:lnTo>
                    <a:lnTo>
                      <a:pt x="2405380" y="0"/>
                    </a:lnTo>
                    <a:close/>
                    <a:moveTo>
                      <a:pt x="2115820" y="0"/>
                    </a:moveTo>
                    <a:lnTo>
                      <a:pt x="2043430" y="0"/>
                    </a:lnTo>
                    <a:lnTo>
                      <a:pt x="0" y="2043430"/>
                    </a:lnTo>
                    <a:lnTo>
                      <a:pt x="0" y="2115820"/>
                    </a:lnTo>
                    <a:lnTo>
                      <a:pt x="2115820" y="0"/>
                    </a:lnTo>
                    <a:close/>
                    <a:moveTo>
                      <a:pt x="375920" y="0"/>
                    </a:moveTo>
                    <a:lnTo>
                      <a:pt x="303530" y="0"/>
                    </a:lnTo>
                    <a:lnTo>
                      <a:pt x="0" y="303530"/>
                    </a:lnTo>
                    <a:lnTo>
                      <a:pt x="0" y="375920"/>
                    </a:lnTo>
                    <a:lnTo>
                      <a:pt x="375920" y="0"/>
                    </a:lnTo>
                    <a:close/>
                    <a:moveTo>
                      <a:pt x="1101090" y="0"/>
                    </a:moveTo>
                    <a:lnTo>
                      <a:pt x="1028700" y="0"/>
                    </a:lnTo>
                    <a:lnTo>
                      <a:pt x="0" y="1028700"/>
                    </a:lnTo>
                    <a:lnTo>
                      <a:pt x="0" y="1101090"/>
                    </a:lnTo>
                    <a:lnTo>
                      <a:pt x="1101090" y="0"/>
                    </a:lnTo>
                    <a:close/>
                    <a:moveTo>
                      <a:pt x="2653030" y="0"/>
                    </a:moveTo>
                    <a:lnTo>
                      <a:pt x="2623820" y="0"/>
                    </a:lnTo>
                    <a:lnTo>
                      <a:pt x="0" y="2623820"/>
                    </a:lnTo>
                    <a:lnTo>
                      <a:pt x="0" y="2653030"/>
                    </a:lnTo>
                    <a:lnTo>
                      <a:pt x="43180" y="2653030"/>
                    </a:lnTo>
                    <a:lnTo>
                      <a:pt x="2653030" y="43180"/>
                    </a:lnTo>
                    <a:lnTo>
                      <a:pt x="2653030" y="0"/>
                    </a:lnTo>
                    <a:close/>
                    <a:moveTo>
                      <a:pt x="520700" y="0"/>
                    </a:moveTo>
                    <a:lnTo>
                      <a:pt x="448310" y="0"/>
                    </a:lnTo>
                    <a:lnTo>
                      <a:pt x="0" y="448310"/>
                    </a:lnTo>
                    <a:lnTo>
                      <a:pt x="0" y="520700"/>
                    </a:lnTo>
                    <a:lnTo>
                      <a:pt x="520700" y="0"/>
                    </a:lnTo>
                    <a:close/>
                    <a:moveTo>
                      <a:pt x="85090" y="0"/>
                    </a:moveTo>
                    <a:lnTo>
                      <a:pt x="12700" y="0"/>
                    </a:lnTo>
                    <a:lnTo>
                      <a:pt x="0" y="12700"/>
                    </a:lnTo>
                    <a:lnTo>
                      <a:pt x="0" y="85090"/>
                    </a:lnTo>
                    <a:lnTo>
                      <a:pt x="85090" y="0"/>
                    </a:lnTo>
                    <a:close/>
                    <a:moveTo>
                      <a:pt x="231140" y="0"/>
                    </a:moveTo>
                    <a:lnTo>
                      <a:pt x="158750" y="0"/>
                    </a:lnTo>
                    <a:lnTo>
                      <a:pt x="0" y="157480"/>
                    </a:lnTo>
                    <a:lnTo>
                      <a:pt x="0" y="229870"/>
                    </a:lnTo>
                    <a:lnTo>
                      <a:pt x="231140" y="0"/>
                    </a:lnTo>
                    <a:close/>
                    <a:moveTo>
                      <a:pt x="0" y="956310"/>
                    </a:moveTo>
                    <a:lnTo>
                      <a:pt x="956310" y="0"/>
                    </a:lnTo>
                    <a:lnTo>
                      <a:pt x="883920" y="0"/>
                    </a:lnTo>
                    <a:lnTo>
                      <a:pt x="0" y="882650"/>
                    </a:lnTo>
                    <a:lnTo>
                      <a:pt x="0" y="956310"/>
                    </a:lnTo>
                    <a:close/>
                    <a:moveTo>
                      <a:pt x="665480" y="0"/>
                    </a:moveTo>
                    <a:lnTo>
                      <a:pt x="593090" y="0"/>
                    </a:lnTo>
                    <a:lnTo>
                      <a:pt x="0" y="593090"/>
                    </a:lnTo>
                    <a:lnTo>
                      <a:pt x="0" y="665480"/>
                    </a:lnTo>
                    <a:lnTo>
                      <a:pt x="665480" y="0"/>
                    </a:lnTo>
                    <a:close/>
                    <a:moveTo>
                      <a:pt x="810260" y="0"/>
                    </a:moveTo>
                    <a:lnTo>
                      <a:pt x="737870" y="0"/>
                    </a:lnTo>
                    <a:lnTo>
                      <a:pt x="0" y="737870"/>
                    </a:lnTo>
                    <a:lnTo>
                      <a:pt x="0" y="810260"/>
                    </a:lnTo>
                    <a:lnTo>
                      <a:pt x="810260" y="0"/>
                    </a:lnTo>
                    <a:close/>
                    <a:moveTo>
                      <a:pt x="1971040" y="0"/>
                    </a:moveTo>
                    <a:lnTo>
                      <a:pt x="1898650" y="0"/>
                    </a:lnTo>
                    <a:lnTo>
                      <a:pt x="0" y="1898650"/>
                    </a:lnTo>
                    <a:lnTo>
                      <a:pt x="0" y="1971040"/>
                    </a:lnTo>
                    <a:lnTo>
                      <a:pt x="1971040" y="0"/>
                    </a:lnTo>
                    <a:close/>
                    <a:moveTo>
                      <a:pt x="2653030" y="1783080"/>
                    </a:moveTo>
                    <a:lnTo>
                      <a:pt x="2653030" y="1710690"/>
                    </a:lnTo>
                    <a:lnTo>
                      <a:pt x="1710690" y="2653030"/>
                    </a:lnTo>
                    <a:lnTo>
                      <a:pt x="1783080" y="2653030"/>
                    </a:lnTo>
                    <a:lnTo>
                      <a:pt x="2653030" y="1783080"/>
                    </a:lnTo>
                    <a:close/>
                    <a:moveTo>
                      <a:pt x="2653030" y="1927860"/>
                    </a:moveTo>
                    <a:lnTo>
                      <a:pt x="2653030" y="1855470"/>
                    </a:lnTo>
                    <a:lnTo>
                      <a:pt x="1855470" y="2653030"/>
                    </a:lnTo>
                    <a:lnTo>
                      <a:pt x="1927860" y="2653030"/>
                    </a:lnTo>
                    <a:lnTo>
                      <a:pt x="2653030" y="1927860"/>
                    </a:lnTo>
                    <a:close/>
                    <a:moveTo>
                      <a:pt x="2653030" y="2072640"/>
                    </a:moveTo>
                    <a:lnTo>
                      <a:pt x="2653030" y="2000250"/>
                    </a:lnTo>
                    <a:lnTo>
                      <a:pt x="2000250" y="2653030"/>
                    </a:lnTo>
                    <a:lnTo>
                      <a:pt x="2072640" y="2653030"/>
                    </a:lnTo>
                    <a:lnTo>
                      <a:pt x="2653030" y="2072640"/>
                    </a:lnTo>
                    <a:close/>
                    <a:moveTo>
                      <a:pt x="2653030" y="1638300"/>
                    </a:moveTo>
                    <a:lnTo>
                      <a:pt x="2653030" y="1565910"/>
                    </a:lnTo>
                    <a:lnTo>
                      <a:pt x="1564640" y="2654300"/>
                    </a:lnTo>
                    <a:lnTo>
                      <a:pt x="1637030" y="2654300"/>
                    </a:lnTo>
                    <a:lnTo>
                      <a:pt x="2653030" y="1638300"/>
                    </a:lnTo>
                    <a:close/>
                    <a:moveTo>
                      <a:pt x="2217420" y="2653030"/>
                    </a:moveTo>
                    <a:lnTo>
                      <a:pt x="2653030" y="2217420"/>
                    </a:lnTo>
                    <a:lnTo>
                      <a:pt x="2653030" y="2145030"/>
                    </a:lnTo>
                    <a:lnTo>
                      <a:pt x="2145030" y="2653030"/>
                    </a:lnTo>
                    <a:lnTo>
                      <a:pt x="2217420" y="2653030"/>
                    </a:lnTo>
                    <a:close/>
                    <a:moveTo>
                      <a:pt x="2653030" y="2580640"/>
                    </a:moveTo>
                    <a:lnTo>
                      <a:pt x="2580640" y="2653030"/>
                    </a:lnTo>
                    <a:lnTo>
                      <a:pt x="2653030" y="2653030"/>
                    </a:lnTo>
                    <a:lnTo>
                      <a:pt x="2653030" y="2580640"/>
                    </a:lnTo>
                    <a:close/>
                    <a:moveTo>
                      <a:pt x="2653030" y="2508250"/>
                    </a:moveTo>
                    <a:lnTo>
                      <a:pt x="2653030" y="2435860"/>
                    </a:lnTo>
                    <a:lnTo>
                      <a:pt x="2435860" y="2653030"/>
                    </a:lnTo>
                    <a:lnTo>
                      <a:pt x="2508250" y="2653030"/>
                    </a:lnTo>
                    <a:lnTo>
                      <a:pt x="2653030" y="2508250"/>
                    </a:lnTo>
                    <a:close/>
                    <a:moveTo>
                      <a:pt x="2653030" y="2363470"/>
                    </a:moveTo>
                    <a:lnTo>
                      <a:pt x="2653030" y="2291080"/>
                    </a:lnTo>
                    <a:lnTo>
                      <a:pt x="2291080" y="2653030"/>
                    </a:lnTo>
                    <a:lnTo>
                      <a:pt x="2363470" y="2653030"/>
                    </a:lnTo>
                    <a:lnTo>
                      <a:pt x="2653030" y="2363470"/>
                    </a:lnTo>
                    <a:close/>
                    <a:moveTo>
                      <a:pt x="2653030" y="1492250"/>
                    </a:moveTo>
                    <a:lnTo>
                      <a:pt x="2653030" y="1419860"/>
                    </a:lnTo>
                    <a:lnTo>
                      <a:pt x="1419860" y="2653030"/>
                    </a:lnTo>
                    <a:lnTo>
                      <a:pt x="1492250" y="2653030"/>
                    </a:lnTo>
                    <a:lnTo>
                      <a:pt x="2653030" y="1492250"/>
                    </a:lnTo>
                    <a:close/>
                    <a:moveTo>
                      <a:pt x="2653030" y="187960"/>
                    </a:moveTo>
                    <a:lnTo>
                      <a:pt x="2653030" y="115570"/>
                    </a:lnTo>
                    <a:lnTo>
                      <a:pt x="115570" y="2653030"/>
                    </a:lnTo>
                    <a:lnTo>
                      <a:pt x="187960" y="2653030"/>
                    </a:lnTo>
                    <a:lnTo>
                      <a:pt x="2653030" y="187960"/>
                    </a:lnTo>
                    <a:close/>
                    <a:moveTo>
                      <a:pt x="2653030" y="622300"/>
                    </a:moveTo>
                    <a:lnTo>
                      <a:pt x="2653030" y="549910"/>
                    </a:lnTo>
                    <a:lnTo>
                      <a:pt x="549910" y="2653030"/>
                    </a:lnTo>
                    <a:lnTo>
                      <a:pt x="622300" y="2653030"/>
                    </a:lnTo>
                    <a:lnTo>
                      <a:pt x="2653030" y="622300"/>
                    </a:lnTo>
                    <a:close/>
                    <a:moveTo>
                      <a:pt x="2653030" y="477520"/>
                    </a:moveTo>
                    <a:lnTo>
                      <a:pt x="2653030" y="405130"/>
                    </a:lnTo>
                    <a:lnTo>
                      <a:pt x="405130" y="2653030"/>
                    </a:lnTo>
                    <a:lnTo>
                      <a:pt x="477520" y="2653030"/>
                    </a:lnTo>
                    <a:lnTo>
                      <a:pt x="2653030" y="477520"/>
                    </a:lnTo>
                    <a:close/>
                    <a:moveTo>
                      <a:pt x="2653030" y="1347470"/>
                    </a:moveTo>
                    <a:lnTo>
                      <a:pt x="2653030" y="1275080"/>
                    </a:lnTo>
                    <a:lnTo>
                      <a:pt x="1275080" y="2653030"/>
                    </a:lnTo>
                    <a:lnTo>
                      <a:pt x="1347470" y="2653030"/>
                    </a:lnTo>
                    <a:lnTo>
                      <a:pt x="2653030" y="1347470"/>
                    </a:lnTo>
                    <a:close/>
                    <a:moveTo>
                      <a:pt x="2653030" y="767080"/>
                    </a:moveTo>
                    <a:lnTo>
                      <a:pt x="2653030" y="694690"/>
                    </a:lnTo>
                    <a:lnTo>
                      <a:pt x="694690" y="2653030"/>
                    </a:lnTo>
                    <a:lnTo>
                      <a:pt x="767080" y="2653030"/>
                    </a:lnTo>
                    <a:lnTo>
                      <a:pt x="2653030" y="767080"/>
                    </a:lnTo>
                    <a:close/>
                    <a:moveTo>
                      <a:pt x="2653030" y="332740"/>
                    </a:moveTo>
                    <a:lnTo>
                      <a:pt x="2653030" y="260350"/>
                    </a:lnTo>
                    <a:lnTo>
                      <a:pt x="260350" y="2653030"/>
                    </a:lnTo>
                    <a:lnTo>
                      <a:pt x="332740" y="2653030"/>
                    </a:lnTo>
                    <a:lnTo>
                      <a:pt x="2653030" y="332740"/>
                    </a:lnTo>
                    <a:close/>
                    <a:moveTo>
                      <a:pt x="2653030" y="1202690"/>
                    </a:moveTo>
                    <a:lnTo>
                      <a:pt x="2653030" y="1130300"/>
                    </a:lnTo>
                    <a:lnTo>
                      <a:pt x="1130300" y="2653030"/>
                    </a:lnTo>
                    <a:lnTo>
                      <a:pt x="1202690" y="2653030"/>
                    </a:lnTo>
                    <a:lnTo>
                      <a:pt x="2653030" y="1202690"/>
                    </a:lnTo>
                    <a:close/>
                    <a:moveTo>
                      <a:pt x="2653030" y="913130"/>
                    </a:moveTo>
                    <a:lnTo>
                      <a:pt x="2653030" y="840740"/>
                    </a:lnTo>
                    <a:lnTo>
                      <a:pt x="840740" y="2653030"/>
                    </a:lnTo>
                    <a:lnTo>
                      <a:pt x="913130" y="2653030"/>
                    </a:lnTo>
                    <a:lnTo>
                      <a:pt x="2653030" y="913130"/>
                    </a:lnTo>
                    <a:close/>
                    <a:moveTo>
                      <a:pt x="2653030" y="1057910"/>
                    </a:moveTo>
                    <a:lnTo>
                      <a:pt x="2653030" y="985520"/>
                    </a:lnTo>
                    <a:lnTo>
                      <a:pt x="985520" y="2653030"/>
                    </a:lnTo>
                    <a:lnTo>
                      <a:pt x="1057910" y="2653030"/>
                    </a:lnTo>
                    <a:lnTo>
                      <a:pt x="2653030" y="1057910"/>
                    </a:lnTo>
                    <a:close/>
                  </a:path>
                </a:pathLst>
              </a:custGeom>
              <a:solidFill>
                <a:srgbClr val="5DCAD1"/>
              </a:solidFill>
            </p:spPr>
          </p:sp>
        </p:grpSp>
        <p:grpSp>
          <p:nvGrpSpPr>
            <p:cNvPr id="10" name="Group 10"/>
            <p:cNvGrpSpPr/>
            <p:nvPr/>
          </p:nvGrpSpPr>
          <p:grpSpPr>
            <a:xfrm rot="-2700000">
              <a:off x="1783448" y="767448"/>
              <a:ext cx="3705565" cy="3705565"/>
              <a:chOff x="0" y="0"/>
              <a:chExt cx="1913890" cy="1913890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0" y="0"/>
                <a:ext cx="1913890" cy="1913890"/>
              </a:xfrm>
              <a:custGeom>
                <a:avLst/>
                <a:gdLst/>
                <a:ahLst/>
                <a:cxnLst/>
                <a:rect l="l" t="t" r="r" b="b"/>
                <a:pathLst>
                  <a:path w="1913890" h="1913890">
                    <a:moveTo>
                      <a:pt x="0" y="0"/>
                    </a:moveTo>
                    <a:lnTo>
                      <a:pt x="0" y="1913890"/>
                    </a:lnTo>
                    <a:lnTo>
                      <a:pt x="1913890" y="1913890"/>
                    </a:lnTo>
                    <a:lnTo>
                      <a:pt x="1913890" y="0"/>
                    </a:lnTo>
                    <a:lnTo>
                      <a:pt x="0" y="0"/>
                    </a:lnTo>
                    <a:close/>
                    <a:moveTo>
                      <a:pt x="1852930" y="1852930"/>
                    </a:moveTo>
                    <a:lnTo>
                      <a:pt x="59690" y="1852930"/>
                    </a:lnTo>
                    <a:lnTo>
                      <a:pt x="59690" y="59690"/>
                    </a:lnTo>
                    <a:lnTo>
                      <a:pt x="1852930" y="59690"/>
                    </a:lnTo>
                    <a:lnTo>
                      <a:pt x="1852930" y="1852930"/>
                    </a:lnTo>
                    <a:close/>
                  </a:path>
                </a:pathLst>
              </a:custGeom>
              <a:solidFill>
                <a:srgbClr val="F3CD74"/>
              </a:solidFill>
            </p:spPr>
          </p:sp>
        </p:grpSp>
      </p:grpSp>
      <p:grpSp>
        <p:nvGrpSpPr>
          <p:cNvPr id="12" name="Group 12"/>
          <p:cNvGrpSpPr/>
          <p:nvPr/>
        </p:nvGrpSpPr>
        <p:grpSpPr>
          <a:xfrm>
            <a:off x="3184373" y="5263762"/>
            <a:ext cx="5959627" cy="3508409"/>
            <a:chOff x="0" y="0"/>
            <a:chExt cx="7946170" cy="4677878"/>
          </a:xfrm>
        </p:grpSpPr>
        <p:sp>
          <p:nvSpPr>
            <p:cNvPr id="13" name="TextBox 13"/>
            <p:cNvSpPr txBox="1"/>
            <p:nvPr/>
          </p:nvSpPr>
          <p:spPr>
            <a:xfrm>
              <a:off x="0" y="-3552"/>
              <a:ext cx="7946170" cy="54465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272"/>
                </a:lnSpc>
              </a:pPr>
              <a:r>
                <a:rPr lang="en-US" sz="2726" spc="272">
                  <a:solidFill>
                    <a:srgbClr val="F3CD74"/>
                  </a:solidFill>
                  <a:latin typeface="Tex Gyre Adventor"/>
                </a:rPr>
                <a:t>ПОЧТОВЫЙ АДРЕС</a:t>
              </a:r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0" y="1748133"/>
              <a:ext cx="7946170" cy="54465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272"/>
                </a:lnSpc>
              </a:pPr>
              <a:r>
                <a:rPr lang="en-US" sz="2726" spc="272">
                  <a:solidFill>
                    <a:srgbClr val="F3CD74"/>
                  </a:solidFill>
                  <a:latin typeface="Tex Gyre Adventor"/>
                </a:rPr>
                <a:t>НОМЕР ТЕЛЕФОНА</a:t>
              </a:r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3499817"/>
              <a:ext cx="7946170" cy="54465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272"/>
                </a:lnSpc>
              </a:pPr>
              <a:r>
                <a:rPr lang="en-US" sz="2726" spc="272">
                  <a:solidFill>
                    <a:srgbClr val="F3CD74"/>
                  </a:solidFill>
                  <a:latin typeface="Tex Gyre Adventor"/>
                </a:rPr>
                <a:t>ЭЛЕКТРОННЫЙ АДРЕС</a:t>
              </a:r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657573"/>
              <a:ext cx="7946170" cy="51693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408"/>
                </a:lnSpc>
              </a:pPr>
              <a:r>
                <a:rPr lang="en-US" sz="2272">
                  <a:solidFill>
                    <a:srgbClr val="5DCAD1"/>
                  </a:solidFill>
                  <a:latin typeface="Tex Gyre Adventor"/>
                </a:rPr>
                <a:t>ул. Моторостроителей 3, 198, Пермь</a:t>
              </a:r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2409258"/>
              <a:ext cx="7946170" cy="51693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408"/>
                </a:lnSpc>
              </a:pPr>
              <a:r>
                <a:rPr lang="en-US" sz="2272">
                  <a:solidFill>
                    <a:srgbClr val="5DCAD1"/>
                  </a:solidFill>
                  <a:latin typeface="Tex Gyre Adventor"/>
                </a:rPr>
                <a:t>+7(912) 456-78-90</a:t>
              </a:r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4160942"/>
              <a:ext cx="7946170" cy="51693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408"/>
                </a:lnSpc>
              </a:pPr>
              <a:r>
                <a:rPr lang="en-US" sz="2272">
                  <a:solidFill>
                    <a:srgbClr val="5DCAD1"/>
                  </a:solidFill>
                  <a:latin typeface="Tex Gyre Adventor"/>
                </a:rPr>
                <a:t>Kirpikova.kseniya@mail.ru</a:t>
              </a:r>
            </a:p>
          </p:txBody>
        </p:sp>
      </p:grpSp>
      <p:sp>
        <p:nvSpPr>
          <p:cNvPr id="19" name="TextBox 19"/>
          <p:cNvSpPr txBox="1"/>
          <p:nvPr/>
        </p:nvSpPr>
        <p:spPr>
          <a:xfrm rot="-5400000">
            <a:off x="-1095523" y="5882060"/>
            <a:ext cx="5429546" cy="13229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040"/>
              </a:lnSpc>
            </a:pPr>
            <a:r>
              <a:rPr lang="en-US" sz="4200" spc="420">
                <a:solidFill>
                  <a:srgbClr val="F3CD74"/>
                </a:solidFill>
                <a:latin typeface="Tex Gyre Adventor Bold"/>
              </a:rPr>
              <a:t>ДЛЯ ВОПРОСОВ И ПРЕДЛОЖЕНИЙ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774923" y="2289505"/>
            <a:ext cx="10105451" cy="15392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000"/>
              </a:lnSpc>
            </a:pPr>
            <a:endParaRPr/>
          </a:p>
          <a:p>
            <a:pPr>
              <a:lnSpc>
                <a:spcPts val="6000"/>
              </a:lnSpc>
            </a:pPr>
            <a:r>
              <a:rPr lang="en-US" sz="5000" spc="500">
                <a:solidFill>
                  <a:srgbClr val="E9EAF7"/>
                </a:solidFill>
                <a:latin typeface="Tex Gyre Adventor Bold"/>
              </a:rPr>
              <a:t>СПАСИБО ЗА ВНИМАНИЕ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606119" y="894815"/>
            <a:ext cx="7548265" cy="14042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600"/>
              </a:lnSpc>
            </a:pPr>
            <a:r>
              <a:rPr lang="en-US" sz="4000">
                <a:solidFill>
                  <a:srgbClr val="F3CD74"/>
                </a:solidFill>
                <a:latin typeface="Open Sans Light Bold"/>
              </a:rPr>
              <a:t>ПРОФСОЮЗ-ПОДУШКА БЕЗОПАСНОСТИ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DCA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-109774"/>
            <a:ext cx="18669000" cy="4514850"/>
          </a:xfrm>
          <a:prstGeom prst="rect">
            <a:avLst/>
          </a:prstGeom>
          <a:solidFill>
            <a:srgbClr val="2F5972"/>
          </a:solidFill>
        </p:spPr>
      </p:sp>
      <p:grpSp>
        <p:nvGrpSpPr>
          <p:cNvPr id="3" name="Group 3"/>
          <p:cNvGrpSpPr>
            <a:grpSpLocks noChangeAspect="1"/>
          </p:cNvGrpSpPr>
          <p:nvPr/>
        </p:nvGrpSpPr>
        <p:grpSpPr>
          <a:xfrm>
            <a:off x="182979" y="280117"/>
            <a:ext cx="3802570" cy="3802570"/>
            <a:chOff x="0" y="0"/>
            <a:chExt cx="2787650" cy="278765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787650" cy="2787650"/>
            </a:xfrm>
            <a:custGeom>
              <a:avLst/>
              <a:gdLst/>
              <a:ahLst/>
              <a:cxnLst/>
              <a:rect l="l" t="t" r="r" b="b"/>
              <a:pathLst>
                <a:path w="2787650" h="2787650">
                  <a:moveTo>
                    <a:pt x="81280" y="1861820"/>
                  </a:moveTo>
                  <a:cubicBezTo>
                    <a:pt x="73660" y="1841500"/>
                    <a:pt x="67310" y="1819910"/>
                    <a:pt x="60960" y="1799590"/>
                  </a:cubicBezTo>
                  <a:lnTo>
                    <a:pt x="1800860" y="59690"/>
                  </a:lnTo>
                  <a:cubicBezTo>
                    <a:pt x="1821180" y="66040"/>
                    <a:pt x="1842770" y="72390"/>
                    <a:pt x="1863090" y="80010"/>
                  </a:cubicBezTo>
                  <a:lnTo>
                    <a:pt x="81280" y="1861820"/>
                  </a:lnTo>
                  <a:close/>
                  <a:moveTo>
                    <a:pt x="1597660" y="15240"/>
                  </a:moveTo>
                  <a:cubicBezTo>
                    <a:pt x="1573530" y="11430"/>
                    <a:pt x="1548130" y="8890"/>
                    <a:pt x="1524000" y="6350"/>
                  </a:cubicBezTo>
                  <a:lnTo>
                    <a:pt x="6350" y="1524000"/>
                  </a:lnTo>
                  <a:cubicBezTo>
                    <a:pt x="8890" y="1548130"/>
                    <a:pt x="11430" y="1573530"/>
                    <a:pt x="15240" y="1597660"/>
                  </a:cubicBezTo>
                  <a:lnTo>
                    <a:pt x="1597660" y="15240"/>
                  </a:lnTo>
                  <a:close/>
                  <a:moveTo>
                    <a:pt x="2189480" y="248920"/>
                  </a:moveTo>
                  <a:cubicBezTo>
                    <a:pt x="2172970" y="237490"/>
                    <a:pt x="2156460" y="226060"/>
                    <a:pt x="2139950" y="215900"/>
                  </a:cubicBezTo>
                  <a:lnTo>
                    <a:pt x="215900" y="2139950"/>
                  </a:lnTo>
                  <a:cubicBezTo>
                    <a:pt x="226060" y="2156460"/>
                    <a:pt x="237490" y="2172970"/>
                    <a:pt x="248920" y="2189480"/>
                  </a:cubicBezTo>
                  <a:lnTo>
                    <a:pt x="2189480" y="248920"/>
                  </a:lnTo>
                  <a:close/>
                  <a:moveTo>
                    <a:pt x="1979930" y="128270"/>
                  </a:moveTo>
                  <a:cubicBezTo>
                    <a:pt x="1960880" y="119380"/>
                    <a:pt x="1941830" y="110490"/>
                    <a:pt x="1922780" y="102870"/>
                  </a:cubicBezTo>
                  <a:lnTo>
                    <a:pt x="104140" y="1921510"/>
                  </a:lnTo>
                  <a:cubicBezTo>
                    <a:pt x="111760" y="1940560"/>
                    <a:pt x="120650" y="1959610"/>
                    <a:pt x="129540" y="1978660"/>
                  </a:cubicBezTo>
                  <a:lnTo>
                    <a:pt x="1979930" y="128270"/>
                  </a:lnTo>
                  <a:close/>
                  <a:moveTo>
                    <a:pt x="2087880" y="185420"/>
                  </a:moveTo>
                  <a:cubicBezTo>
                    <a:pt x="2070100" y="175260"/>
                    <a:pt x="2052320" y="165100"/>
                    <a:pt x="2034540" y="156210"/>
                  </a:cubicBezTo>
                  <a:lnTo>
                    <a:pt x="154940" y="2035810"/>
                  </a:lnTo>
                  <a:cubicBezTo>
                    <a:pt x="163830" y="2053590"/>
                    <a:pt x="173990" y="2071370"/>
                    <a:pt x="184150" y="2089150"/>
                  </a:cubicBezTo>
                  <a:lnTo>
                    <a:pt x="2087880" y="185420"/>
                  </a:lnTo>
                  <a:close/>
                  <a:moveTo>
                    <a:pt x="834390" y="116840"/>
                  </a:moveTo>
                  <a:cubicBezTo>
                    <a:pt x="774700" y="143510"/>
                    <a:pt x="716280" y="173990"/>
                    <a:pt x="660400" y="208280"/>
                  </a:cubicBezTo>
                  <a:lnTo>
                    <a:pt x="208280" y="660400"/>
                  </a:lnTo>
                  <a:cubicBezTo>
                    <a:pt x="172720" y="716280"/>
                    <a:pt x="142240" y="774700"/>
                    <a:pt x="116840" y="834390"/>
                  </a:cubicBezTo>
                  <a:lnTo>
                    <a:pt x="834390" y="116840"/>
                  </a:lnTo>
                  <a:close/>
                  <a:moveTo>
                    <a:pt x="1363980" y="0"/>
                  </a:moveTo>
                  <a:lnTo>
                    <a:pt x="0" y="1363980"/>
                  </a:lnTo>
                  <a:cubicBezTo>
                    <a:pt x="0" y="1391920"/>
                    <a:pt x="0" y="1418590"/>
                    <a:pt x="1270" y="1446530"/>
                  </a:cubicBezTo>
                  <a:lnTo>
                    <a:pt x="1445260" y="1270"/>
                  </a:lnTo>
                  <a:cubicBezTo>
                    <a:pt x="1418590" y="0"/>
                    <a:pt x="1390650" y="0"/>
                    <a:pt x="1363980" y="0"/>
                  </a:cubicBezTo>
                  <a:close/>
                  <a:moveTo>
                    <a:pt x="2787650" y="1386840"/>
                  </a:moveTo>
                  <a:lnTo>
                    <a:pt x="1386840" y="2787650"/>
                  </a:lnTo>
                  <a:cubicBezTo>
                    <a:pt x="1414780" y="2787650"/>
                    <a:pt x="1443990" y="2787650"/>
                    <a:pt x="1471930" y="2785110"/>
                  </a:cubicBezTo>
                  <a:lnTo>
                    <a:pt x="2785110" y="1471930"/>
                  </a:lnTo>
                  <a:cubicBezTo>
                    <a:pt x="2786380" y="1443990"/>
                    <a:pt x="2787650" y="1414780"/>
                    <a:pt x="2787650" y="1386840"/>
                  </a:cubicBezTo>
                  <a:close/>
                  <a:moveTo>
                    <a:pt x="2283460" y="321310"/>
                  </a:moveTo>
                  <a:cubicBezTo>
                    <a:pt x="2268220" y="308610"/>
                    <a:pt x="2252980" y="295910"/>
                    <a:pt x="2237740" y="284480"/>
                  </a:cubicBezTo>
                  <a:lnTo>
                    <a:pt x="284480" y="2237740"/>
                  </a:lnTo>
                  <a:cubicBezTo>
                    <a:pt x="295910" y="2252980"/>
                    <a:pt x="308610" y="2268220"/>
                    <a:pt x="321310" y="2283460"/>
                  </a:cubicBezTo>
                  <a:lnTo>
                    <a:pt x="2283460" y="321310"/>
                  </a:lnTo>
                  <a:close/>
                  <a:moveTo>
                    <a:pt x="1276350" y="5080"/>
                  </a:moveTo>
                  <a:cubicBezTo>
                    <a:pt x="1244600" y="7620"/>
                    <a:pt x="1214120" y="11430"/>
                    <a:pt x="1182370" y="16510"/>
                  </a:cubicBezTo>
                  <a:lnTo>
                    <a:pt x="16510" y="1182370"/>
                  </a:lnTo>
                  <a:cubicBezTo>
                    <a:pt x="11430" y="1214120"/>
                    <a:pt x="7620" y="1244600"/>
                    <a:pt x="5080" y="1276350"/>
                  </a:cubicBezTo>
                  <a:lnTo>
                    <a:pt x="1276350" y="5080"/>
                  </a:lnTo>
                  <a:close/>
                  <a:moveTo>
                    <a:pt x="1080770" y="35560"/>
                  </a:moveTo>
                  <a:cubicBezTo>
                    <a:pt x="1042670" y="44450"/>
                    <a:pt x="1004570" y="54610"/>
                    <a:pt x="966470" y="67310"/>
                  </a:cubicBezTo>
                  <a:lnTo>
                    <a:pt x="66040" y="966470"/>
                  </a:lnTo>
                  <a:cubicBezTo>
                    <a:pt x="54610" y="1004570"/>
                    <a:pt x="43180" y="1041400"/>
                    <a:pt x="34290" y="1080770"/>
                  </a:cubicBezTo>
                  <a:lnTo>
                    <a:pt x="1080770" y="35560"/>
                  </a:lnTo>
                  <a:close/>
                  <a:moveTo>
                    <a:pt x="1734820" y="41910"/>
                  </a:moveTo>
                  <a:cubicBezTo>
                    <a:pt x="1711960" y="36830"/>
                    <a:pt x="1690370" y="31750"/>
                    <a:pt x="1667510" y="26670"/>
                  </a:cubicBezTo>
                  <a:lnTo>
                    <a:pt x="26670" y="1667510"/>
                  </a:lnTo>
                  <a:cubicBezTo>
                    <a:pt x="31750" y="1690370"/>
                    <a:pt x="36830" y="1711960"/>
                    <a:pt x="41910" y="1734820"/>
                  </a:cubicBezTo>
                  <a:lnTo>
                    <a:pt x="1734820" y="41910"/>
                  </a:lnTo>
                  <a:close/>
                  <a:moveTo>
                    <a:pt x="2762250" y="1659890"/>
                  </a:moveTo>
                  <a:cubicBezTo>
                    <a:pt x="2768600" y="1626870"/>
                    <a:pt x="2773680" y="1595120"/>
                    <a:pt x="2777490" y="1562100"/>
                  </a:cubicBezTo>
                  <a:lnTo>
                    <a:pt x="1562100" y="2777490"/>
                  </a:lnTo>
                  <a:cubicBezTo>
                    <a:pt x="1595120" y="2773680"/>
                    <a:pt x="1628140" y="2768600"/>
                    <a:pt x="1659890" y="2762250"/>
                  </a:cubicBezTo>
                  <a:lnTo>
                    <a:pt x="2762250" y="1659890"/>
                  </a:lnTo>
                  <a:close/>
                  <a:moveTo>
                    <a:pt x="2785110" y="1306830"/>
                  </a:moveTo>
                  <a:cubicBezTo>
                    <a:pt x="2783840" y="1281430"/>
                    <a:pt x="2781300" y="1256030"/>
                    <a:pt x="2778760" y="1230630"/>
                  </a:cubicBezTo>
                  <a:lnTo>
                    <a:pt x="1230630" y="2777490"/>
                  </a:lnTo>
                  <a:cubicBezTo>
                    <a:pt x="1256030" y="2780030"/>
                    <a:pt x="1281430" y="2782570"/>
                    <a:pt x="1306830" y="2783840"/>
                  </a:cubicBezTo>
                  <a:lnTo>
                    <a:pt x="2785110" y="1306830"/>
                  </a:lnTo>
                  <a:close/>
                  <a:moveTo>
                    <a:pt x="2767330" y="1158240"/>
                  </a:moveTo>
                  <a:cubicBezTo>
                    <a:pt x="2763520" y="1135380"/>
                    <a:pt x="2758440" y="1112520"/>
                    <a:pt x="2753360" y="1089660"/>
                  </a:cubicBezTo>
                  <a:lnTo>
                    <a:pt x="1088390" y="2753360"/>
                  </a:lnTo>
                  <a:cubicBezTo>
                    <a:pt x="1111250" y="2758440"/>
                    <a:pt x="1134110" y="2763520"/>
                    <a:pt x="1156970" y="2767330"/>
                  </a:cubicBezTo>
                  <a:lnTo>
                    <a:pt x="2767330" y="1158240"/>
                  </a:lnTo>
                  <a:close/>
                  <a:moveTo>
                    <a:pt x="2369820" y="398780"/>
                  </a:moveTo>
                  <a:cubicBezTo>
                    <a:pt x="2355850" y="384810"/>
                    <a:pt x="2341880" y="372110"/>
                    <a:pt x="2327910" y="358140"/>
                  </a:cubicBezTo>
                  <a:lnTo>
                    <a:pt x="359410" y="2326640"/>
                  </a:lnTo>
                  <a:cubicBezTo>
                    <a:pt x="372110" y="2340610"/>
                    <a:pt x="386080" y="2354580"/>
                    <a:pt x="400050" y="2368550"/>
                  </a:cubicBezTo>
                  <a:lnTo>
                    <a:pt x="2369820" y="398780"/>
                  </a:lnTo>
                  <a:close/>
                  <a:moveTo>
                    <a:pt x="2451100" y="2301240"/>
                  </a:moveTo>
                  <a:cubicBezTo>
                    <a:pt x="2520950" y="2219960"/>
                    <a:pt x="2579370" y="2133600"/>
                    <a:pt x="2627630" y="2042160"/>
                  </a:cubicBezTo>
                  <a:lnTo>
                    <a:pt x="2042160" y="2627630"/>
                  </a:lnTo>
                  <a:cubicBezTo>
                    <a:pt x="2133600" y="2579370"/>
                    <a:pt x="2219960" y="2520950"/>
                    <a:pt x="2301240" y="2451100"/>
                  </a:cubicBezTo>
                  <a:lnTo>
                    <a:pt x="2451100" y="2301240"/>
                  </a:lnTo>
                  <a:close/>
                  <a:moveTo>
                    <a:pt x="2736850" y="1023620"/>
                  </a:moveTo>
                  <a:cubicBezTo>
                    <a:pt x="2730500" y="1002030"/>
                    <a:pt x="2724150" y="981710"/>
                    <a:pt x="2717800" y="960120"/>
                  </a:cubicBezTo>
                  <a:lnTo>
                    <a:pt x="960120" y="2717800"/>
                  </a:lnTo>
                  <a:cubicBezTo>
                    <a:pt x="981710" y="2724150"/>
                    <a:pt x="1002030" y="2730500"/>
                    <a:pt x="1023620" y="2736850"/>
                  </a:cubicBezTo>
                  <a:lnTo>
                    <a:pt x="2736850" y="1023620"/>
                  </a:lnTo>
                  <a:close/>
                  <a:moveTo>
                    <a:pt x="2696210" y="1892300"/>
                  </a:moveTo>
                  <a:cubicBezTo>
                    <a:pt x="2711450" y="1851660"/>
                    <a:pt x="2725420" y="1811020"/>
                    <a:pt x="2736850" y="1769110"/>
                  </a:cubicBezTo>
                  <a:lnTo>
                    <a:pt x="1769110" y="2736850"/>
                  </a:lnTo>
                  <a:cubicBezTo>
                    <a:pt x="1811020" y="2725420"/>
                    <a:pt x="1851660" y="2711450"/>
                    <a:pt x="1892300" y="2696210"/>
                  </a:cubicBezTo>
                  <a:lnTo>
                    <a:pt x="2696210" y="1892300"/>
                  </a:lnTo>
                  <a:close/>
                  <a:moveTo>
                    <a:pt x="2523490" y="576580"/>
                  </a:moveTo>
                  <a:cubicBezTo>
                    <a:pt x="2512060" y="561340"/>
                    <a:pt x="2500630" y="544830"/>
                    <a:pt x="2487930" y="529590"/>
                  </a:cubicBezTo>
                  <a:lnTo>
                    <a:pt x="529590" y="2486660"/>
                  </a:lnTo>
                  <a:cubicBezTo>
                    <a:pt x="544830" y="2499360"/>
                    <a:pt x="561340" y="2510790"/>
                    <a:pt x="576580" y="2522220"/>
                  </a:cubicBezTo>
                  <a:lnTo>
                    <a:pt x="2523490" y="576580"/>
                  </a:lnTo>
                  <a:close/>
                  <a:moveTo>
                    <a:pt x="2696210" y="899160"/>
                  </a:moveTo>
                  <a:cubicBezTo>
                    <a:pt x="2688590" y="878840"/>
                    <a:pt x="2680970" y="859790"/>
                    <a:pt x="2672080" y="840740"/>
                  </a:cubicBezTo>
                  <a:lnTo>
                    <a:pt x="839470" y="2673350"/>
                  </a:lnTo>
                  <a:cubicBezTo>
                    <a:pt x="858520" y="2682240"/>
                    <a:pt x="878840" y="2689860"/>
                    <a:pt x="897890" y="2697480"/>
                  </a:cubicBezTo>
                  <a:lnTo>
                    <a:pt x="2696210" y="899160"/>
                  </a:lnTo>
                  <a:close/>
                  <a:moveTo>
                    <a:pt x="2449830" y="483870"/>
                  </a:moveTo>
                  <a:cubicBezTo>
                    <a:pt x="2437130" y="468630"/>
                    <a:pt x="2424430" y="454660"/>
                    <a:pt x="2410460" y="440690"/>
                  </a:cubicBezTo>
                  <a:lnTo>
                    <a:pt x="440690" y="2410460"/>
                  </a:lnTo>
                  <a:cubicBezTo>
                    <a:pt x="454660" y="2424430"/>
                    <a:pt x="469900" y="2437130"/>
                    <a:pt x="483870" y="2449830"/>
                  </a:cubicBezTo>
                  <a:lnTo>
                    <a:pt x="2449830" y="483870"/>
                  </a:lnTo>
                  <a:close/>
                  <a:moveTo>
                    <a:pt x="2588260" y="675640"/>
                  </a:moveTo>
                  <a:cubicBezTo>
                    <a:pt x="2578100" y="659130"/>
                    <a:pt x="2567940" y="641350"/>
                    <a:pt x="2556510" y="624840"/>
                  </a:cubicBezTo>
                  <a:lnTo>
                    <a:pt x="624840" y="2556510"/>
                  </a:lnTo>
                  <a:cubicBezTo>
                    <a:pt x="641350" y="2567940"/>
                    <a:pt x="657860" y="2578100"/>
                    <a:pt x="675640" y="2588260"/>
                  </a:cubicBezTo>
                  <a:lnTo>
                    <a:pt x="2588260" y="675640"/>
                  </a:lnTo>
                  <a:close/>
                  <a:moveTo>
                    <a:pt x="2646680" y="783590"/>
                  </a:moveTo>
                  <a:cubicBezTo>
                    <a:pt x="2637790" y="765810"/>
                    <a:pt x="2628900" y="746760"/>
                    <a:pt x="2618740" y="728980"/>
                  </a:cubicBezTo>
                  <a:lnTo>
                    <a:pt x="728980" y="2618740"/>
                  </a:lnTo>
                  <a:cubicBezTo>
                    <a:pt x="746760" y="2628900"/>
                    <a:pt x="764540" y="2637790"/>
                    <a:pt x="783590" y="2646680"/>
                  </a:cubicBezTo>
                  <a:lnTo>
                    <a:pt x="2646680" y="783590"/>
                  </a:lnTo>
                  <a:close/>
                </a:path>
              </a:pathLst>
            </a:custGeom>
            <a:solidFill>
              <a:srgbClr val="F5FBF9"/>
            </a:solidFill>
          </p:spPr>
        </p:sp>
      </p:grpSp>
      <p:grpSp>
        <p:nvGrpSpPr>
          <p:cNvPr id="5" name="Group 5"/>
          <p:cNvGrpSpPr>
            <a:grpSpLocks noChangeAspect="1"/>
          </p:cNvGrpSpPr>
          <p:nvPr/>
        </p:nvGrpSpPr>
        <p:grpSpPr>
          <a:xfrm>
            <a:off x="1353557" y="1341089"/>
            <a:ext cx="3085178" cy="3085178"/>
            <a:chOff x="-2540" y="-2540"/>
            <a:chExt cx="6355080" cy="6355080"/>
          </a:xfrm>
        </p:grpSpPr>
        <p:sp>
          <p:nvSpPr>
            <p:cNvPr id="6" name="Freeform 6"/>
            <p:cNvSpPr/>
            <p:nvPr/>
          </p:nvSpPr>
          <p:spPr>
            <a:xfrm>
              <a:off x="-2540" y="-2540"/>
              <a:ext cx="6355080" cy="6355080"/>
            </a:xfrm>
            <a:custGeom>
              <a:avLst/>
              <a:gdLst/>
              <a:ahLst/>
              <a:cxnLst/>
              <a:rect l="l" t="t" r="r" b="b"/>
              <a:pathLst>
                <a:path w="6355080" h="6355080">
                  <a:moveTo>
                    <a:pt x="3177540" y="6355080"/>
                  </a:moveTo>
                  <a:cubicBezTo>
                    <a:pt x="2329180" y="6355080"/>
                    <a:pt x="1530350" y="6024880"/>
                    <a:pt x="930910" y="5424170"/>
                  </a:cubicBezTo>
                  <a:cubicBezTo>
                    <a:pt x="330200" y="4824730"/>
                    <a:pt x="0" y="4025900"/>
                    <a:pt x="0" y="3177540"/>
                  </a:cubicBezTo>
                  <a:cubicBezTo>
                    <a:pt x="0" y="2329180"/>
                    <a:pt x="330200" y="1530350"/>
                    <a:pt x="930910" y="930910"/>
                  </a:cubicBezTo>
                  <a:cubicBezTo>
                    <a:pt x="1530350" y="330200"/>
                    <a:pt x="2329180" y="0"/>
                    <a:pt x="3177540" y="0"/>
                  </a:cubicBezTo>
                  <a:cubicBezTo>
                    <a:pt x="4025900" y="0"/>
                    <a:pt x="4824730" y="330200"/>
                    <a:pt x="5424170" y="930910"/>
                  </a:cubicBezTo>
                  <a:cubicBezTo>
                    <a:pt x="6024880" y="1531620"/>
                    <a:pt x="6355080" y="2329180"/>
                    <a:pt x="6355080" y="3177540"/>
                  </a:cubicBezTo>
                  <a:cubicBezTo>
                    <a:pt x="6355080" y="4025900"/>
                    <a:pt x="6024880" y="4824730"/>
                    <a:pt x="5424170" y="5424170"/>
                  </a:cubicBezTo>
                  <a:cubicBezTo>
                    <a:pt x="4824730" y="6024880"/>
                    <a:pt x="4025900" y="6355080"/>
                    <a:pt x="3177540" y="6355080"/>
                  </a:cubicBezTo>
                  <a:close/>
                  <a:moveTo>
                    <a:pt x="3177540" y="190500"/>
                  </a:moveTo>
                  <a:cubicBezTo>
                    <a:pt x="2379980" y="190500"/>
                    <a:pt x="1629410" y="501650"/>
                    <a:pt x="1065530" y="1065530"/>
                  </a:cubicBezTo>
                  <a:cubicBezTo>
                    <a:pt x="501650" y="1629410"/>
                    <a:pt x="190500" y="2379980"/>
                    <a:pt x="190500" y="3177540"/>
                  </a:cubicBezTo>
                  <a:cubicBezTo>
                    <a:pt x="190500" y="3975100"/>
                    <a:pt x="501650" y="4725670"/>
                    <a:pt x="1065530" y="5289550"/>
                  </a:cubicBezTo>
                  <a:cubicBezTo>
                    <a:pt x="1629410" y="5853430"/>
                    <a:pt x="2379980" y="6164580"/>
                    <a:pt x="3177540" y="6164580"/>
                  </a:cubicBezTo>
                  <a:cubicBezTo>
                    <a:pt x="3975100" y="6164580"/>
                    <a:pt x="4725670" y="5853430"/>
                    <a:pt x="5289550" y="5289550"/>
                  </a:cubicBezTo>
                  <a:cubicBezTo>
                    <a:pt x="5853430" y="4725670"/>
                    <a:pt x="6164580" y="3975100"/>
                    <a:pt x="6164580" y="3177540"/>
                  </a:cubicBezTo>
                  <a:cubicBezTo>
                    <a:pt x="6164580" y="2379980"/>
                    <a:pt x="5853430" y="1629410"/>
                    <a:pt x="5289550" y="1065530"/>
                  </a:cubicBezTo>
                  <a:cubicBezTo>
                    <a:pt x="4725670" y="501650"/>
                    <a:pt x="3975100" y="190500"/>
                    <a:pt x="3177540" y="190500"/>
                  </a:cubicBezTo>
                  <a:close/>
                </a:path>
              </a:pathLst>
            </a:custGeom>
            <a:solidFill>
              <a:srgbClr val="F3CD74"/>
            </a:solidFill>
          </p:spPr>
        </p:sp>
      </p:grpSp>
      <p:grpSp>
        <p:nvGrpSpPr>
          <p:cNvPr id="7" name="Group 7"/>
          <p:cNvGrpSpPr>
            <a:grpSpLocks noChangeAspect="1"/>
          </p:cNvGrpSpPr>
          <p:nvPr/>
        </p:nvGrpSpPr>
        <p:grpSpPr>
          <a:xfrm>
            <a:off x="890138" y="1209394"/>
            <a:ext cx="3348582" cy="3348568"/>
            <a:chOff x="0" y="0"/>
            <a:chExt cx="6350000" cy="634997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2"/>
              <a:stretch>
                <a:fillRect t="-3642" b="-29691"/>
              </a:stretch>
            </a:blipFill>
          </p:spPr>
        </p:sp>
      </p:grp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6409681" y="602506"/>
            <a:ext cx="3802570" cy="3802570"/>
            <a:chOff x="0" y="0"/>
            <a:chExt cx="2787650" cy="278765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787650" cy="2787650"/>
            </a:xfrm>
            <a:custGeom>
              <a:avLst/>
              <a:gdLst/>
              <a:ahLst/>
              <a:cxnLst/>
              <a:rect l="l" t="t" r="r" b="b"/>
              <a:pathLst>
                <a:path w="2787650" h="2787650">
                  <a:moveTo>
                    <a:pt x="81280" y="1861820"/>
                  </a:moveTo>
                  <a:cubicBezTo>
                    <a:pt x="73660" y="1841500"/>
                    <a:pt x="67310" y="1819910"/>
                    <a:pt x="60960" y="1799590"/>
                  </a:cubicBezTo>
                  <a:lnTo>
                    <a:pt x="1800860" y="59690"/>
                  </a:lnTo>
                  <a:cubicBezTo>
                    <a:pt x="1821180" y="66040"/>
                    <a:pt x="1842770" y="72390"/>
                    <a:pt x="1863090" y="80010"/>
                  </a:cubicBezTo>
                  <a:lnTo>
                    <a:pt x="81280" y="1861820"/>
                  </a:lnTo>
                  <a:close/>
                  <a:moveTo>
                    <a:pt x="1597660" y="15240"/>
                  </a:moveTo>
                  <a:cubicBezTo>
                    <a:pt x="1573530" y="11430"/>
                    <a:pt x="1548130" y="8890"/>
                    <a:pt x="1524000" y="6350"/>
                  </a:cubicBezTo>
                  <a:lnTo>
                    <a:pt x="6350" y="1524000"/>
                  </a:lnTo>
                  <a:cubicBezTo>
                    <a:pt x="8890" y="1548130"/>
                    <a:pt x="11430" y="1573530"/>
                    <a:pt x="15240" y="1597660"/>
                  </a:cubicBezTo>
                  <a:lnTo>
                    <a:pt x="1597660" y="15240"/>
                  </a:lnTo>
                  <a:close/>
                  <a:moveTo>
                    <a:pt x="2189480" y="248920"/>
                  </a:moveTo>
                  <a:cubicBezTo>
                    <a:pt x="2172970" y="237490"/>
                    <a:pt x="2156460" y="226060"/>
                    <a:pt x="2139950" y="215900"/>
                  </a:cubicBezTo>
                  <a:lnTo>
                    <a:pt x="215900" y="2139950"/>
                  </a:lnTo>
                  <a:cubicBezTo>
                    <a:pt x="226060" y="2156460"/>
                    <a:pt x="237490" y="2172970"/>
                    <a:pt x="248920" y="2189480"/>
                  </a:cubicBezTo>
                  <a:lnTo>
                    <a:pt x="2189480" y="248920"/>
                  </a:lnTo>
                  <a:close/>
                  <a:moveTo>
                    <a:pt x="1979930" y="128270"/>
                  </a:moveTo>
                  <a:cubicBezTo>
                    <a:pt x="1960880" y="119380"/>
                    <a:pt x="1941830" y="110490"/>
                    <a:pt x="1922780" y="102870"/>
                  </a:cubicBezTo>
                  <a:lnTo>
                    <a:pt x="104140" y="1921510"/>
                  </a:lnTo>
                  <a:cubicBezTo>
                    <a:pt x="111760" y="1940560"/>
                    <a:pt x="120650" y="1959610"/>
                    <a:pt x="129540" y="1978660"/>
                  </a:cubicBezTo>
                  <a:lnTo>
                    <a:pt x="1979930" y="128270"/>
                  </a:lnTo>
                  <a:close/>
                  <a:moveTo>
                    <a:pt x="2087880" y="185420"/>
                  </a:moveTo>
                  <a:cubicBezTo>
                    <a:pt x="2070100" y="175260"/>
                    <a:pt x="2052320" y="165100"/>
                    <a:pt x="2034540" y="156210"/>
                  </a:cubicBezTo>
                  <a:lnTo>
                    <a:pt x="154940" y="2035810"/>
                  </a:lnTo>
                  <a:cubicBezTo>
                    <a:pt x="163830" y="2053590"/>
                    <a:pt x="173990" y="2071370"/>
                    <a:pt x="184150" y="2089150"/>
                  </a:cubicBezTo>
                  <a:lnTo>
                    <a:pt x="2087880" y="185420"/>
                  </a:lnTo>
                  <a:close/>
                  <a:moveTo>
                    <a:pt x="834390" y="116840"/>
                  </a:moveTo>
                  <a:cubicBezTo>
                    <a:pt x="774700" y="143510"/>
                    <a:pt x="716280" y="173990"/>
                    <a:pt x="660400" y="208280"/>
                  </a:cubicBezTo>
                  <a:lnTo>
                    <a:pt x="208280" y="660400"/>
                  </a:lnTo>
                  <a:cubicBezTo>
                    <a:pt x="172720" y="716280"/>
                    <a:pt x="142240" y="774700"/>
                    <a:pt x="116840" y="834390"/>
                  </a:cubicBezTo>
                  <a:lnTo>
                    <a:pt x="834390" y="116840"/>
                  </a:lnTo>
                  <a:close/>
                  <a:moveTo>
                    <a:pt x="1363980" y="0"/>
                  </a:moveTo>
                  <a:lnTo>
                    <a:pt x="0" y="1363980"/>
                  </a:lnTo>
                  <a:cubicBezTo>
                    <a:pt x="0" y="1391920"/>
                    <a:pt x="0" y="1418590"/>
                    <a:pt x="1270" y="1446530"/>
                  </a:cubicBezTo>
                  <a:lnTo>
                    <a:pt x="1445260" y="1270"/>
                  </a:lnTo>
                  <a:cubicBezTo>
                    <a:pt x="1418590" y="0"/>
                    <a:pt x="1390650" y="0"/>
                    <a:pt x="1363980" y="0"/>
                  </a:cubicBezTo>
                  <a:close/>
                  <a:moveTo>
                    <a:pt x="2787650" y="1386840"/>
                  </a:moveTo>
                  <a:lnTo>
                    <a:pt x="1386840" y="2787650"/>
                  </a:lnTo>
                  <a:cubicBezTo>
                    <a:pt x="1414780" y="2787650"/>
                    <a:pt x="1443990" y="2787650"/>
                    <a:pt x="1471930" y="2785110"/>
                  </a:cubicBezTo>
                  <a:lnTo>
                    <a:pt x="2785110" y="1471930"/>
                  </a:lnTo>
                  <a:cubicBezTo>
                    <a:pt x="2786380" y="1443990"/>
                    <a:pt x="2787650" y="1414780"/>
                    <a:pt x="2787650" y="1386840"/>
                  </a:cubicBezTo>
                  <a:close/>
                  <a:moveTo>
                    <a:pt x="2283460" y="321310"/>
                  </a:moveTo>
                  <a:cubicBezTo>
                    <a:pt x="2268220" y="308610"/>
                    <a:pt x="2252980" y="295910"/>
                    <a:pt x="2237740" y="284480"/>
                  </a:cubicBezTo>
                  <a:lnTo>
                    <a:pt x="284480" y="2237740"/>
                  </a:lnTo>
                  <a:cubicBezTo>
                    <a:pt x="295910" y="2252980"/>
                    <a:pt x="308610" y="2268220"/>
                    <a:pt x="321310" y="2283460"/>
                  </a:cubicBezTo>
                  <a:lnTo>
                    <a:pt x="2283460" y="321310"/>
                  </a:lnTo>
                  <a:close/>
                  <a:moveTo>
                    <a:pt x="1276350" y="5080"/>
                  </a:moveTo>
                  <a:cubicBezTo>
                    <a:pt x="1244600" y="7620"/>
                    <a:pt x="1214120" y="11430"/>
                    <a:pt x="1182370" y="16510"/>
                  </a:cubicBezTo>
                  <a:lnTo>
                    <a:pt x="16510" y="1182370"/>
                  </a:lnTo>
                  <a:cubicBezTo>
                    <a:pt x="11430" y="1214120"/>
                    <a:pt x="7620" y="1244600"/>
                    <a:pt x="5080" y="1276350"/>
                  </a:cubicBezTo>
                  <a:lnTo>
                    <a:pt x="1276350" y="5080"/>
                  </a:lnTo>
                  <a:close/>
                  <a:moveTo>
                    <a:pt x="1080770" y="35560"/>
                  </a:moveTo>
                  <a:cubicBezTo>
                    <a:pt x="1042670" y="44450"/>
                    <a:pt x="1004570" y="54610"/>
                    <a:pt x="966470" y="67310"/>
                  </a:cubicBezTo>
                  <a:lnTo>
                    <a:pt x="66040" y="966470"/>
                  </a:lnTo>
                  <a:cubicBezTo>
                    <a:pt x="54610" y="1004570"/>
                    <a:pt x="43180" y="1041400"/>
                    <a:pt x="34290" y="1080770"/>
                  </a:cubicBezTo>
                  <a:lnTo>
                    <a:pt x="1080770" y="35560"/>
                  </a:lnTo>
                  <a:close/>
                  <a:moveTo>
                    <a:pt x="1734820" y="41910"/>
                  </a:moveTo>
                  <a:cubicBezTo>
                    <a:pt x="1711960" y="36830"/>
                    <a:pt x="1690370" y="31750"/>
                    <a:pt x="1667510" y="26670"/>
                  </a:cubicBezTo>
                  <a:lnTo>
                    <a:pt x="26670" y="1667510"/>
                  </a:lnTo>
                  <a:cubicBezTo>
                    <a:pt x="31750" y="1690370"/>
                    <a:pt x="36830" y="1711960"/>
                    <a:pt x="41910" y="1734820"/>
                  </a:cubicBezTo>
                  <a:lnTo>
                    <a:pt x="1734820" y="41910"/>
                  </a:lnTo>
                  <a:close/>
                  <a:moveTo>
                    <a:pt x="2762250" y="1659890"/>
                  </a:moveTo>
                  <a:cubicBezTo>
                    <a:pt x="2768600" y="1626870"/>
                    <a:pt x="2773680" y="1595120"/>
                    <a:pt x="2777490" y="1562100"/>
                  </a:cubicBezTo>
                  <a:lnTo>
                    <a:pt x="1562100" y="2777490"/>
                  </a:lnTo>
                  <a:cubicBezTo>
                    <a:pt x="1595120" y="2773680"/>
                    <a:pt x="1628140" y="2768600"/>
                    <a:pt x="1659890" y="2762250"/>
                  </a:cubicBezTo>
                  <a:lnTo>
                    <a:pt x="2762250" y="1659890"/>
                  </a:lnTo>
                  <a:close/>
                  <a:moveTo>
                    <a:pt x="2785110" y="1306830"/>
                  </a:moveTo>
                  <a:cubicBezTo>
                    <a:pt x="2783840" y="1281430"/>
                    <a:pt x="2781300" y="1256030"/>
                    <a:pt x="2778760" y="1230630"/>
                  </a:cubicBezTo>
                  <a:lnTo>
                    <a:pt x="1230630" y="2777490"/>
                  </a:lnTo>
                  <a:cubicBezTo>
                    <a:pt x="1256030" y="2780030"/>
                    <a:pt x="1281430" y="2782570"/>
                    <a:pt x="1306830" y="2783840"/>
                  </a:cubicBezTo>
                  <a:lnTo>
                    <a:pt x="2785110" y="1306830"/>
                  </a:lnTo>
                  <a:close/>
                  <a:moveTo>
                    <a:pt x="2767330" y="1158240"/>
                  </a:moveTo>
                  <a:cubicBezTo>
                    <a:pt x="2763520" y="1135380"/>
                    <a:pt x="2758440" y="1112520"/>
                    <a:pt x="2753360" y="1089660"/>
                  </a:cubicBezTo>
                  <a:lnTo>
                    <a:pt x="1088390" y="2753360"/>
                  </a:lnTo>
                  <a:cubicBezTo>
                    <a:pt x="1111250" y="2758440"/>
                    <a:pt x="1134110" y="2763520"/>
                    <a:pt x="1156970" y="2767330"/>
                  </a:cubicBezTo>
                  <a:lnTo>
                    <a:pt x="2767330" y="1158240"/>
                  </a:lnTo>
                  <a:close/>
                  <a:moveTo>
                    <a:pt x="2369820" y="398780"/>
                  </a:moveTo>
                  <a:cubicBezTo>
                    <a:pt x="2355850" y="384810"/>
                    <a:pt x="2341880" y="372110"/>
                    <a:pt x="2327910" y="358140"/>
                  </a:cubicBezTo>
                  <a:lnTo>
                    <a:pt x="359410" y="2326640"/>
                  </a:lnTo>
                  <a:cubicBezTo>
                    <a:pt x="372110" y="2340610"/>
                    <a:pt x="386080" y="2354580"/>
                    <a:pt x="400050" y="2368550"/>
                  </a:cubicBezTo>
                  <a:lnTo>
                    <a:pt x="2369820" y="398780"/>
                  </a:lnTo>
                  <a:close/>
                  <a:moveTo>
                    <a:pt x="2451100" y="2301240"/>
                  </a:moveTo>
                  <a:cubicBezTo>
                    <a:pt x="2520950" y="2219960"/>
                    <a:pt x="2579370" y="2133600"/>
                    <a:pt x="2627630" y="2042160"/>
                  </a:cubicBezTo>
                  <a:lnTo>
                    <a:pt x="2042160" y="2627630"/>
                  </a:lnTo>
                  <a:cubicBezTo>
                    <a:pt x="2133600" y="2579370"/>
                    <a:pt x="2219960" y="2520950"/>
                    <a:pt x="2301240" y="2451100"/>
                  </a:cubicBezTo>
                  <a:lnTo>
                    <a:pt x="2451100" y="2301240"/>
                  </a:lnTo>
                  <a:close/>
                  <a:moveTo>
                    <a:pt x="2736850" y="1023620"/>
                  </a:moveTo>
                  <a:cubicBezTo>
                    <a:pt x="2730500" y="1002030"/>
                    <a:pt x="2724150" y="981710"/>
                    <a:pt x="2717800" y="960120"/>
                  </a:cubicBezTo>
                  <a:lnTo>
                    <a:pt x="960120" y="2717800"/>
                  </a:lnTo>
                  <a:cubicBezTo>
                    <a:pt x="981710" y="2724150"/>
                    <a:pt x="1002030" y="2730500"/>
                    <a:pt x="1023620" y="2736850"/>
                  </a:cubicBezTo>
                  <a:lnTo>
                    <a:pt x="2736850" y="1023620"/>
                  </a:lnTo>
                  <a:close/>
                  <a:moveTo>
                    <a:pt x="2696210" y="1892300"/>
                  </a:moveTo>
                  <a:cubicBezTo>
                    <a:pt x="2711450" y="1851660"/>
                    <a:pt x="2725420" y="1811020"/>
                    <a:pt x="2736850" y="1769110"/>
                  </a:cubicBezTo>
                  <a:lnTo>
                    <a:pt x="1769110" y="2736850"/>
                  </a:lnTo>
                  <a:cubicBezTo>
                    <a:pt x="1811020" y="2725420"/>
                    <a:pt x="1851660" y="2711450"/>
                    <a:pt x="1892300" y="2696210"/>
                  </a:cubicBezTo>
                  <a:lnTo>
                    <a:pt x="2696210" y="1892300"/>
                  </a:lnTo>
                  <a:close/>
                  <a:moveTo>
                    <a:pt x="2523490" y="576580"/>
                  </a:moveTo>
                  <a:cubicBezTo>
                    <a:pt x="2512060" y="561340"/>
                    <a:pt x="2500630" y="544830"/>
                    <a:pt x="2487930" y="529590"/>
                  </a:cubicBezTo>
                  <a:lnTo>
                    <a:pt x="529590" y="2486660"/>
                  </a:lnTo>
                  <a:cubicBezTo>
                    <a:pt x="544830" y="2499360"/>
                    <a:pt x="561340" y="2510790"/>
                    <a:pt x="576580" y="2522220"/>
                  </a:cubicBezTo>
                  <a:lnTo>
                    <a:pt x="2523490" y="576580"/>
                  </a:lnTo>
                  <a:close/>
                  <a:moveTo>
                    <a:pt x="2696210" y="899160"/>
                  </a:moveTo>
                  <a:cubicBezTo>
                    <a:pt x="2688590" y="878840"/>
                    <a:pt x="2680970" y="859790"/>
                    <a:pt x="2672080" y="840740"/>
                  </a:cubicBezTo>
                  <a:lnTo>
                    <a:pt x="839470" y="2673350"/>
                  </a:lnTo>
                  <a:cubicBezTo>
                    <a:pt x="858520" y="2682240"/>
                    <a:pt x="878840" y="2689860"/>
                    <a:pt x="897890" y="2697480"/>
                  </a:cubicBezTo>
                  <a:lnTo>
                    <a:pt x="2696210" y="899160"/>
                  </a:lnTo>
                  <a:close/>
                  <a:moveTo>
                    <a:pt x="2449830" y="483870"/>
                  </a:moveTo>
                  <a:cubicBezTo>
                    <a:pt x="2437130" y="468630"/>
                    <a:pt x="2424430" y="454660"/>
                    <a:pt x="2410460" y="440690"/>
                  </a:cubicBezTo>
                  <a:lnTo>
                    <a:pt x="440690" y="2410460"/>
                  </a:lnTo>
                  <a:cubicBezTo>
                    <a:pt x="454660" y="2424430"/>
                    <a:pt x="469900" y="2437130"/>
                    <a:pt x="483870" y="2449830"/>
                  </a:cubicBezTo>
                  <a:lnTo>
                    <a:pt x="2449830" y="483870"/>
                  </a:lnTo>
                  <a:close/>
                  <a:moveTo>
                    <a:pt x="2588260" y="675640"/>
                  </a:moveTo>
                  <a:cubicBezTo>
                    <a:pt x="2578100" y="659130"/>
                    <a:pt x="2567940" y="641350"/>
                    <a:pt x="2556510" y="624840"/>
                  </a:cubicBezTo>
                  <a:lnTo>
                    <a:pt x="624840" y="2556510"/>
                  </a:lnTo>
                  <a:cubicBezTo>
                    <a:pt x="641350" y="2567940"/>
                    <a:pt x="657860" y="2578100"/>
                    <a:pt x="675640" y="2588260"/>
                  </a:cubicBezTo>
                  <a:lnTo>
                    <a:pt x="2588260" y="675640"/>
                  </a:lnTo>
                  <a:close/>
                  <a:moveTo>
                    <a:pt x="2646680" y="783590"/>
                  </a:moveTo>
                  <a:cubicBezTo>
                    <a:pt x="2637790" y="765810"/>
                    <a:pt x="2628900" y="746760"/>
                    <a:pt x="2618740" y="728980"/>
                  </a:cubicBezTo>
                  <a:lnTo>
                    <a:pt x="728980" y="2618740"/>
                  </a:lnTo>
                  <a:cubicBezTo>
                    <a:pt x="746760" y="2628900"/>
                    <a:pt x="764540" y="2637790"/>
                    <a:pt x="783590" y="2646680"/>
                  </a:cubicBezTo>
                  <a:lnTo>
                    <a:pt x="2646680" y="783590"/>
                  </a:lnTo>
                  <a:close/>
                </a:path>
              </a:pathLst>
            </a:custGeom>
            <a:solidFill>
              <a:srgbClr val="F5FBF9"/>
            </a:solidFill>
          </p:spPr>
        </p:sp>
      </p:grpSp>
      <p:grpSp>
        <p:nvGrpSpPr>
          <p:cNvPr id="11" name="Group 11"/>
          <p:cNvGrpSpPr>
            <a:grpSpLocks noChangeAspect="1"/>
          </p:cNvGrpSpPr>
          <p:nvPr/>
        </p:nvGrpSpPr>
        <p:grpSpPr>
          <a:xfrm>
            <a:off x="13456730" y="602506"/>
            <a:ext cx="3802570" cy="3802570"/>
            <a:chOff x="0" y="0"/>
            <a:chExt cx="2787650" cy="278765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787650" cy="2787650"/>
            </a:xfrm>
            <a:custGeom>
              <a:avLst/>
              <a:gdLst/>
              <a:ahLst/>
              <a:cxnLst/>
              <a:rect l="l" t="t" r="r" b="b"/>
              <a:pathLst>
                <a:path w="2787650" h="2787650">
                  <a:moveTo>
                    <a:pt x="81280" y="1861820"/>
                  </a:moveTo>
                  <a:cubicBezTo>
                    <a:pt x="73660" y="1841500"/>
                    <a:pt x="67310" y="1819910"/>
                    <a:pt x="60960" y="1799590"/>
                  </a:cubicBezTo>
                  <a:lnTo>
                    <a:pt x="1800860" y="59690"/>
                  </a:lnTo>
                  <a:cubicBezTo>
                    <a:pt x="1821180" y="66040"/>
                    <a:pt x="1842770" y="72390"/>
                    <a:pt x="1863090" y="80010"/>
                  </a:cubicBezTo>
                  <a:lnTo>
                    <a:pt x="81280" y="1861820"/>
                  </a:lnTo>
                  <a:close/>
                  <a:moveTo>
                    <a:pt x="1597660" y="15240"/>
                  </a:moveTo>
                  <a:cubicBezTo>
                    <a:pt x="1573530" y="11430"/>
                    <a:pt x="1548130" y="8890"/>
                    <a:pt x="1524000" y="6350"/>
                  </a:cubicBezTo>
                  <a:lnTo>
                    <a:pt x="6350" y="1524000"/>
                  </a:lnTo>
                  <a:cubicBezTo>
                    <a:pt x="8890" y="1548130"/>
                    <a:pt x="11430" y="1573530"/>
                    <a:pt x="15240" y="1597660"/>
                  </a:cubicBezTo>
                  <a:lnTo>
                    <a:pt x="1597660" y="15240"/>
                  </a:lnTo>
                  <a:close/>
                  <a:moveTo>
                    <a:pt x="2189480" y="248920"/>
                  </a:moveTo>
                  <a:cubicBezTo>
                    <a:pt x="2172970" y="237490"/>
                    <a:pt x="2156460" y="226060"/>
                    <a:pt x="2139950" y="215900"/>
                  </a:cubicBezTo>
                  <a:lnTo>
                    <a:pt x="215900" y="2139950"/>
                  </a:lnTo>
                  <a:cubicBezTo>
                    <a:pt x="226060" y="2156460"/>
                    <a:pt x="237490" y="2172970"/>
                    <a:pt x="248920" y="2189480"/>
                  </a:cubicBezTo>
                  <a:lnTo>
                    <a:pt x="2189480" y="248920"/>
                  </a:lnTo>
                  <a:close/>
                  <a:moveTo>
                    <a:pt x="1979930" y="128270"/>
                  </a:moveTo>
                  <a:cubicBezTo>
                    <a:pt x="1960880" y="119380"/>
                    <a:pt x="1941830" y="110490"/>
                    <a:pt x="1922780" y="102870"/>
                  </a:cubicBezTo>
                  <a:lnTo>
                    <a:pt x="104140" y="1921510"/>
                  </a:lnTo>
                  <a:cubicBezTo>
                    <a:pt x="111760" y="1940560"/>
                    <a:pt x="120650" y="1959610"/>
                    <a:pt x="129540" y="1978660"/>
                  </a:cubicBezTo>
                  <a:lnTo>
                    <a:pt x="1979930" y="128270"/>
                  </a:lnTo>
                  <a:close/>
                  <a:moveTo>
                    <a:pt x="2087880" y="185420"/>
                  </a:moveTo>
                  <a:cubicBezTo>
                    <a:pt x="2070100" y="175260"/>
                    <a:pt x="2052320" y="165100"/>
                    <a:pt x="2034540" y="156210"/>
                  </a:cubicBezTo>
                  <a:lnTo>
                    <a:pt x="154940" y="2035810"/>
                  </a:lnTo>
                  <a:cubicBezTo>
                    <a:pt x="163830" y="2053590"/>
                    <a:pt x="173990" y="2071370"/>
                    <a:pt x="184150" y="2089150"/>
                  </a:cubicBezTo>
                  <a:lnTo>
                    <a:pt x="2087880" y="185420"/>
                  </a:lnTo>
                  <a:close/>
                  <a:moveTo>
                    <a:pt x="834390" y="116840"/>
                  </a:moveTo>
                  <a:cubicBezTo>
                    <a:pt x="774700" y="143510"/>
                    <a:pt x="716280" y="173990"/>
                    <a:pt x="660400" y="208280"/>
                  </a:cubicBezTo>
                  <a:lnTo>
                    <a:pt x="208280" y="660400"/>
                  </a:lnTo>
                  <a:cubicBezTo>
                    <a:pt x="172720" y="716280"/>
                    <a:pt x="142240" y="774700"/>
                    <a:pt x="116840" y="834390"/>
                  </a:cubicBezTo>
                  <a:lnTo>
                    <a:pt x="834390" y="116840"/>
                  </a:lnTo>
                  <a:close/>
                  <a:moveTo>
                    <a:pt x="1363980" y="0"/>
                  </a:moveTo>
                  <a:lnTo>
                    <a:pt x="0" y="1363980"/>
                  </a:lnTo>
                  <a:cubicBezTo>
                    <a:pt x="0" y="1391920"/>
                    <a:pt x="0" y="1418590"/>
                    <a:pt x="1270" y="1446530"/>
                  </a:cubicBezTo>
                  <a:lnTo>
                    <a:pt x="1445260" y="1270"/>
                  </a:lnTo>
                  <a:cubicBezTo>
                    <a:pt x="1418590" y="0"/>
                    <a:pt x="1390650" y="0"/>
                    <a:pt x="1363980" y="0"/>
                  </a:cubicBezTo>
                  <a:close/>
                  <a:moveTo>
                    <a:pt x="2787650" y="1386840"/>
                  </a:moveTo>
                  <a:lnTo>
                    <a:pt x="1386840" y="2787650"/>
                  </a:lnTo>
                  <a:cubicBezTo>
                    <a:pt x="1414780" y="2787650"/>
                    <a:pt x="1443990" y="2787650"/>
                    <a:pt x="1471930" y="2785110"/>
                  </a:cubicBezTo>
                  <a:lnTo>
                    <a:pt x="2785110" y="1471930"/>
                  </a:lnTo>
                  <a:cubicBezTo>
                    <a:pt x="2786380" y="1443990"/>
                    <a:pt x="2787650" y="1414780"/>
                    <a:pt x="2787650" y="1386840"/>
                  </a:cubicBezTo>
                  <a:close/>
                  <a:moveTo>
                    <a:pt x="2283460" y="321310"/>
                  </a:moveTo>
                  <a:cubicBezTo>
                    <a:pt x="2268220" y="308610"/>
                    <a:pt x="2252980" y="295910"/>
                    <a:pt x="2237740" y="284480"/>
                  </a:cubicBezTo>
                  <a:lnTo>
                    <a:pt x="284480" y="2237740"/>
                  </a:lnTo>
                  <a:cubicBezTo>
                    <a:pt x="295910" y="2252980"/>
                    <a:pt x="308610" y="2268220"/>
                    <a:pt x="321310" y="2283460"/>
                  </a:cubicBezTo>
                  <a:lnTo>
                    <a:pt x="2283460" y="321310"/>
                  </a:lnTo>
                  <a:close/>
                  <a:moveTo>
                    <a:pt x="1276350" y="5080"/>
                  </a:moveTo>
                  <a:cubicBezTo>
                    <a:pt x="1244600" y="7620"/>
                    <a:pt x="1214120" y="11430"/>
                    <a:pt x="1182370" y="16510"/>
                  </a:cubicBezTo>
                  <a:lnTo>
                    <a:pt x="16510" y="1182370"/>
                  </a:lnTo>
                  <a:cubicBezTo>
                    <a:pt x="11430" y="1214120"/>
                    <a:pt x="7620" y="1244600"/>
                    <a:pt x="5080" y="1276350"/>
                  </a:cubicBezTo>
                  <a:lnTo>
                    <a:pt x="1276350" y="5080"/>
                  </a:lnTo>
                  <a:close/>
                  <a:moveTo>
                    <a:pt x="1080770" y="35560"/>
                  </a:moveTo>
                  <a:cubicBezTo>
                    <a:pt x="1042670" y="44450"/>
                    <a:pt x="1004570" y="54610"/>
                    <a:pt x="966470" y="67310"/>
                  </a:cubicBezTo>
                  <a:lnTo>
                    <a:pt x="66040" y="966470"/>
                  </a:lnTo>
                  <a:cubicBezTo>
                    <a:pt x="54610" y="1004570"/>
                    <a:pt x="43180" y="1041400"/>
                    <a:pt x="34290" y="1080770"/>
                  </a:cubicBezTo>
                  <a:lnTo>
                    <a:pt x="1080770" y="35560"/>
                  </a:lnTo>
                  <a:close/>
                  <a:moveTo>
                    <a:pt x="1734820" y="41910"/>
                  </a:moveTo>
                  <a:cubicBezTo>
                    <a:pt x="1711960" y="36830"/>
                    <a:pt x="1690370" y="31750"/>
                    <a:pt x="1667510" y="26670"/>
                  </a:cubicBezTo>
                  <a:lnTo>
                    <a:pt x="26670" y="1667510"/>
                  </a:lnTo>
                  <a:cubicBezTo>
                    <a:pt x="31750" y="1690370"/>
                    <a:pt x="36830" y="1711960"/>
                    <a:pt x="41910" y="1734820"/>
                  </a:cubicBezTo>
                  <a:lnTo>
                    <a:pt x="1734820" y="41910"/>
                  </a:lnTo>
                  <a:close/>
                  <a:moveTo>
                    <a:pt x="2762250" y="1659890"/>
                  </a:moveTo>
                  <a:cubicBezTo>
                    <a:pt x="2768600" y="1626870"/>
                    <a:pt x="2773680" y="1595120"/>
                    <a:pt x="2777490" y="1562100"/>
                  </a:cubicBezTo>
                  <a:lnTo>
                    <a:pt x="1562100" y="2777490"/>
                  </a:lnTo>
                  <a:cubicBezTo>
                    <a:pt x="1595120" y="2773680"/>
                    <a:pt x="1628140" y="2768600"/>
                    <a:pt x="1659890" y="2762250"/>
                  </a:cubicBezTo>
                  <a:lnTo>
                    <a:pt x="2762250" y="1659890"/>
                  </a:lnTo>
                  <a:close/>
                  <a:moveTo>
                    <a:pt x="2785110" y="1306830"/>
                  </a:moveTo>
                  <a:cubicBezTo>
                    <a:pt x="2783840" y="1281430"/>
                    <a:pt x="2781300" y="1256030"/>
                    <a:pt x="2778760" y="1230630"/>
                  </a:cubicBezTo>
                  <a:lnTo>
                    <a:pt x="1230630" y="2777490"/>
                  </a:lnTo>
                  <a:cubicBezTo>
                    <a:pt x="1256030" y="2780030"/>
                    <a:pt x="1281430" y="2782570"/>
                    <a:pt x="1306830" y="2783840"/>
                  </a:cubicBezTo>
                  <a:lnTo>
                    <a:pt x="2785110" y="1306830"/>
                  </a:lnTo>
                  <a:close/>
                  <a:moveTo>
                    <a:pt x="2767330" y="1158240"/>
                  </a:moveTo>
                  <a:cubicBezTo>
                    <a:pt x="2763520" y="1135380"/>
                    <a:pt x="2758440" y="1112520"/>
                    <a:pt x="2753360" y="1089660"/>
                  </a:cubicBezTo>
                  <a:lnTo>
                    <a:pt x="1088390" y="2753360"/>
                  </a:lnTo>
                  <a:cubicBezTo>
                    <a:pt x="1111250" y="2758440"/>
                    <a:pt x="1134110" y="2763520"/>
                    <a:pt x="1156970" y="2767330"/>
                  </a:cubicBezTo>
                  <a:lnTo>
                    <a:pt x="2767330" y="1158240"/>
                  </a:lnTo>
                  <a:close/>
                  <a:moveTo>
                    <a:pt x="2369820" y="398780"/>
                  </a:moveTo>
                  <a:cubicBezTo>
                    <a:pt x="2355850" y="384810"/>
                    <a:pt x="2341880" y="372110"/>
                    <a:pt x="2327910" y="358140"/>
                  </a:cubicBezTo>
                  <a:lnTo>
                    <a:pt x="359410" y="2326640"/>
                  </a:lnTo>
                  <a:cubicBezTo>
                    <a:pt x="372110" y="2340610"/>
                    <a:pt x="386080" y="2354580"/>
                    <a:pt x="400050" y="2368550"/>
                  </a:cubicBezTo>
                  <a:lnTo>
                    <a:pt x="2369820" y="398780"/>
                  </a:lnTo>
                  <a:close/>
                  <a:moveTo>
                    <a:pt x="2451100" y="2301240"/>
                  </a:moveTo>
                  <a:cubicBezTo>
                    <a:pt x="2520950" y="2219960"/>
                    <a:pt x="2579370" y="2133600"/>
                    <a:pt x="2627630" y="2042160"/>
                  </a:cubicBezTo>
                  <a:lnTo>
                    <a:pt x="2042160" y="2627630"/>
                  </a:lnTo>
                  <a:cubicBezTo>
                    <a:pt x="2133600" y="2579370"/>
                    <a:pt x="2219960" y="2520950"/>
                    <a:pt x="2301240" y="2451100"/>
                  </a:cubicBezTo>
                  <a:lnTo>
                    <a:pt x="2451100" y="2301240"/>
                  </a:lnTo>
                  <a:close/>
                  <a:moveTo>
                    <a:pt x="2736850" y="1023620"/>
                  </a:moveTo>
                  <a:cubicBezTo>
                    <a:pt x="2730500" y="1002030"/>
                    <a:pt x="2724150" y="981710"/>
                    <a:pt x="2717800" y="960120"/>
                  </a:cubicBezTo>
                  <a:lnTo>
                    <a:pt x="960120" y="2717800"/>
                  </a:lnTo>
                  <a:cubicBezTo>
                    <a:pt x="981710" y="2724150"/>
                    <a:pt x="1002030" y="2730500"/>
                    <a:pt x="1023620" y="2736850"/>
                  </a:cubicBezTo>
                  <a:lnTo>
                    <a:pt x="2736850" y="1023620"/>
                  </a:lnTo>
                  <a:close/>
                  <a:moveTo>
                    <a:pt x="2696210" y="1892300"/>
                  </a:moveTo>
                  <a:cubicBezTo>
                    <a:pt x="2711450" y="1851660"/>
                    <a:pt x="2725420" y="1811020"/>
                    <a:pt x="2736850" y="1769110"/>
                  </a:cubicBezTo>
                  <a:lnTo>
                    <a:pt x="1769110" y="2736850"/>
                  </a:lnTo>
                  <a:cubicBezTo>
                    <a:pt x="1811020" y="2725420"/>
                    <a:pt x="1851660" y="2711450"/>
                    <a:pt x="1892300" y="2696210"/>
                  </a:cubicBezTo>
                  <a:lnTo>
                    <a:pt x="2696210" y="1892300"/>
                  </a:lnTo>
                  <a:close/>
                  <a:moveTo>
                    <a:pt x="2523490" y="576580"/>
                  </a:moveTo>
                  <a:cubicBezTo>
                    <a:pt x="2512060" y="561340"/>
                    <a:pt x="2500630" y="544830"/>
                    <a:pt x="2487930" y="529590"/>
                  </a:cubicBezTo>
                  <a:lnTo>
                    <a:pt x="529590" y="2486660"/>
                  </a:lnTo>
                  <a:cubicBezTo>
                    <a:pt x="544830" y="2499360"/>
                    <a:pt x="561340" y="2510790"/>
                    <a:pt x="576580" y="2522220"/>
                  </a:cubicBezTo>
                  <a:lnTo>
                    <a:pt x="2523490" y="576580"/>
                  </a:lnTo>
                  <a:close/>
                  <a:moveTo>
                    <a:pt x="2696210" y="899160"/>
                  </a:moveTo>
                  <a:cubicBezTo>
                    <a:pt x="2688590" y="878840"/>
                    <a:pt x="2680970" y="859790"/>
                    <a:pt x="2672080" y="840740"/>
                  </a:cubicBezTo>
                  <a:lnTo>
                    <a:pt x="839470" y="2673350"/>
                  </a:lnTo>
                  <a:cubicBezTo>
                    <a:pt x="858520" y="2682240"/>
                    <a:pt x="878840" y="2689860"/>
                    <a:pt x="897890" y="2697480"/>
                  </a:cubicBezTo>
                  <a:lnTo>
                    <a:pt x="2696210" y="899160"/>
                  </a:lnTo>
                  <a:close/>
                  <a:moveTo>
                    <a:pt x="2449830" y="483870"/>
                  </a:moveTo>
                  <a:cubicBezTo>
                    <a:pt x="2437130" y="468630"/>
                    <a:pt x="2424430" y="454660"/>
                    <a:pt x="2410460" y="440690"/>
                  </a:cubicBezTo>
                  <a:lnTo>
                    <a:pt x="440690" y="2410460"/>
                  </a:lnTo>
                  <a:cubicBezTo>
                    <a:pt x="454660" y="2424430"/>
                    <a:pt x="469900" y="2437130"/>
                    <a:pt x="483870" y="2449830"/>
                  </a:cubicBezTo>
                  <a:lnTo>
                    <a:pt x="2449830" y="483870"/>
                  </a:lnTo>
                  <a:close/>
                  <a:moveTo>
                    <a:pt x="2588260" y="675640"/>
                  </a:moveTo>
                  <a:cubicBezTo>
                    <a:pt x="2578100" y="659130"/>
                    <a:pt x="2567940" y="641350"/>
                    <a:pt x="2556510" y="624840"/>
                  </a:cubicBezTo>
                  <a:lnTo>
                    <a:pt x="624840" y="2556510"/>
                  </a:lnTo>
                  <a:cubicBezTo>
                    <a:pt x="641350" y="2567940"/>
                    <a:pt x="657860" y="2578100"/>
                    <a:pt x="675640" y="2588260"/>
                  </a:cubicBezTo>
                  <a:lnTo>
                    <a:pt x="2588260" y="675640"/>
                  </a:lnTo>
                  <a:close/>
                  <a:moveTo>
                    <a:pt x="2646680" y="783590"/>
                  </a:moveTo>
                  <a:cubicBezTo>
                    <a:pt x="2637790" y="765810"/>
                    <a:pt x="2628900" y="746760"/>
                    <a:pt x="2618740" y="728980"/>
                  </a:cubicBezTo>
                  <a:lnTo>
                    <a:pt x="728980" y="2618740"/>
                  </a:lnTo>
                  <a:cubicBezTo>
                    <a:pt x="746760" y="2628900"/>
                    <a:pt x="764540" y="2637790"/>
                    <a:pt x="783590" y="2646680"/>
                  </a:cubicBezTo>
                  <a:lnTo>
                    <a:pt x="2646680" y="783590"/>
                  </a:lnTo>
                  <a:close/>
                </a:path>
              </a:pathLst>
            </a:custGeom>
            <a:solidFill>
              <a:srgbClr val="F5FBF9"/>
            </a:solidFill>
          </p:spPr>
        </p:sp>
      </p:grpSp>
      <p:grpSp>
        <p:nvGrpSpPr>
          <p:cNvPr id="13" name="Group 13"/>
          <p:cNvGrpSpPr>
            <a:grpSpLocks noChangeAspect="1"/>
          </p:cNvGrpSpPr>
          <p:nvPr/>
        </p:nvGrpSpPr>
        <p:grpSpPr>
          <a:xfrm>
            <a:off x="7706886" y="1341089"/>
            <a:ext cx="3085178" cy="3085178"/>
            <a:chOff x="-2540" y="-2540"/>
            <a:chExt cx="6355080" cy="6355080"/>
          </a:xfrm>
        </p:grpSpPr>
        <p:sp>
          <p:nvSpPr>
            <p:cNvPr id="14" name="Freeform 14"/>
            <p:cNvSpPr/>
            <p:nvPr/>
          </p:nvSpPr>
          <p:spPr>
            <a:xfrm>
              <a:off x="-2540" y="-2540"/>
              <a:ext cx="6355080" cy="6355080"/>
            </a:xfrm>
            <a:custGeom>
              <a:avLst/>
              <a:gdLst/>
              <a:ahLst/>
              <a:cxnLst/>
              <a:rect l="l" t="t" r="r" b="b"/>
              <a:pathLst>
                <a:path w="6355080" h="6355080">
                  <a:moveTo>
                    <a:pt x="3177540" y="6355080"/>
                  </a:moveTo>
                  <a:cubicBezTo>
                    <a:pt x="2329180" y="6355080"/>
                    <a:pt x="1530350" y="6024880"/>
                    <a:pt x="930910" y="5424170"/>
                  </a:cubicBezTo>
                  <a:cubicBezTo>
                    <a:pt x="330200" y="4824730"/>
                    <a:pt x="0" y="4025900"/>
                    <a:pt x="0" y="3177540"/>
                  </a:cubicBezTo>
                  <a:cubicBezTo>
                    <a:pt x="0" y="2329180"/>
                    <a:pt x="330200" y="1530350"/>
                    <a:pt x="930910" y="930910"/>
                  </a:cubicBezTo>
                  <a:cubicBezTo>
                    <a:pt x="1530350" y="330200"/>
                    <a:pt x="2329180" y="0"/>
                    <a:pt x="3177540" y="0"/>
                  </a:cubicBezTo>
                  <a:cubicBezTo>
                    <a:pt x="4025900" y="0"/>
                    <a:pt x="4824730" y="330200"/>
                    <a:pt x="5424170" y="930910"/>
                  </a:cubicBezTo>
                  <a:cubicBezTo>
                    <a:pt x="6024880" y="1531620"/>
                    <a:pt x="6355080" y="2329180"/>
                    <a:pt x="6355080" y="3177540"/>
                  </a:cubicBezTo>
                  <a:cubicBezTo>
                    <a:pt x="6355080" y="4025900"/>
                    <a:pt x="6024880" y="4824730"/>
                    <a:pt x="5424170" y="5424170"/>
                  </a:cubicBezTo>
                  <a:cubicBezTo>
                    <a:pt x="4824730" y="6024880"/>
                    <a:pt x="4025900" y="6355080"/>
                    <a:pt x="3177540" y="6355080"/>
                  </a:cubicBezTo>
                  <a:close/>
                  <a:moveTo>
                    <a:pt x="3177540" y="190500"/>
                  </a:moveTo>
                  <a:cubicBezTo>
                    <a:pt x="2379980" y="190500"/>
                    <a:pt x="1629410" y="501650"/>
                    <a:pt x="1065530" y="1065530"/>
                  </a:cubicBezTo>
                  <a:cubicBezTo>
                    <a:pt x="501650" y="1629410"/>
                    <a:pt x="190500" y="2379980"/>
                    <a:pt x="190500" y="3177540"/>
                  </a:cubicBezTo>
                  <a:cubicBezTo>
                    <a:pt x="190500" y="3975100"/>
                    <a:pt x="501650" y="4725670"/>
                    <a:pt x="1065530" y="5289550"/>
                  </a:cubicBezTo>
                  <a:cubicBezTo>
                    <a:pt x="1629410" y="5853430"/>
                    <a:pt x="2379980" y="6164580"/>
                    <a:pt x="3177540" y="6164580"/>
                  </a:cubicBezTo>
                  <a:cubicBezTo>
                    <a:pt x="3975100" y="6164580"/>
                    <a:pt x="4725670" y="5853430"/>
                    <a:pt x="5289550" y="5289550"/>
                  </a:cubicBezTo>
                  <a:cubicBezTo>
                    <a:pt x="5853430" y="4725670"/>
                    <a:pt x="6164580" y="3975100"/>
                    <a:pt x="6164580" y="3177540"/>
                  </a:cubicBezTo>
                  <a:cubicBezTo>
                    <a:pt x="6164580" y="2379980"/>
                    <a:pt x="5853430" y="1629410"/>
                    <a:pt x="5289550" y="1065530"/>
                  </a:cubicBezTo>
                  <a:cubicBezTo>
                    <a:pt x="4725670" y="501650"/>
                    <a:pt x="3975100" y="190500"/>
                    <a:pt x="3177540" y="190500"/>
                  </a:cubicBezTo>
                  <a:close/>
                </a:path>
              </a:pathLst>
            </a:custGeom>
            <a:solidFill>
              <a:srgbClr val="F3CD74"/>
            </a:solidFill>
          </p:spPr>
        </p:sp>
      </p:grpSp>
      <p:grpSp>
        <p:nvGrpSpPr>
          <p:cNvPr id="15" name="Group 15"/>
          <p:cNvGrpSpPr>
            <a:grpSpLocks noChangeAspect="1"/>
          </p:cNvGrpSpPr>
          <p:nvPr/>
        </p:nvGrpSpPr>
        <p:grpSpPr>
          <a:xfrm>
            <a:off x="14909414" y="1319898"/>
            <a:ext cx="3085178" cy="3085178"/>
            <a:chOff x="-2540" y="-2540"/>
            <a:chExt cx="6355080" cy="6355080"/>
          </a:xfrm>
        </p:grpSpPr>
        <p:sp>
          <p:nvSpPr>
            <p:cNvPr id="16" name="Freeform 16"/>
            <p:cNvSpPr/>
            <p:nvPr/>
          </p:nvSpPr>
          <p:spPr>
            <a:xfrm>
              <a:off x="-2540" y="-2540"/>
              <a:ext cx="6355080" cy="6355080"/>
            </a:xfrm>
            <a:custGeom>
              <a:avLst/>
              <a:gdLst/>
              <a:ahLst/>
              <a:cxnLst/>
              <a:rect l="l" t="t" r="r" b="b"/>
              <a:pathLst>
                <a:path w="6355080" h="6355080">
                  <a:moveTo>
                    <a:pt x="3177540" y="6355080"/>
                  </a:moveTo>
                  <a:cubicBezTo>
                    <a:pt x="2329180" y="6355080"/>
                    <a:pt x="1530350" y="6024880"/>
                    <a:pt x="930910" y="5424170"/>
                  </a:cubicBezTo>
                  <a:cubicBezTo>
                    <a:pt x="330200" y="4824730"/>
                    <a:pt x="0" y="4025900"/>
                    <a:pt x="0" y="3177540"/>
                  </a:cubicBezTo>
                  <a:cubicBezTo>
                    <a:pt x="0" y="2329180"/>
                    <a:pt x="330200" y="1530350"/>
                    <a:pt x="930910" y="930910"/>
                  </a:cubicBezTo>
                  <a:cubicBezTo>
                    <a:pt x="1530350" y="330200"/>
                    <a:pt x="2329180" y="0"/>
                    <a:pt x="3177540" y="0"/>
                  </a:cubicBezTo>
                  <a:cubicBezTo>
                    <a:pt x="4025900" y="0"/>
                    <a:pt x="4824730" y="330200"/>
                    <a:pt x="5424170" y="930910"/>
                  </a:cubicBezTo>
                  <a:cubicBezTo>
                    <a:pt x="6024880" y="1531620"/>
                    <a:pt x="6355080" y="2329180"/>
                    <a:pt x="6355080" y="3177540"/>
                  </a:cubicBezTo>
                  <a:cubicBezTo>
                    <a:pt x="6355080" y="4025900"/>
                    <a:pt x="6024880" y="4824730"/>
                    <a:pt x="5424170" y="5424170"/>
                  </a:cubicBezTo>
                  <a:cubicBezTo>
                    <a:pt x="4824730" y="6024880"/>
                    <a:pt x="4025900" y="6355080"/>
                    <a:pt x="3177540" y="6355080"/>
                  </a:cubicBezTo>
                  <a:close/>
                  <a:moveTo>
                    <a:pt x="3177540" y="190500"/>
                  </a:moveTo>
                  <a:cubicBezTo>
                    <a:pt x="2379980" y="190500"/>
                    <a:pt x="1629410" y="501650"/>
                    <a:pt x="1065530" y="1065530"/>
                  </a:cubicBezTo>
                  <a:cubicBezTo>
                    <a:pt x="501650" y="1629410"/>
                    <a:pt x="190500" y="2379980"/>
                    <a:pt x="190500" y="3177540"/>
                  </a:cubicBezTo>
                  <a:cubicBezTo>
                    <a:pt x="190500" y="3975100"/>
                    <a:pt x="501650" y="4725670"/>
                    <a:pt x="1065530" y="5289550"/>
                  </a:cubicBezTo>
                  <a:cubicBezTo>
                    <a:pt x="1629410" y="5853430"/>
                    <a:pt x="2379980" y="6164580"/>
                    <a:pt x="3177540" y="6164580"/>
                  </a:cubicBezTo>
                  <a:cubicBezTo>
                    <a:pt x="3975100" y="6164580"/>
                    <a:pt x="4725670" y="5853430"/>
                    <a:pt x="5289550" y="5289550"/>
                  </a:cubicBezTo>
                  <a:cubicBezTo>
                    <a:pt x="5853430" y="4725670"/>
                    <a:pt x="6164580" y="3975100"/>
                    <a:pt x="6164580" y="3177540"/>
                  </a:cubicBezTo>
                  <a:cubicBezTo>
                    <a:pt x="6164580" y="2379980"/>
                    <a:pt x="5853430" y="1629410"/>
                    <a:pt x="5289550" y="1065530"/>
                  </a:cubicBezTo>
                  <a:cubicBezTo>
                    <a:pt x="4725670" y="501650"/>
                    <a:pt x="3975100" y="190500"/>
                    <a:pt x="3177540" y="190500"/>
                  </a:cubicBezTo>
                  <a:close/>
                </a:path>
              </a:pathLst>
            </a:custGeom>
            <a:solidFill>
              <a:srgbClr val="F3CD74"/>
            </a:solidFill>
          </p:spPr>
        </p:sp>
      </p:grpSp>
      <p:grpSp>
        <p:nvGrpSpPr>
          <p:cNvPr id="17" name="Group 17"/>
          <p:cNvGrpSpPr>
            <a:grpSpLocks noChangeAspect="1"/>
          </p:cNvGrpSpPr>
          <p:nvPr/>
        </p:nvGrpSpPr>
        <p:grpSpPr>
          <a:xfrm>
            <a:off x="6863669" y="1077699"/>
            <a:ext cx="3348582" cy="3348568"/>
            <a:chOff x="0" y="0"/>
            <a:chExt cx="6350000" cy="6349975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3"/>
              <a:stretch>
                <a:fillRect b="-34907"/>
              </a:stretch>
            </a:blipFill>
          </p:spPr>
        </p:sp>
      </p:grpSp>
      <p:grpSp>
        <p:nvGrpSpPr>
          <p:cNvPr id="19" name="Group 19"/>
          <p:cNvGrpSpPr>
            <a:grpSpLocks noChangeAspect="1"/>
          </p:cNvGrpSpPr>
          <p:nvPr/>
        </p:nvGrpSpPr>
        <p:grpSpPr>
          <a:xfrm>
            <a:off x="13683724" y="1129054"/>
            <a:ext cx="3348582" cy="3348568"/>
            <a:chOff x="0" y="0"/>
            <a:chExt cx="6350000" cy="6349975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4"/>
              <a:stretch>
                <a:fillRect t="-58401" b="-58401"/>
              </a:stretch>
            </a:blipFill>
          </p:spPr>
        </p:sp>
      </p:grpSp>
      <p:sp>
        <p:nvSpPr>
          <p:cNvPr id="21" name="TextBox 21"/>
          <p:cNvSpPr txBox="1"/>
          <p:nvPr/>
        </p:nvSpPr>
        <p:spPr>
          <a:xfrm>
            <a:off x="182979" y="4678561"/>
            <a:ext cx="4762900" cy="4649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00"/>
              </a:lnSpc>
            </a:pPr>
            <a:r>
              <a:rPr lang="en-US" sz="3000" spc="300">
                <a:solidFill>
                  <a:srgbClr val="F5FBF9"/>
                </a:solidFill>
                <a:latin typeface="Tex Gyre Adventor"/>
              </a:rPr>
              <a:t>КИРПИКОВА КСЕНИЯ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6029164" y="4678561"/>
            <a:ext cx="4762900" cy="4649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00"/>
              </a:lnSpc>
            </a:pPr>
            <a:r>
              <a:rPr lang="en-US" sz="3000" spc="300">
                <a:solidFill>
                  <a:srgbClr val="F5FBF9"/>
                </a:solidFill>
                <a:latin typeface="Tex Gyre Adventor"/>
              </a:rPr>
              <a:t>ЛЕОНТЬЕВ ЯКОВ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3231692" y="4678561"/>
            <a:ext cx="4762900" cy="4649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00"/>
              </a:lnSpc>
            </a:pPr>
            <a:r>
              <a:rPr lang="en-US" sz="3000" spc="300">
                <a:solidFill>
                  <a:srgbClr val="F5FBF9"/>
                </a:solidFill>
                <a:latin typeface="Tex Gyre Adventor"/>
              </a:rPr>
              <a:t>ПОПОВ АНДРЕЙ</a:t>
            </a:r>
          </a:p>
        </p:txBody>
      </p:sp>
      <p:grpSp>
        <p:nvGrpSpPr>
          <p:cNvPr id="24" name="Group 24"/>
          <p:cNvGrpSpPr>
            <a:grpSpLocks noChangeAspect="1"/>
          </p:cNvGrpSpPr>
          <p:nvPr/>
        </p:nvGrpSpPr>
        <p:grpSpPr>
          <a:xfrm>
            <a:off x="3904316" y="5143500"/>
            <a:ext cx="3802570" cy="3802570"/>
            <a:chOff x="0" y="0"/>
            <a:chExt cx="2787650" cy="278765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2787650" cy="2787650"/>
            </a:xfrm>
            <a:custGeom>
              <a:avLst/>
              <a:gdLst/>
              <a:ahLst/>
              <a:cxnLst/>
              <a:rect l="l" t="t" r="r" b="b"/>
              <a:pathLst>
                <a:path w="2787650" h="2787650">
                  <a:moveTo>
                    <a:pt x="81280" y="1861820"/>
                  </a:moveTo>
                  <a:cubicBezTo>
                    <a:pt x="73660" y="1841500"/>
                    <a:pt x="67310" y="1819910"/>
                    <a:pt x="60960" y="1799590"/>
                  </a:cubicBezTo>
                  <a:lnTo>
                    <a:pt x="1800860" y="59690"/>
                  </a:lnTo>
                  <a:cubicBezTo>
                    <a:pt x="1821180" y="66040"/>
                    <a:pt x="1842770" y="72390"/>
                    <a:pt x="1863090" y="80010"/>
                  </a:cubicBezTo>
                  <a:lnTo>
                    <a:pt x="81280" y="1861820"/>
                  </a:lnTo>
                  <a:close/>
                  <a:moveTo>
                    <a:pt x="1597660" y="15240"/>
                  </a:moveTo>
                  <a:cubicBezTo>
                    <a:pt x="1573530" y="11430"/>
                    <a:pt x="1548130" y="8890"/>
                    <a:pt x="1524000" y="6350"/>
                  </a:cubicBezTo>
                  <a:lnTo>
                    <a:pt x="6350" y="1524000"/>
                  </a:lnTo>
                  <a:cubicBezTo>
                    <a:pt x="8890" y="1548130"/>
                    <a:pt x="11430" y="1573530"/>
                    <a:pt x="15240" y="1597660"/>
                  </a:cubicBezTo>
                  <a:lnTo>
                    <a:pt x="1597660" y="15240"/>
                  </a:lnTo>
                  <a:close/>
                  <a:moveTo>
                    <a:pt x="2189480" y="248920"/>
                  </a:moveTo>
                  <a:cubicBezTo>
                    <a:pt x="2172970" y="237490"/>
                    <a:pt x="2156460" y="226060"/>
                    <a:pt x="2139950" y="215900"/>
                  </a:cubicBezTo>
                  <a:lnTo>
                    <a:pt x="215900" y="2139950"/>
                  </a:lnTo>
                  <a:cubicBezTo>
                    <a:pt x="226060" y="2156460"/>
                    <a:pt x="237490" y="2172970"/>
                    <a:pt x="248920" y="2189480"/>
                  </a:cubicBezTo>
                  <a:lnTo>
                    <a:pt x="2189480" y="248920"/>
                  </a:lnTo>
                  <a:close/>
                  <a:moveTo>
                    <a:pt x="1979930" y="128270"/>
                  </a:moveTo>
                  <a:cubicBezTo>
                    <a:pt x="1960880" y="119380"/>
                    <a:pt x="1941830" y="110490"/>
                    <a:pt x="1922780" y="102870"/>
                  </a:cubicBezTo>
                  <a:lnTo>
                    <a:pt x="104140" y="1921510"/>
                  </a:lnTo>
                  <a:cubicBezTo>
                    <a:pt x="111760" y="1940560"/>
                    <a:pt x="120650" y="1959610"/>
                    <a:pt x="129540" y="1978660"/>
                  </a:cubicBezTo>
                  <a:lnTo>
                    <a:pt x="1979930" y="128270"/>
                  </a:lnTo>
                  <a:close/>
                  <a:moveTo>
                    <a:pt x="2087880" y="185420"/>
                  </a:moveTo>
                  <a:cubicBezTo>
                    <a:pt x="2070100" y="175260"/>
                    <a:pt x="2052320" y="165100"/>
                    <a:pt x="2034540" y="156210"/>
                  </a:cubicBezTo>
                  <a:lnTo>
                    <a:pt x="154940" y="2035810"/>
                  </a:lnTo>
                  <a:cubicBezTo>
                    <a:pt x="163830" y="2053590"/>
                    <a:pt x="173990" y="2071370"/>
                    <a:pt x="184150" y="2089150"/>
                  </a:cubicBezTo>
                  <a:lnTo>
                    <a:pt x="2087880" y="185420"/>
                  </a:lnTo>
                  <a:close/>
                  <a:moveTo>
                    <a:pt x="834390" y="116840"/>
                  </a:moveTo>
                  <a:cubicBezTo>
                    <a:pt x="774700" y="143510"/>
                    <a:pt x="716280" y="173990"/>
                    <a:pt x="660400" y="208280"/>
                  </a:cubicBezTo>
                  <a:lnTo>
                    <a:pt x="208280" y="660400"/>
                  </a:lnTo>
                  <a:cubicBezTo>
                    <a:pt x="172720" y="716280"/>
                    <a:pt x="142240" y="774700"/>
                    <a:pt x="116840" y="834390"/>
                  </a:cubicBezTo>
                  <a:lnTo>
                    <a:pt x="834390" y="116840"/>
                  </a:lnTo>
                  <a:close/>
                  <a:moveTo>
                    <a:pt x="1363980" y="0"/>
                  </a:moveTo>
                  <a:lnTo>
                    <a:pt x="0" y="1363980"/>
                  </a:lnTo>
                  <a:cubicBezTo>
                    <a:pt x="0" y="1391920"/>
                    <a:pt x="0" y="1418590"/>
                    <a:pt x="1270" y="1446530"/>
                  </a:cubicBezTo>
                  <a:lnTo>
                    <a:pt x="1445260" y="1270"/>
                  </a:lnTo>
                  <a:cubicBezTo>
                    <a:pt x="1418590" y="0"/>
                    <a:pt x="1390650" y="0"/>
                    <a:pt x="1363980" y="0"/>
                  </a:cubicBezTo>
                  <a:close/>
                  <a:moveTo>
                    <a:pt x="2787650" y="1386840"/>
                  </a:moveTo>
                  <a:lnTo>
                    <a:pt x="1386840" y="2787650"/>
                  </a:lnTo>
                  <a:cubicBezTo>
                    <a:pt x="1414780" y="2787650"/>
                    <a:pt x="1443990" y="2787650"/>
                    <a:pt x="1471930" y="2785110"/>
                  </a:cubicBezTo>
                  <a:lnTo>
                    <a:pt x="2785110" y="1471930"/>
                  </a:lnTo>
                  <a:cubicBezTo>
                    <a:pt x="2786380" y="1443990"/>
                    <a:pt x="2787650" y="1414780"/>
                    <a:pt x="2787650" y="1386840"/>
                  </a:cubicBezTo>
                  <a:close/>
                  <a:moveTo>
                    <a:pt x="2283460" y="321310"/>
                  </a:moveTo>
                  <a:cubicBezTo>
                    <a:pt x="2268220" y="308610"/>
                    <a:pt x="2252980" y="295910"/>
                    <a:pt x="2237740" y="284480"/>
                  </a:cubicBezTo>
                  <a:lnTo>
                    <a:pt x="284480" y="2237740"/>
                  </a:lnTo>
                  <a:cubicBezTo>
                    <a:pt x="295910" y="2252980"/>
                    <a:pt x="308610" y="2268220"/>
                    <a:pt x="321310" y="2283460"/>
                  </a:cubicBezTo>
                  <a:lnTo>
                    <a:pt x="2283460" y="321310"/>
                  </a:lnTo>
                  <a:close/>
                  <a:moveTo>
                    <a:pt x="1276350" y="5080"/>
                  </a:moveTo>
                  <a:cubicBezTo>
                    <a:pt x="1244600" y="7620"/>
                    <a:pt x="1214120" y="11430"/>
                    <a:pt x="1182370" y="16510"/>
                  </a:cubicBezTo>
                  <a:lnTo>
                    <a:pt x="16510" y="1182370"/>
                  </a:lnTo>
                  <a:cubicBezTo>
                    <a:pt x="11430" y="1214120"/>
                    <a:pt x="7620" y="1244600"/>
                    <a:pt x="5080" y="1276350"/>
                  </a:cubicBezTo>
                  <a:lnTo>
                    <a:pt x="1276350" y="5080"/>
                  </a:lnTo>
                  <a:close/>
                  <a:moveTo>
                    <a:pt x="1080770" y="35560"/>
                  </a:moveTo>
                  <a:cubicBezTo>
                    <a:pt x="1042670" y="44450"/>
                    <a:pt x="1004570" y="54610"/>
                    <a:pt x="966470" y="67310"/>
                  </a:cubicBezTo>
                  <a:lnTo>
                    <a:pt x="66040" y="966470"/>
                  </a:lnTo>
                  <a:cubicBezTo>
                    <a:pt x="54610" y="1004570"/>
                    <a:pt x="43180" y="1041400"/>
                    <a:pt x="34290" y="1080770"/>
                  </a:cubicBezTo>
                  <a:lnTo>
                    <a:pt x="1080770" y="35560"/>
                  </a:lnTo>
                  <a:close/>
                  <a:moveTo>
                    <a:pt x="1734820" y="41910"/>
                  </a:moveTo>
                  <a:cubicBezTo>
                    <a:pt x="1711960" y="36830"/>
                    <a:pt x="1690370" y="31750"/>
                    <a:pt x="1667510" y="26670"/>
                  </a:cubicBezTo>
                  <a:lnTo>
                    <a:pt x="26670" y="1667510"/>
                  </a:lnTo>
                  <a:cubicBezTo>
                    <a:pt x="31750" y="1690370"/>
                    <a:pt x="36830" y="1711960"/>
                    <a:pt x="41910" y="1734820"/>
                  </a:cubicBezTo>
                  <a:lnTo>
                    <a:pt x="1734820" y="41910"/>
                  </a:lnTo>
                  <a:close/>
                  <a:moveTo>
                    <a:pt x="2762250" y="1659890"/>
                  </a:moveTo>
                  <a:cubicBezTo>
                    <a:pt x="2768600" y="1626870"/>
                    <a:pt x="2773680" y="1595120"/>
                    <a:pt x="2777490" y="1562100"/>
                  </a:cubicBezTo>
                  <a:lnTo>
                    <a:pt x="1562100" y="2777490"/>
                  </a:lnTo>
                  <a:cubicBezTo>
                    <a:pt x="1595120" y="2773680"/>
                    <a:pt x="1628140" y="2768600"/>
                    <a:pt x="1659890" y="2762250"/>
                  </a:cubicBezTo>
                  <a:lnTo>
                    <a:pt x="2762250" y="1659890"/>
                  </a:lnTo>
                  <a:close/>
                  <a:moveTo>
                    <a:pt x="2785110" y="1306830"/>
                  </a:moveTo>
                  <a:cubicBezTo>
                    <a:pt x="2783840" y="1281430"/>
                    <a:pt x="2781300" y="1256030"/>
                    <a:pt x="2778760" y="1230630"/>
                  </a:cubicBezTo>
                  <a:lnTo>
                    <a:pt x="1230630" y="2777490"/>
                  </a:lnTo>
                  <a:cubicBezTo>
                    <a:pt x="1256030" y="2780030"/>
                    <a:pt x="1281430" y="2782570"/>
                    <a:pt x="1306830" y="2783840"/>
                  </a:cubicBezTo>
                  <a:lnTo>
                    <a:pt x="2785110" y="1306830"/>
                  </a:lnTo>
                  <a:close/>
                  <a:moveTo>
                    <a:pt x="2767330" y="1158240"/>
                  </a:moveTo>
                  <a:cubicBezTo>
                    <a:pt x="2763520" y="1135380"/>
                    <a:pt x="2758440" y="1112520"/>
                    <a:pt x="2753360" y="1089660"/>
                  </a:cubicBezTo>
                  <a:lnTo>
                    <a:pt x="1088390" y="2753360"/>
                  </a:lnTo>
                  <a:cubicBezTo>
                    <a:pt x="1111250" y="2758440"/>
                    <a:pt x="1134110" y="2763520"/>
                    <a:pt x="1156970" y="2767330"/>
                  </a:cubicBezTo>
                  <a:lnTo>
                    <a:pt x="2767330" y="1158240"/>
                  </a:lnTo>
                  <a:close/>
                  <a:moveTo>
                    <a:pt x="2369820" y="398780"/>
                  </a:moveTo>
                  <a:cubicBezTo>
                    <a:pt x="2355850" y="384810"/>
                    <a:pt x="2341880" y="372110"/>
                    <a:pt x="2327910" y="358140"/>
                  </a:cubicBezTo>
                  <a:lnTo>
                    <a:pt x="359410" y="2326640"/>
                  </a:lnTo>
                  <a:cubicBezTo>
                    <a:pt x="372110" y="2340610"/>
                    <a:pt x="386080" y="2354580"/>
                    <a:pt x="400050" y="2368550"/>
                  </a:cubicBezTo>
                  <a:lnTo>
                    <a:pt x="2369820" y="398780"/>
                  </a:lnTo>
                  <a:close/>
                  <a:moveTo>
                    <a:pt x="2451100" y="2301240"/>
                  </a:moveTo>
                  <a:cubicBezTo>
                    <a:pt x="2520950" y="2219960"/>
                    <a:pt x="2579370" y="2133600"/>
                    <a:pt x="2627630" y="2042160"/>
                  </a:cubicBezTo>
                  <a:lnTo>
                    <a:pt x="2042160" y="2627630"/>
                  </a:lnTo>
                  <a:cubicBezTo>
                    <a:pt x="2133600" y="2579370"/>
                    <a:pt x="2219960" y="2520950"/>
                    <a:pt x="2301240" y="2451100"/>
                  </a:cubicBezTo>
                  <a:lnTo>
                    <a:pt x="2451100" y="2301240"/>
                  </a:lnTo>
                  <a:close/>
                  <a:moveTo>
                    <a:pt x="2736850" y="1023620"/>
                  </a:moveTo>
                  <a:cubicBezTo>
                    <a:pt x="2730500" y="1002030"/>
                    <a:pt x="2724150" y="981710"/>
                    <a:pt x="2717800" y="960120"/>
                  </a:cubicBezTo>
                  <a:lnTo>
                    <a:pt x="960120" y="2717800"/>
                  </a:lnTo>
                  <a:cubicBezTo>
                    <a:pt x="981710" y="2724150"/>
                    <a:pt x="1002030" y="2730500"/>
                    <a:pt x="1023620" y="2736850"/>
                  </a:cubicBezTo>
                  <a:lnTo>
                    <a:pt x="2736850" y="1023620"/>
                  </a:lnTo>
                  <a:close/>
                  <a:moveTo>
                    <a:pt x="2696210" y="1892300"/>
                  </a:moveTo>
                  <a:cubicBezTo>
                    <a:pt x="2711450" y="1851660"/>
                    <a:pt x="2725420" y="1811020"/>
                    <a:pt x="2736850" y="1769110"/>
                  </a:cubicBezTo>
                  <a:lnTo>
                    <a:pt x="1769110" y="2736850"/>
                  </a:lnTo>
                  <a:cubicBezTo>
                    <a:pt x="1811020" y="2725420"/>
                    <a:pt x="1851660" y="2711450"/>
                    <a:pt x="1892300" y="2696210"/>
                  </a:cubicBezTo>
                  <a:lnTo>
                    <a:pt x="2696210" y="1892300"/>
                  </a:lnTo>
                  <a:close/>
                  <a:moveTo>
                    <a:pt x="2523490" y="576580"/>
                  </a:moveTo>
                  <a:cubicBezTo>
                    <a:pt x="2512060" y="561340"/>
                    <a:pt x="2500630" y="544830"/>
                    <a:pt x="2487930" y="529590"/>
                  </a:cubicBezTo>
                  <a:lnTo>
                    <a:pt x="529590" y="2486660"/>
                  </a:lnTo>
                  <a:cubicBezTo>
                    <a:pt x="544830" y="2499360"/>
                    <a:pt x="561340" y="2510790"/>
                    <a:pt x="576580" y="2522220"/>
                  </a:cubicBezTo>
                  <a:lnTo>
                    <a:pt x="2523490" y="576580"/>
                  </a:lnTo>
                  <a:close/>
                  <a:moveTo>
                    <a:pt x="2696210" y="899160"/>
                  </a:moveTo>
                  <a:cubicBezTo>
                    <a:pt x="2688590" y="878840"/>
                    <a:pt x="2680970" y="859790"/>
                    <a:pt x="2672080" y="840740"/>
                  </a:cubicBezTo>
                  <a:lnTo>
                    <a:pt x="839470" y="2673350"/>
                  </a:lnTo>
                  <a:cubicBezTo>
                    <a:pt x="858520" y="2682240"/>
                    <a:pt x="878840" y="2689860"/>
                    <a:pt x="897890" y="2697480"/>
                  </a:cubicBezTo>
                  <a:lnTo>
                    <a:pt x="2696210" y="899160"/>
                  </a:lnTo>
                  <a:close/>
                  <a:moveTo>
                    <a:pt x="2449830" y="483870"/>
                  </a:moveTo>
                  <a:cubicBezTo>
                    <a:pt x="2437130" y="468630"/>
                    <a:pt x="2424430" y="454660"/>
                    <a:pt x="2410460" y="440690"/>
                  </a:cubicBezTo>
                  <a:lnTo>
                    <a:pt x="440690" y="2410460"/>
                  </a:lnTo>
                  <a:cubicBezTo>
                    <a:pt x="454660" y="2424430"/>
                    <a:pt x="469900" y="2437130"/>
                    <a:pt x="483870" y="2449830"/>
                  </a:cubicBezTo>
                  <a:lnTo>
                    <a:pt x="2449830" y="483870"/>
                  </a:lnTo>
                  <a:close/>
                  <a:moveTo>
                    <a:pt x="2588260" y="675640"/>
                  </a:moveTo>
                  <a:cubicBezTo>
                    <a:pt x="2578100" y="659130"/>
                    <a:pt x="2567940" y="641350"/>
                    <a:pt x="2556510" y="624840"/>
                  </a:cubicBezTo>
                  <a:lnTo>
                    <a:pt x="624840" y="2556510"/>
                  </a:lnTo>
                  <a:cubicBezTo>
                    <a:pt x="641350" y="2567940"/>
                    <a:pt x="657860" y="2578100"/>
                    <a:pt x="675640" y="2588260"/>
                  </a:cubicBezTo>
                  <a:lnTo>
                    <a:pt x="2588260" y="675640"/>
                  </a:lnTo>
                  <a:close/>
                  <a:moveTo>
                    <a:pt x="2646680" y="783590"/>
                  </a:moveTo>
                  <a:cubicBezTo>
                    <a:pt x="2637790" y="765810"/>
                    <a:pt x="2628900" y="746760"/>
                    <a:pt x="2618740" y="728980"/>
                  </a:cubicBezTo>
                  <a:lnTo>
                    <a:pt x="728980" y="2618740"/>
                  </a:lnTo>
                  <a:cubicBezTo>
                    <a:pt x="746760" y="2628900"/>
                    <a:pt x="764540" y="2637790"/>
                    <a:pt x="783590" y="2646680"/>
                  </a:cubicBezTo>
                  <a:lnTo>
                    <a:pt x="2646680" y="783590"/>
                  </a:lnTo>
                  <a:close/>
                </a:path>
              </a:pathLst>
            </a:custGeom>
            <a:solidFill>
              <a:srgbClr val="F5FBF9"/>
            </a:solidFill>
          </p:spPr>
        </p:sp>
      </p:grpSp>
      <p:grpSp>
        <p:nvGrpSpPr>
          <p:cNvPr id="26" name="Group 26"/>
          <p:cNvGrpSpPr>
            <a:grpSpLocks noChangeAspect="1"/>
          </p:cNvGrpSpPr>
          <p:nvPr/>
        </p:nvGrpSpPr>
        <p:grpSpPr>
          <a:xfrm>
            <a:off x="10629636" y="5143500"/>
            <a:ext cx="3802570" cy="3802570"/>
            <a:chOff x="0" y="0"/>
            <a:chExt cx="2787650" cy="2787650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2787650" cy="2787650"/>
            </a:xfrm>
            <a:custGeom>
              <a:avLst/>
              <a:gdLst/>
              <a:ahLst/>
              <a:cxnLst/>
              <a:rect l="l" t="t" r="r" b="b"/>
              <a:pathLst>
                <a:path w="2787650" h="2787650">
                  <a:moveTo>
                    <a:pt x="81280" y="1861820"/>
                  </a:moveTo>
                  <a:cubicBezTo>
                    <a:pt x="73660" y="1841500"/>
                    <a:pt x="67310" y="1819910"/>
                    <a:pt x="60960" y="1799590"/>
                  </a:cubicBezTo>
                  <a:lnTo>
                    <a:pt x="1800860" y="59690"/>
                  </a:lnTo>
                  <a:cubicBezTo>
                    <a:pt x="1821180" y="66040"/>
                    <a:pt x="1842770" y="72390"/>
                    <a:pt x="1863090" y="80010"/>
                  </a:cubicBezTo>
                  <a:lnTo>
                    <a:pt x="81280" y="1861820"/>
                  </a:lnTo>
                  <a:close/>
                  <a:moveTo>
                    <a:pt x="1597660" y="15240"/>
                  </a:moveTo>
                  <a:cubicBezTo>
                    <a:pt x="1573530" y="11430"/>
                    <a:pt x="1548130" y="8890"/>
                    <a:pt x="1524000" y="6350"/>
                  </a:cubicBezTo>
                  <a:lnTo>
                    <a:pt x="6350" y="1524000"/>
                  </a:lnTo>
                  <a:cubicBezTo>
                    <a:pt x="8890" y="1548130"/>
                    <a:pt x="11430" y="1573530"/>
                    <a:pt x="15240" y="1597660"/>
                  </a:cubicBezTo>
                  <a:lnTo>
                    <a:pt x="1597660" y="15240"/>
                  </a:lnTo>
                  <a:close/>
                  <a:moveTo>
                    <a:pt x="2189480" y="248920"/>
                  </a:moveTo>
                  <a:cubicBezTo>
                    <a:pt x="2172970" y="237490"/>
                    <a:pt x="2156460" y="226060"/>
                    <a:pt x="2139950" y="215900"/>
                  </a:cubicBezTo>
                  <a:lnTo>
                    <a:pt x="215900" y="2139950"/>
                  </a:lnTo>
                  <a:cubicBezTo>
                    <a:pt x="226060" y="2156460"/>
                    <a:pt x="237490" y="2172970"/>
                    <a:pt x="248920" y="2189480"/>
                  </a:cubicBezTo>
                  <a:lnTo>
                    <a:pt x="2189480" y="248920"/>
                  </a:lnTo>
                  <a:close/>
                  <a:moveTo>
                    <a:pt x="1979930" y="128270"/>
                  </a:moveTo>
                  <a:cubicBezTo>
                    <a:pt x="1960880" y="119380"/>
                    <a:pt x="1941830" y="110490"/>
                    <a:pt x="1922780" y="102870"/>
                  </a:cubicBezTo>
                  <a:lnTo>
                    <a:pt x="104140" y="1921510"/>
                  </a:lnTo>
                  <a:cubicBezTo>
                    <a:pt x="111760" y="1940560"/>
                    <a:pt x="120650" y="1959610"/>
                    <a:pt x="129540" y="1978660"/>
                  </a:cubicBezTo>
                  <a:lnTo>
                    <a:pt x="1979930" y="128270"/>
                  </a:lnTo>
                  <a:close/>
                  <a:moveTo>
                    <a:pt x="2087880" y="185420"/>
                  </a:moveTo>
                  <a:cubicBezTo>
                    <a:pt x="2070100" y="175260"/>
                    <a:pt x="2052320" y="165100"/>
                    <a:pt x="2034540" y="156210"/>
                  </a:cubicBezTo>
                  <a:lnTo>
                    <a:pt x="154940" y="2035810"/>
                  </a:lnTo>
                  <a:cubicBezTo>
                    <a:pt x="163830" y="2053590"/>
                    <a:pt x="173990" y="2071370"/>
                    <a:pt x="184150" y="2089150"/>
                  </a:cubicBezTo>
                  <a:lnTo>
                    <a:pt x="2087880" y="185420"/>
                  </a:lnTo>
                  <a:close/>
                  <a:moveTo>
                    <a:pt x="834390" y="116840"/>
                  </a:moveTo>
                  <a:cubicBezTo>
                    <a:pt x="774700" y="143510"/>
                    <a:pt x="716280" y="173990"/>
                    <a:pt x="660400" y="208280"/>
                  </a:cubicBezTo>
                  <a:lnTo>
                    <a:pt x="208280" y="660400"/>
                  </a:lnTo>
                  <a:cubicBezTo>
                    <a:pt x="172720" y="716280"/>
                    <a:pt x="142240" y="774700"/>
                    <a:pt x="116840" y="834390"/>
                  </a:cubicBezTo>
                  <a:lnTo>
                    <a:pt x="834390" y="116840"/>
                  </a:lnTo>
                  <a:close/>
                  <a:moveTo>
                    <a:pt x="1363980" y="0"/>
                  </a:moveTo>
                  <a:lnTo>
                    <a:pt x="0" y="1363980"/>
                  </a:lnTo>
                  <a:cubicBezTo>
                    <a:pt x="0" y="1391920"/>
                    <a:pt x="0" y="1418590"/>
                    <a:pt x="1270" y="1446530"/>
                  </a:cubicBezTo>
                  <a:lnTo>
                    <a:pt x="1445260" y="1270"/>
                  </a:lnTo>
                  <a:cubicBezTo>
                    <a:pt x="1418590" y="0"/>
                    <a:pt x="1390650" y="0"/>
                    <a:pt x="1363980" y="0"/>
                  </a:cubicBezTo>
                  <a:close/>
                  <a:moveTo>
                    <a:pt x="2787650" y="1386840"/>
                  </a:moveTo>
                  <a:lnTo>
                    <a:pt x="1386840" y="2787650"/>
                  </a:lnTo>
                  <a:cubicBezTo>
                    <a:pt x="1414780" y="2787650"/>
                    <a:pt x="1443990" y="2787650"/>
                    <a:pt x="1471930" y="2785110"/>
                  </a:cubicBezTo>
                  <a:lnTo>
                    <a:pt x="2785110" y="1471930"/>
                  </a:lnTo>
                  <a:cubicBezTo>
                    <a:pt x="2786380" y="1443990"/>
                    <a:pt x="2787650" y="1414780"/>
                    <a:pt x="2787650" y="1386840"/>
                  </a:cubicBezTo>
                  <a:close/>
                  <a:moveTo>
                    <a:pt x="2283460" y="321310"/>
                  </a:moveTo>
                  <a:cubicBezTo>
                    <a:pt x="2268220" y="308610"/>
                    <a:pt x="2252980" y="295910"/>
                    <a:pt x="2237740" y="284480"/>
                  </a:cubicBezTo>
                  <a:lnTo>
                    <a:pt x="284480" y="2237740"/>
                  </a:lnTo>
                  <a:cubicBezTo>
                    <a:pt x="295910" y="2252980"/>
                    <a:pt x="308610" y="2268220"/>
                    <a:pt x="321310" y="2283460"/>
                  </a:cubicBezTo>
                  <a:lnTo>
                    <a:pt x="2283460" y="321310"/>
                  </a:lnTo>
                  <a:close/>
                  <a:moveTo>
                    <a:pt x="1276350" y="5080"/>
                  </a:moveTo>
                  <a:cubicBezTo>
                    <a:pt x="1244600" y="7620"/>
                    <a:pt x="1214120" y="11430"/>
                    <a:pt x="1182370" y="16510"/>
                  </a:cubicBezTo>
                  <a:lnTo>
                    <a:pt x="16510" y="1182370"/>
                  </a:lnTo>
                  <a:cubicBezTo>
                    <a:pt x="11430" y="1214120"/>
                    <a:pt x="7620" y="1244600"/>
                    <a:pt x="5080" y="1276350"/>
                  </a:cubicBezTo>
                  <a:lnTo>
                    <a:pt x="1276350" y="5080"/>
                  </a:lnTo>
                  <a:close/>
                  <a:moveTo>
                    <a:pt x="1080770" y="35560"/>
                  </a:moveTo>
                  <a:cubicBezTo>
                    <a:pt x="1042670" y="44450"/>
                    <a:pt x="1004570" y="54610"/>
                    <a:pt x="966470" y="67310"/>
                  </a:cubicBezTo>
                  <a:lnTo>
                    <a:pt x="66040" y="966470"/>
                  </a:lnTo>
                  <a:cubicBezTo>
                    <a:pt x="54610" y="1004570"/>
                    <a:pt x="43180" y="1041400"/>
                    <a:pt x="34290" y="1080770"/>
                  </a:cubicBezTo>
                  <a:lnTo>
                    <a:pt x="1080770" y="35560"/>
                  </a:lnTo>
                  <a:close/>
                  <a:moveTo>
                    <a:pt x="1734820" y="41910"/>
                  </a:moveTo>
                  <a:cubicBezTo>
                    <a:pt x="1711960" y="36830"/>
                    <a:pt x="1690370" y="31750"/>
                    <a:pt x="1667510" y="26670"/>
                  </a:cubicBezTo>
                  <a:lnTo>
                    <a:pt x="26670" y="1667510"/>
                  </a:lnTo>
                  <a:cubicBezTo>
                    <a:pt x="31750" y="1690370"/>
                    <a:pt x="36830" y="1711960"/>
                    <a:pt x="41910" y="1734820"/>
                  </a:cubicBezTo>
                  <a:lnTo>
                    <a:pt x="1734820" y="41910"/>
                  </a:lnTo>
                  <a:close/>
                  <a:moveTo>
                    <a:pt x="2762250" y="1659890"/>
                  </a:moveTo>
                  <a:cubicBezTo>
                    <a:pt x="2768600" y="1626870"/>
                    <a:pt x="2773680" y="1595120"/>
                    <a:pt x="2777490" y="1562100"/>
                  </a:cubicBezTo>
                  <a:lnTo>
                    <a:pt x="1562100" y="2777490"/>
                  </a:lnTo>
                  <a:cubicBezTo>
                    <a:pt x="1595120" y="2773680"/>
                    <a:pt x="1628140" y="2768600"/>
                    <a:pt x="1659890" y="2762250"/>
                  </a:cubicBezTo>
                  <a:lnTo>
                    <a:pt x="2762250" y="1659890"/>
                  </a:lnTo>
                  <a:close/>
                  <a:moveTo>
                    <a:pt x="2785110" y="1306830"/>
                  </a:moveTo>
                  <a:cubicBezTo>
                    <a:pt x="2783840" y="1281430"/>
                    <a:pt x="2781300" y="1256030"/>
                    <a:pt x="2778760" y="1230630"/>
                  </a:cubicBezTo>
                  <a:lnTo>
                    <a:pt x="1230630" y="2777490"/>
                  </a:lnTo>
                  <a:cubicBezTo>
                    <a:pt x="1256030" y="2780030"/>
                    <a:pt x="1281430" y="2782570"/>
                    <a:pt x="1306830" y="2783840"/>
                  </a:cubicBezTo>
                  <a:lnTo>
                    <a:pt x="2785110" y="1306830"/>
                  </a:lnTo>
                  <a:close/>
                  <a:moveTo>
                    <a:pt x="2767330" y="1158240"/>
                  </a:moveTo>
                  <a:cubicBezTo>
                    <a:pt x="2763520" y="1135380"/>
                    <a:pt x="2758440" y="1112520"/>
                    <a:pt x="2753360" y="1089660"/>
                  </a:cubicBezTo>
                  <a:lnTo>
                    <a:pt x="1088390" y="2753360"/>
                  </a:lnTo>
                  <a:cubicBezTo>
                    <a:pt x="1111250" y="2758440"/>
                    <a:pt x="1134110" y="2763520"/>
                    <a:pt x="1156970" y="2767330"/>
                  </a:cubicBezTo>
                  <a:lnTo>
                    <a:pt x="2767330" y="1158240"/>
                  </a:lnTo>
                  <a:close/>
                  <a:moveTo>
                    <a:pt x="2369820" y="398780"/>
                  </a:moveTo>
                  <a:cubicBezTo>
                    <a:pt x="2355850" y="384810"/>
                    <a:pt x="2341880" y="372110"/>
                    <a:pt x="2327910" y="358140"/>
                  </a:cubicBezTo>
                  <a:lnTo>
                    <a:pt x="359410" y="2326640"/>
                  </a:lnTo>
                  <a:cubicBezTo>
                    <a:pt x="372110" y="2340610"/>
                    <a:pt x="386080" y="2354580"/>
                    <a:pt x="400050" y="2368550"/>
                  </a:cubicBezTo>
                  <a:lnTo>
                    <a:pt x="2369820" y="398780"/>
                  </a:lnTo>
                  <a:close/>
                  <a:moveTo>
                    <a:pt x="2451100" y="2301240"/>
                  </a:moveTo>
                  <a:cubicBezTo>
                    <a:pt x="2520950" y="2219960"/>
                    <a:pt x="2579370" y="2133600"/>
                    <a:pt x="2627630" y="2042160"/>
                  </a:cubicBezTo>
                  <a:lnTo>
                    <a:pt x="2042160" y="2627630"/>
                  </a:lnTo>
                  <a:cubicBezTo>
                    <a:pt x="2133600" y="2579370"/>
                    <a:pt x="2219960" y="2520950"/>
                    <a:pt x="2301240" y="2451100"/>
                  </a:cubicBezTo>
                  <a:lnTo>
                    <a:pt x="2451100" y="2301240"/>
                  </a:lnTo>
                  <a:close/>
                  <a:moveTo>
                    <a:pt x="2736850" y="1023620"/>
                  </a:moveTo>
                  <a:cubicBezTo>
                    <a:pt x="2730500" y="1002030"/>
                    <a:pt x="2724150" y="981710"/>
                    <a:pt x="2717800" y="960120"/>
                  </a:cubicBezTo>
                  <a:lnTo>
                    <a:pt x="960120" y="2717800"/>
                  </a:lnTo>
                  <a:cubicBezTo>
                    <a:pt x="981710" y="2724150"/>
                    <a:pt x="1002030" y="2730500"/>
                    <a:pt x="1023620" y="2736850"/>
                  </a:cubicBezTo>
                  <a:lnTo>
                    <a:pt x="2736850" y="1023620"/>
                  </a:lnTo>
                  <a:close/>
                  <a:moveTo>
                    <a:pt x="2696210" y="1892300"/>
                  </a:moveTo>
                  <a:cubicBezTo>
                    <a:pt x="2711450" y="1851660"/>
                    <a:pt x="2725420" y="1811020"/>
                    <a:pt x="2736850" y="1769110"/>
                  </a:cubicBezTo>
                  <a:lnTo>
                    <a:pt x="1769110" y="2736850"/>
                  </a:lnTo>
                  <a:cubicBezTo>
                    <a:pt x="1811020" y="2725420"/>
                    <a:pt x="1851660" y="2711450"/>
                    <a:pt x="1892300" y="2696210"/>
                  </a:cubicBezTo>
                  <a:lnTo>
                    <a:pt x="2696210" y="1892300"/>
                  </a:lnTo>
                  <a:close/>
                  <a:moveTo>
                    <a:pt x="2523490" y="576580"/>
                  </a:moveTo>
                  <a:cubicBezTo>
                    <a:pt x="2512060" y="561340"/>
                    <a:pt x="2500630" y="544830"/>
                    <a:pt x="2487930" y="529590"/>
                  </a:cubicBezTo>
                  <a:lnTo>
                    <a:pt x="529590" y="2486660"/>
                  </a:lnTo>
                  <a:cubicBezTo>
                    <a:pt x="544830" y="2499360"/>
                    <a:pt x="561340" y="2510790"/>
                    <a:pt x="576580" y="2522220"/>
                  </a:cubicBezTo>
                  <a:lnTo>
                    <a:pt x="2523490" y="576580"/>
                  </a:lnTo>
                  <a:close/>
                  <a:moveTo>
                    <a:pt x="2696210" y="899160"/>
                  </a:moveTo>
                  <a:cubicBezTo>
                    <a:pt x="2688590" y="878840"/>
                    <a:pt x="2680970" y="859790"/>
                    <a:pt x="2672080" y="840740"/>
                  </a:cubicBezTo>
                  <a:lnTo>
                    <a:pt x="839470" y="2673350"/>
                  </a:lnTo>
                  <a:cubicBezTo>
                    <a:pt x="858520" y="2682240"/>
                    <a:pt x="878840" y="2689860"/>
                    <a:pt x="897890" y="2697480"/>
                  </a:cubicBezTo>
                  <a:lnTo>
                    <a:pt x="2696210" y="899160"/>
                  </a:lnTo>
                  <a:close/>
                  <a:moveTo>
                    <a:pt x="2449830" y="483870"/>
                  </a:moveTo>
                  <a:cubicBezTo>
                    <a:pt x="2437130" y="468630"/>
                    <a:pt x="2424430" y="454660"/>
                    <a:pt x="2410460" y="440690"/>
                  </a:cubicBezTo>
                  <a:lnTo>
                    <a:pt x="440690" y="2410460"/>
                  </a:lnTo>
                  <a:cubicBezTo>
                    <a:pt x="454660" y="2424430"/>
                    <a:pt x="469900" y="2437130"/>
                    <a:pt x="483870" y="2449830"/>
                  </a:cubicBezTo>
                  <a:lnTo>
                    <a:pt x="2449830" y="483870"/>
                  </a:lnTo>
                  <a:close/>
                  <a:moveTo>
                    <a:pt x="2588260" y="675640"/>
                  </a:moveTo>
                  <a:cubicBezTo>
                    <a:pt x="2578100" y="659130"/>
                    <a:pt x="2567940" y="641350"/>
                    <a:pt x="2556510" y="624840"/>
                  </a:cubicBezTo>
                  <a:lnTo>
                    <a:pt x="624840" y="2556510"/>
                  </a:lnTo>
                  <a:cubicBezTo>
                    <a:pt x="641350" y="2567940"/>
                    <a:pt x="657860" y="2578100"/>
                    <a:pt x="675640" y="2588260"/>
                  </a:cubicBezTo>
                  <a:lnTo>
                    <a:pt x="2588260" y="675640"/>
                  </a:lnTo>
                  <a:close/>
                  <a:moveTo>
                    <a:pt x="2646680" y="783590"/>
                  </a:moveTo>
                  <a:cubicBezTo>
                    <a:pt x="2637790" y="765810"/>
                    <a:pt x="2628900" y="746760"/>
                    <a:pt x="2618740" y="728980"/>
                  </a:cubicBezTo>
                  <a:lnTo>
                    <a:pt x="728980" y="2618740"/>
                  </a:lnTo>
                  <a:cubicBezTo>
                    <a:pt x="746760" y="2628900"/>
                    <a:pt x="764540" y="2637790"/>
                    <a:pt x="783590" y="2646680"/>
                  </a:cubicBezTo>
                  <a:lnTo>
                    <a:pt x="2646680" y="783590"/>
                  </a:lnTo>
                  <a:close/>
                </a:path>
              </a:pathLst>
            </a:custGeom>
            <a:solidFill>
              <a:srgbClr val="F5FBF9"/>
            </a:solidFill>
          </p:spPr>
        </p:sp>
      </p:grpSp>
      <p:grpSp>
        <p:nvGrpSpPr>
          <p:cNvPr id="28" name="Group 28"/>
          <p:cNvGrpSpPr>
            <a:grpSpLocks noChangeAspect="1"/>
          </p:cNvGrpSpPr>
          <p:nvPr/>
        </p:nvGrpSpPr>
        <p:grpSpPr>
          <a:xfrm>
            <a:off x="11914141" y="5909732"/>
            <a:ext cx="3085178" cy="3085178"/>
            <a:chOff x="-2540" y="-2540"/>
            <a:chExt cx="6355080" cy="6355080"/>
          </a:xfrm>
        </p:grpSpPr>
        <p:sp>
          <p:nvSpPr>
            <p:cNvPr id="29" name="Freeform 29"/>
            <p:cNvSpPr/>
            <p:nvPr/>
          </p:nvSpPr>
          <p:spPr>
            <a:xfrm>
              <a:off x="-2540" y="-2540"/>
              <a:ext cx="6355080" cy="6355080"/>
            </a:xfrm>
            <a:custGeom>
              <a:avLst/>
              <a:gdLst/>
              <a:ahLst/>
              <a:cxnLst/>
              <a:rect l="l" t="t" r="r" b="b"/>
              <a:pathLst>
                <a:path w="6355080" h="6355080">
                  <a:moveTo>
                    <a:pt x="3177540" y="6355080"/>
                  </a:moveTo>
                  <a:cubicBezTo>
                    <a:pt x="2329180" y="6355080"/>
                    <a:pt x="1530350" y="6024880"/>
                    <a:pt x="930910" y="5424170"/>
                  </a:cubicBezTo>
                  <a:cubicBezTo>
                    <a:pt x="330200" y="4824730"/>
                    <a:pt x="0" y="4025900"/>
                    <a:pt x="0" y="3177540"/>
                  </a:cubicBezTo>
                  <a:cubicBezTo>
                    <a:pt x="0" y="2329180"/>
                    <a:pt x="330200" y="1530350"/>
                    <a:pt x="930910" y="930910"/>
                  </a:cubicBezTo>
                  <a:cubicBezTo>
                    <a:pt x="1530350" y="330200"/>
                    <a:pt x="2329180" y="0"/>
                    <a:pt x="3177540" y="0"/>
                  </a:cubicBezTo>
                  <a:cubicBezTo>
                    <a:pt x="4025900" y="0"/>
                    <a:pt x="4824730" y="330200"/>
                    <a:pt x="5424170" y="930910"/>
                  </a:cubicBezTo>
                  <a:cubicBezTo>
                    <a:pt x="6024880" y="1531620"/>
                    <a:pt x="6355080" y="2329180"/>
                    <a:pt x="6355080" y="3177540"/>
                  </a:cubicBezTo>
                  <a:cubicBezTo>
                    <a:pt x="6355080" y="4025900"/>
                    <a:pt x="6024880" y="4824730"/>
                    <a:pt x="5424170" y="5424170"/>
                  </a:cubicBezTo>
                  <a:cubicBezTo>
                    <a:pt x="4824730" y="6024880"/>
                    <a:pt x="4025900" y="6355080"/>
                    <a:pt x="3177540" y="6355080"/>
                  </a:cubicBezTo>
                  <a:close/>
                  <a:moveTo>
                    <a:pt x="3177540" y="190500"/>
                  </a:moveTo>
                  <a:cubicBezTo>
                    <a:pt x="2379980" y="190500"/>
                    <a:pt x="1629410" y="501650"/>
                    <a:pt x="1065530" y="1065530"/>
                  </a:cubicBezTo>
                  <a:cubicBezTo>
                    <a:pt x="501650" y="1629410"/>
                    <a:pt x="190500" y="2379980"/>
                    <a:pt x="190500" y="3177540"/>
                  </a:cubicBezTo>
                  <a:cubicBezTo>
                    <a:pt x="190500" y="3975100"/>
                    <a:pt x="501650" y="4725670"/>
                    <a:pt x="1065530" y="5289550"/>
                  </a:cubicBezTo>
                  <a:cubicBezTo>
                    <a:pt x="1629410" y="5853430"/>
                    <a:pt x="2379980" y="6164580"/>
                    <a:pt x="3177540" y="6164580"/>
                  </a:cubicBezTo>
                  <a:cubicBezTo>
                    <a:pt x="3975100" y="6164580"/>
                    <a:pt x="4725670" y="5853430"/>
                    <a:pt x="5289550" y="5289550"/>
                  </a:cubicBezTo>
                  <a:cubicBezTo>
                    <a:pt x="5853430" y="4725670"/>
                    <a:pt x="6164580" y="3975100"/>
                    <a:pt x="6164580" y="3177540"/>
                  </a:cubicBezTo>
                  <a:cubicBezTo>
                    <a:pt x="6164580" y="2379980"/>
                    <a:pt x="5853430" y="1629410"/>
                    <a:pt x="5289550" y="1065530"/>
                  </a:cubicBezTo>
                  <a:cubicBezTo>
                    <a:pt x="4725670" y="501650"/>
                    <a:pt x="3975100" y="190500"/>
                    <a:pt x="3177540" y="190500"/>
                  </a:cubicBezTo>
                  <a:close/>
                </a:path>
              </a:pathLst>
            </a:custGeom>
            <a:solidFill>
              <a:srgbClr val="F3CD74"/>
            </a:solidFill>
          </p:spPr>
        </p:sp>
      </p:grpSp>
      <p:grpSp>
        <p:nvGrpSpPr>
          <p:cNvPr id="30" name="Group 30"/>
          <p:cNvGrpSpPr>
            <a:grpSpLocks noChangeAspect="1"/>
          </p:cNvGrpSpPr>
          <p:nvPr/>
        </p:nvGrpSpPr>
        <p:grpSpPr>
          <a:xfrm>
            <a:off x="5225788" y="6041427"/>
            <a:ext cx="3085178" cy="3085178"/>
            <a:chOff x="-2540" y="-2540"/>
            <a:chExt cx="6355080" cy="6355080"/>
          </a:xfrm>
        </p:grpSpPr>
        <p:sp>
          <p:nvSpPr>
            <p:cNvPr id="31" name="Freeform 31"/>
            <p:cNvSpPr/>
            <p:nvPr/>
          </p:nvSpPr>
          <p:spPr>
            <a:xfrm>
              <a:off x="-2540" y="-2540"/>
              <a:ext cx="6355080" cy="6355080"/>
            </a:xfrm>
            <a:custGeom>
              <a:avLst/>
              <a:gdLst/>
              <a:ahLst/>
              <a:cxnLst/>
              <a:rect l="l" t="t" r="r" b="b"/>
              <a:pathLst>
                <a:path w="6355080" h="6355080">
                  <a:moveTo>
                    <a:pt x="3177540" y="6355080"/>
                  </a:moveTo>
                  <a:cubicBezTo>
                    <a:pt x="2329180" y="6355080"/>
                    <a:pt x="1530350" y="6024880"/>
                    <a:pt x="930910" y="5424170"/>
                  </a:cubicBezTo>
                  <a:cubicBezTo>
                    <a:pt x="330200" y="4824730"/>
                    <a:pt x="0" y="4025900"/>
                    <a:pt x="0" y="3177540"/>
                  </a:cubicBezTo>
                  <a:cubicBezTo>
                    <a:pt x="0" y="2329180"/>
                    <a:pt x="330200" y="1530350"/>
                    <a:pt x="930910" y="930910"/>
                  </a:cubicBezTo>
                  <a:cubicBezTo>
                    <a:pt x="1530350" y="330200"/>
                    <a:pt x="2329180" y="0"/>
                    <a:pt x="3177540" y="0"/>
                  </a:cubicBezTo>
                  <a:cubicBezTo>
                    <a:pt x="4025900" y="0"/>
                    <a:pt x="4824730" y="330200"/>
                    <a:pt x="5424170" y="930910"/>
                  </a:cubicBezTo>
                  <a:cubicBezTo>
                    <a:pt x="6024880" y="1531620"/>
                    <a:pt x="6355080" y="2329180"/>
                    <a:pt x="6355080" y="3177540"/>
                  </a:cubicBezTo>
                  <a:cubicBezTo>
                    <a:pt x="6355080" y="4025900"/>
                    <a:pt x="6024880" y="4824730"/>
                    <a:pt x="5424170" y="5424170"/>
                  </a:cubicBezTo>
                  <a:cubicBezTo>
                    <a:pt x="4824730" y="6024880"/>
                    <a:pt x="4025900" y="6355080"/>
                    <a:pt x="3177540" y="6355080"/>
                  </a:cubicBezTo>
                  <a:close/>
                  <a:moveTo>
                    <a:pt x="3177540" y="190500"/>
                  </a:moveTo>
                  <a:cubicBezTo>
                    <a:pt x="2379980" y="190500"/>
                    <a:pt x="1629410" y="501650"/>
                    <a:pt x="1065530" y="1065530"/>
                  </a:cubicBezTo>
                  <a:cubicBezTo>
                    <a:pt x="501650" y="1629410"/>
                    <a:pt x="190500" y="2379980"/>
                    <a:pt x="190500" y="3177540"/>
                  </a:cubicBezTo>
                  <a:cubicBezTo>
                    <a:pt x="190500" y="3975100"/>
                    <a:pt x="501650" y="4725670"/>
                    <a:pt x="1065530" y="5289550"/>
                  </a:cubicBezTo>
                  <a:cubicBezTo>
                    <a:pt x="1629410" y="5853430"/>
                    <a:pt x="2379980" y="6164580"/>
                    <a:pt x="3177540" y="6164580"/>
                  </a:cubicBezTo>
                  <a:cubicBezTo>
                    <a:pt x="3975100" y="6164580"/>
                    <a:pt x="4725670" y="5853430"/>
                    <a:pt x="5289550" y="5289550"/>
                  </a:cubicBezTo>
                  <a:cubicBezTo>
                    <a:pt x="5853430" y="4725670"/>
                    <a:pt x="6164580" y="3975100"/>
                    <a:pt x="6164580" y="3177540"/>
                  </a:cubicBezTo>
                  <a:cubicBezTo>
                    <a:pt x="6164580" y="2379980"/>
                    <a:pt x="5853430" y="1629410"/>
                    <a:pt x="5289550" y="1065530"/>
                  </a:cubicBezTo>
                  <a:cubicBezTo>
                    <a:pt x="4725670" y="501650"/>
                    <a:pt x="3975100" y="190500"/>
                    <a:pt x="3177540" y="190500"/>
                  </a:cubicBezTo>
                  <a:close/>
                </a:path>
              </a:pathLst>
            </a:custGeom>
            <a:solidFill>
              <a:srgbClr val="F3CD74"/>
            </a:solidFill>
          </p:spPr>
        </p:sp>
      </p:grpSp>
      <p:grpSp>
        <p:nvGrpSpPr>
          <p:cNvPr id="32" name="Group 32"/>
          <p:cNvGrpSpPr>
            <a:grpSpLocks noChangeAspect="1"/>
          </p:cNvGrpSpPr>
          <p:nvPr/>
        </p:nvGrpSpPr>
        <p:grpSpPr>
          <a:xfrm>
            <a:off x="4438735" y="6041427"/>
            <a:ext cx="3348582" cy="3348568"/>
            <a:chOff x="0" y="0"/>
            <a:chExt cx="6350000" cy="6349975"/>
          </a:xfrm>
        </p:grpSpPr>
        <p:sp>
          <p:nvSpPr>
            <p:cNvPr id="33" name="Freeform 33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5"/>
              <a:stretch>
                <a:fillRect t="-14604" b="-63174"/>
              </a:stretch>
            </a:blipFill>
          </p:spPr>
        </p:sp>
      </p:grpSp>
      <p:grpSp>
        <p:nvGrpSpPr>
          <p:cNvPr id="34" name="Group 34"/>
          <p:cNvGrpSpPr>
            <a:grpSpLocks noChangeAspect="1"/>
          </p:cNvGrpSpPr>
          <p:nvPr/>
        </p:nvGrpSpPr>
        <p:grpSpPr>
          <a:xfrm>
            <a:off x="11083624" y="5909732"/>
            <a:ext cx="3348582" cy="3348568"/>
            <a:chOff x="0" y="0"/>
            <a:chExt cx="6350000" cy="6349975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6"/>
              <a:stretch>
                <a:fillRect t="-13811" b="-21096"/>
              </a:stretch>
            </a:blipFill>
          </p:spPr>
        </p:sp>
      </p:grpSp>
      <p:sp>
        <p:nvSpPr>
          <p:cNvPr id="36" name="TextBox 36"/>
          <p:cNvSpPr txBox="1"/>
          <p:nvPr/>
        </p:nvSpPr>
        <p:spPr>
          <a:xfrm>
            <a:off x="3985549" y="9579485"/>
            <a:ext cx="4762900" cy="4649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00"/>
              </a:lnSpc>
            </a:pPr>
            <a:r>
              <a:rPr lang="en-US" sz="3000" spc="300">
                <a:solidFill>
                  <a:srgbClr val="F5FBF9"/>
                </a:solidFill>
                <a:latin typeface="Tex Gyre Adventor"/>
              </a:rPr>
              <a:t>ВАФИНА АНАСТАСИЯ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10212251" y="9579485"/>
            <a:ext cx="5804865" cy="4649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00"/>
              </a:lnSpc>
            </a:pPr>
            <a:r>
              <a:rPr lang="en-US" sz="3000" spc="300">
                <a:solidFill>
                  <a:srgbClr val="F5FBF9"/>
                </a:solidFill>
                <a:latin typeface="Tex Gyre Adventor"/>
              </a:rPr>
              <a:t>МУРЫГИНА АЛЕКСАНДРА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845</Words>
  <Application>Microsoft Office PowerPoint</Application>
  <PresentationFormat>Произвольный</PresentationFormat>
  <Paragraphs>109</Paragraphs>
  <Slides>13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1" baseType="lpstr">
      <vt:lpstr>Open Sans</vt:lpstr>
      <vt:lpstr>Arial</vt:lpstr>
      <vt:lpstr>Open Sans Light Bold</vt:lpstr>
      <vt:lpstr>Tex Gyre Adventor Bold</vt:lpstr>
      <vt:lpstr>Arimo</vt:lpstr>
      <vt:lpstr>Tex Gyre Adventor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Компания «Медиа-М», копия</dc:title>
  <cp:lastModifiedBy>Яков Леонтьев</cp:lastModifiedBy>
  <cp:revision>6</cp:revision>
  <dcterms:created xsi:type="dcterms:W3CDTF">2006-08-16T00:00:00Z</dcterms:created>
  <dcterms:modified xsi:type="dcterms:W3CDTF">2020-06-23T13:05:00Z</dcterms:modified>
  <dc:identifier>DAD_--wL-Xc</dc:identifier>
</cp:coreProperties>
</file>