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62" r:id="rId3"/>
    <p:sldId id="257" r:id="rId4"/>
    <p:sldId id="258" r:id="rId5"/>
    <p:sldId id="261" r:id="rId6"/>
    <p:sldId id="260" r:id="rId7"/>
    <p:sldId id="259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98A60E-6BE0-4B0C-8427-DCD0B224F98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53DDCA-3CF6-49CF-8142-01CBB2CE6077}">
      <dgm:prSet phldrT="[Текст]" custT="1"/>
      <dgm:spPr/>
      <dgm:t>
        <a:bodyPr/>
        <a:lstStyle/>
        <a:p>
          <a:r>
            <a:rPr lang="ru-RU" sz="2400" dirty="0" smtClean="0"/>
            <a:t>Главная страница</a:t>
          </a:r>
          <a:endParaRPr lang="ru-RU" sz="2400" dirty="0"/>
        </a:p>
      </dgm:t>
    </dgm:pt>
    <dgm:pt modelId="{71A51AF8-1C26-4515-8AA3-05F0D9FDA254}" type="parTrans" cxnId="{AC227C9C-17AB-4BC2-94B5-269F87AFC86B}">
      <dgm:prSet/>
      <dgm:spPr/>
      <dgm:t>
        <a:bodyPr/>
        <a:lstStyle/>
        <a:p>
          <a:endParaRPr lang="ru-RU"/>
        </a:p>
      </dgm:t>
    </dgm:pt>
    <dgm:pt modelId="{DE84848D-8ADD-456E-BFD9-1DC1B5E54B80}" type="sibTrans" cxnId="{AC227C9C-17AB-4BC2-94B5-269F87AFC86B}">
      <dgm:prSet/>
      <dgm:spPr/>
      <dgm:t>
        <a:bodyPr/>
        <a:lstStyle/>
        <a:p>
          <a:endParaRPr lang="ru-RU"/>
        </a:p>
      </dgm:t>
    </dgm:pt>
    <dgm:pt modelId="{DBEA2E8C-4B73-48B3-BE9F-5AC4EA549F5F}">
      <dgm:prSet phldrT="[Текст]"/>
      <dgm:spPr/>
      <dgm:t>
        <a:bodyPr/>
        <a:lstStyle/>
        <a:p>
          <a:r>
            <a:rPr lang="ru-RU" dirty="0" smtClean="0"/>
            <a:t>ФНПР</a:t>
          </a:r>
          <a:endParaRPr lang="ru-RU" dirty="0"/>
        </a:p>
      </dgm:t>
    </dgm:pt>
    <dgm:pt modelId="{AAB49D9B-2348-4409-AD28-DC891FA8CFF6}" type="parTrans" cxnId="{FBE42174-6BD8-48D0-9B5B-9545DE948E31}">
      <dgm:prSet/>
      <dgm:spPr/>
      <dgm:t>
        <a:bodyPr/>
        <a:lstStyle/>
        <a:p>
          <a:endParaRPr lang="ru-RU"/>
        </a:p>
      </dgm:t>
    </dgm:pt>
    <dgm:pt modelId="{BE25AF84-E079-462E-A764-7A916B8B38F1}" type="sibTrans" cxnId="{FBE42174-6BD8-48D0-9B5B-9545DE948E31}">
      <dgm:prSet/>
      <dgm:spPr/>
      <dgm:t>
        <a:bodyPr/>
        <a:lstStyle/>
        <a:p>
          <a:endParaRPr lang="ru-RU"/>
        </a:p>
      </dgm:t>
    </dgm:pt>
    <dgm:pt modelId="{2F23C2C6-C0BD-45BA-9BC0-6B2684569B7D}">
      <dgm:prSet phldrT="[Текст]"/>
      <dgm:spPr/>
      <dgm:t>
        <a:bodyPr/>
        <a:lstStyle/>
        <a:p>
          <a:r>
            <a:rPr lang="ru-RU" dirty="0" smtClean="0"/>
            <a:t>Отраслевые профсоюзы</a:t>
          </a:r>
          <a:endParaRPr lang="ru-RU" dirty="0"/>
        </a:p>
      </dgm:t>
    </dgm:pt>
    <dgm:pt modelId="{047ACA14-6108-4CA8-91B0-42CEBFA924D6}" type="parTrans" cxnId="{87800CBF-E7D7-47E6-BCEB-5791A264BE69}">
      <dgm:prSet/>
      <dgm:spPr/>
      <dgm:t>
        <a:bodyPr/>
        <a:lstStyle/>
        <a:p>
          <a:endParaRPr lang="ru-RU"/>
        </a:p>
      </dgm:t>
    </dgm:pt>
    <dgm:pt modelId="{751A13FE-0479-47F9-BB1A-F0259B36F526}" type="sibTrans" cxnId="{87800CBF-E7D7-47E6-BCEB-5791A264BE69}">
      <dgm:prSet/>
      <dgm:spPr/>
      <dgm:t>
        <a:bodyPr/>
        <a:lstStyle/>
        <a:p>
          <a:endParaRPr lang="ru-RU"/>
        </a:p>
      </dgm:t>
    </dgm:pt>
    <dgm:pt modelId="{EA35B75B-48F4-424A-A526-0C298628BC99}">
      <dgm:prSet phldrT="[Текст]"/>
      <dgm:spPr/>
      <dgm:t>
        <a:bodyPr/>
        <a:lstStyle/>
        <a:p>
          <a:r>
            <a:rPr lang="ru-RU" dirty="0" smtClean="0"/>
            <a:t>Профсоюз за рубежом</a:t>
          </a:r>
          <a:endParaRPr lang="ru-RU" dirty="0"/>
        </a:p>
      </dgm:t>
    </dgm:pt>
    <dgm:pt modelId="{1F16D82F-4F1E-4ADA-9D38-BECF9072FB9F}" type="parTrans" cxnId="{A4CE838B-47F6-45D4-8244-B8EBD89CAF0E}">
      <dgm:prSet/>
      <dgm:spPr/>
      <dgm:t>
        <a:bodyPr/>
        <a:lstStyle/>
        <a:p>
          <a:endParaRPr lang="ru-RU"/>
        </a:p>
      </dgm:t>
    </dgm:pt>
    <dgm:pt modelId="{53B614C4-1B52-4FB0-A091-876B977C288C}" type="sibTrans" cxnId="{A4CE838B-47F6-45D4-8244-B8EBD89CAF0E}">
      <dgm:prSet/>
      <dgm:spPr/>
      <dgm:t>
        <a:bodyPr/>
        <a:lstStyle/>
        <a:p>
          <a:endParaRPr lang="ru-RU"/>
        </a:p>
      </dgm:t>
    </dgm:pt>
    <dgm:pt modelId="{4D4228E4-F7C6-46CD-9150-4BEBACE29FE4}">
      <dgm:prSet phldrT="[Текст]"/>
      <dgm:spPr/>
      <dgm:t>
        <a:bodyPr/>
        <a:lstStyle/>
        <a:p>
          <a:r>
            <a:rPr lang="ru-RU" dirty="0" smtClean="0"/>
            <a:t>Новости</a:t>
          </a:r>
          <a:endParaRPr lang="ru-RU" dirty="0"/>
        </a:p>
      </dgm:t>
    </dgm:pt>
    <dgm:pt modelId="{B218EF2D-B673-4234-A623-A8C727D9E0A7}" type="parTrans" cxnId="{3A790867-7EA3-41DA-9398-78BF25AF7AA1}">
      <dgm:prSet/>
      <dgm:spPr/>
      <dgm:t>
        <a:bodyPr/>
        <a:lstStyle/>
        <a:p>
          <a:endParaRPr lang="ru-RU"/>
        </a:p>
      </dgm:t>
    </dgm:pt>
    <dgm:pt modelId="{87B15F0A-62A5-48C2-A5FC-AE6117566BC0}" type="sibTrans" cxnId="{3A790867-7EA3-41DA-9398-78BF25AF7AA1}">
      <dgm:prSet/>
      <dgm:spPr/>
      <dgm:t>
        <a:bodyPr/>
        <a:lstStyle/>
        <a:p>
          <a:endParaRPr lang="ru-RU"/>
        </a:p>
      </dgm:t>
    </dgm:pt>
    <dgm:pt modelId="{FD60E96F-9E54-4F96-AAA1-5B39EDD93687}">
      <dgm:prSet phldrT="[Текст]"/>
      <dgm:spPr/>
      <dgm:t>
        <a:bodyPr/>
        <a:lstStyle/>
        <a:p>
          <a:r>
            <a:rPr lang="ru-RU" dirty="0" smtClean="0"/>
            <a:t>Контакты</a:t>
          </a:r>
          <a:endParaRPr lang="ru-RU" dirty="0"/>
        </a:p>
      </dgm:t>
    </dgm:pt>
    <dgm:pt modelId="{52EAB5FE-54F6-4D13-A05B-B8BD25BF4966}" type="parTrans" cxnId="{FA25FBE9-8F21-4AE2-9E87-7018E8D6B088}">
      <dgm:prSet/>
      <dgm:spPr/>
      <dgm:t>
        <a:bodyPr/>
        <a:lstStyle/>
        <a:p>
          <a:endParaRPr lang="ru-RU"/>
        </a:p>
      </dgm:t>
    </dgm:pt>
    <dgm:pt modelId="{EFC1C8A2-CAA6-44CC-A8FC-4A9E3F20DC84}" type="sibTrans" cxnId="{FA25FBE9-8F21-4AE2-9E87-7018E8D6B088}">
      <dgm:prSet/>
      <dgm:spPr/>
      <dgm:t>
        <a:bodyPr/>
        <a:lstStyle/>
        <a:p>
          <a:endParaRPr lang="ru-RU"/>
        </a:p>
      </dgm:t>
    </dgm:pt>
    <dgm:pt modelId="{649B54CB-BAF9-40A6-BE22-361952CE5C7D}">
      <dgm:prSet phldrT="[Текст]"/>
      <dgm:spPr/>
      <dgm:t>
        <a:bodyPr/>
        <a:lstStyle/>
        <a:p>
          <a:r>
            <a:rPr lang="ru-RU" dirty="0" smtClean="0"/>
            <a:t>Профсоюзы субъектов</a:t>
          </a:r>
          <a:endParaRPr lang="ru-RU" dirty="0"/>
        </a:p>
      </dgm:t>
    </dgm:pt>
    <dgm:pt modelId="{032326F6-3A4D-4E46-92EC-D316F198DCEE}" type="parTrans" cxnId="{03FC3D68-219E-488D-BBAF-67C9AD178E7A}">
      <dgm:prSet/>
      <dgm:spPr/>
      <dgm:t>
        <a:bodyPr/>
        <a:lstStyle/>
        <a:p>
          <a:endParaRPr lang="ru-RU"/>
        </a:p>
      </dgm:t>
    </dgm:pt>
    <dgm:pt modelId="{F7A70C6E-27B2-4550-AAE8-FF9B4FF971A9}" type="sibTrans" cxnId="{03FC3D68-219E-488D-BBAF-67C9AD178E7A}">
      <dgm:prSet/>
      <dgm:spPr/>
      <dgm:t>
        <a:bodyPr/>
        <a:lstStyle/>
        <a:p>
          <a:endParaRPr lang="ru-RU"/>
        </a:p>
      </dgm:t>
    </dgm:pt>
    <dgm:pt modelId="{A93AB21A-1E3C-4E8C-8744-CE4437077681}">
      <dgm:prSet phldrT="[Текст]"/>
      <dgm:spPr/>
      <dgm:t>
        <a:bodyPr/>
        <a:lstStyle/>
        <a:p>
          <a:r>
            <a:rPr lang="ru-RU" dirty="0" smtClean="0"/>
            <a:t>Санатории</a:t>
          </a:r>
          <a:endParaRPr lang="ru-RU" dirty="0"/>
        </a:p>
      </dgm:t>
    </dgm:pt>
    <dgm:pt modelId="{50FEDF0B-7B02-43EE-BEFB-DBDF9DF870B8}" type="parTrans" cxnId="{BE3FC973-1772-4319-9349-A52303541E14}">
      <dgm:prSet/>
      <dgm:spPr/>
      <dgm:t>
        <a:bodyPr/>
        <a:lstStyle/>
        <a:p>
          <a:endParaRPr lang="ru-RU"/>
        </a:p>
      </dgm:t>
    </dgm:pt>
    <dgm:pt modelId="{D705C6B2-355C-4F4A-B932-DC5BD3EDF44D}" type="sibTrans" cxnId="{BE3FC973-1772-4319-9349-A52303541E14}">
      <dgm:prSet/>
      <dgm:spPr/>
      <dgm:t>
        <a:bodyPr/>
        <a:lstStyle/>
        <a:p>
          <a:endParaRPr lang="ru-RU"/>
        </a:p>
      </dgm:t>
    </dgm:pt>
    <dgm:pt modelId="{0EAF3792-9C44-4E25-9D79-0EDB8C6D6D97}">
      <dgm:prSet phldrT="[Текст]"/>
      <dgm:spPr/>
      <dgm:t>
        <a:bodyPr/>
        <a:lstStyle/>
        <a:p>
          <a:r>
            <a:rPr lang="ru-RU" dirty="0" smtClean="0"/>
            <a:t>Объединенные профсоюзные организации</a:t>
          </a:r>
          <a:endParaRPr lang="ru-RU" dirty="0"/>
        </a:p>
      </dgm:t>
    </dgm:pt>
    <dgm:pt modelId="{93D7DACC-9594-4D3F-8B47-86F601173724}" type="parTrans" cxnId="{5CDE9282-D683-45E7-BE73-10996C552EA7}">
      <dgm:prSet/>
      <dgm:spPr/>
      <dgm:t>
        <a:bodyPr/>
        <a:lstStyle/>
        <a:p>
          <a:endParaRPr lang="ru-RU"/>
        </a:p>
      </dgm:t>
    </dgm:pt>
    <dgm:pt modelId="{5B04A94D-25FE-4ADF-AA54-A57D7A667803}" type="sibTrans" cxnId="{5CDE9282-D683-45E7-BE73-10996C552EA7}">
      <dgm:prSet/>
      <dgm:spPr/>
      <dgm:t>
        <a:bodyPr/>
        <a:lstStyle/>
        <a:p>
          <a:endParaRPr lang="ru-RU"/>
        </a:p>
      </dgm:t>
    </dgm:pt>
    <dgm:pt modelId="{48D199A0-F7DE-45C7-A031-51B5951F3D64}">
      <dgm:prSet phldrT="[Текст]"/>
      <dgm:spPr/>
      <dgm:t>
        <a:bodyPr/>
        <a:lstStyle/>
        <a:p>
          <a:r>
            <a:rPr lang="ru-RU" dirty="0" smtClean="0"/>
            <a:t>Первичные профсоюзные организации</a:t>
          </a:r>
          <a:endParaRPr lang="ru-RU" dirty="0"/>
        </a:p>
      </dgm:t>
    </dgm:pt>
    <dgm:pt modelId="{E6801F6D-5624-4EE8-9BA8-C6790A05DBB3}" type="parTrans" cxnId="{83BD46C9-62EB-4776-808D-98400EDFBEB1}">
      <dgm:prSet/>
      <dgm:spPr/>
      <dgm:t>
        <a:bodyPr/>
        <a:lstStyle/>
        <a:p>
          <a:endParaRPr lang="ru-RU"/>
        </a:p>
      </dgm:t>
    </dgm:pt>
    <dgm:pt modelId="{D3F7598D-2E8E-45FF-921B-4AF30AC12AF6}" type="sibTrans" cxnId="{83BD46C9-62EB-4776-808D-98400EDFBEB1}">
      <dgm:prSet/>
      <dgm:spPr/>
      <dgm:t>
        <a:bodyPr/>
        <a:lstStyle/>
        <a:p>
          <a:endParaRPr lang="ru-RU"/>
        </a:p>
      </dgm:t>
    </dgm:pt>
    <dgm:pt modelId="{171B02A1-CAB1-4EBC-A8DC-41CAA8CF128C}">
      <dgm:prSet phldrT="[Текст]"/>
      <dgm:spPr/>
      <dgm:t>
        <a:bodyPr/>
        <a:lstStyle/>
        <a:p>
          <a:r>
            <a:rPr lang="ru-RU" dirty="0" smtClean="0"/>
            <a:t>Отраслевые профсоюзы субъектов</a:t>
          </a:r>
          <a:endParaRPr lang="ru-RU" dirty="0"/>
        </a:p>
      </dgm:t>
    </dgm:pt>
    <dgm:pt modelId="{6D4E42B3-F035-466D-99E0-04274521FBCD}" type="sibTrans" cxnId="{A4E066EA-6A7F-4235-9F13-B1709C87D34A}">
      <dgm:prSet/>
      <dgm:spPr/>
      <dgm:t>
        <a:bodyPr/>
        <a:lstStyle/>
        <a:p>
          <a:endParaRPr lang="ru-RU"/>
        </a:p>
      </dgm:t>
    </dgm:pt>
    <dgm:pt modelId="{4D895AB5-9397-4813-833A-D986812CE20B}" type="parTrans" cxnId="{A4E066EA-6A7F-4235-9F13-B1709C87D34A}">
      <dgm:prSet/>
      <dgm:spPr/>
      <dgm:t>
        <a:bodyPr/>
        <a:lstStyle/>
        <a:p>
          <a:endParaRPr lang="ru-RU"/>
        </a:p>
      </dgm:t>
    </dgm:pt>
    <dgm:pt modelId="{262D82B2-612A-46A0-B5A2-14D8471AD47F}" type="pres">
      <dgm:prSet presAssocID="{F298A60E-6BE0-4B0C-8427-DCD0B224F98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92A7F4-10E6-4A26-B308-E71D1A9BEC8F}" type="pres">
      <dgm:prSet presAssocID="{CC53DDCA-3CF6-49CF-8142-01CBB2CE6077}" presName="hierRoot1" presStyleCnt="0">
        <dgm:presLayoutVars>
          <dgm:hierBranch val="init"/>
        </dgm:presLayoutVars>
      </dgm:prSet>
      <dgm:spPr/>
    </dgm:pt>
    <dgm:pt modelId="{0D58F14F-82ED-4CDD-A783-C20AA6AAF6CF}" type="pres">
      <dgm:prSet presAssocID="{CC53DDCA-3CF6-49CF-8142-01CBB2CE6077}" presName="rootComposite1" presStyleCnt="0"/>
      <dgm:spPr/>
    </dgm:pt>
    <dgm:pt modelId="{66AB3293-F00C-4CC3-8BA3-36062B1303CE}" type="pres">
      <dgm:prSet presAssocID="{CC53DDCA-3CF6-49CF-8142-01CBB2CE6077}" presName="rootText1" presStyleLbl="node0" presStyleIdx="0" presStyleCnt="1" custScaleX="447058" custScaleY="108503" custLinFactNeighborX="-7165" custLinFactNeighborY="-335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E2A3BF-270F-4843-9EA4-3406E3A3F4B9}" type="pres">
      <dgm:prSet presAssocID="{CC53DDCA-3CF6-49CF-8142-01CBB2CE607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6A12ADD-1D3F-4B7C-BF34-9FE0F6C726C6}" type="pres">
      <dgm:prSet presAssocID="{CC53DDCA-3CF6-49CF-8142-01CBB2CE6077}" presName="hierChild2" presStyleCnt="0"/>
      <dgm:spPr/>
    </dgm:pt>
    <dgm:pt modelId="{525C8A79-2132-4BDB-B70F-163BD70CA3F9}" type="pres">
      <dgm:prSet presAssocID="{AAB49D9B-2348-4409-AD28-DC891FA8CFF6}" presName="Name37" presStyleLbl="parChTrans1D2" presStyleIdx="0" presStyleCnt="5"/>
      <dgm:spPr/>
      <dgm:t>
        <a:bodyPr/>
        <a:lstStyle/>
        <a:p>
          <a:endParaRPr lang="ru-RU"/>
        </a:p>
      </dgm:t>
    </dgm:pt>
    <dgm:pt modelId="{574AAD57-DACC-4B02-B944-256BC33ECD4D}" type="pres">
      <dgm:prSet presAssocID="{DBEA2E8C-4B73-48B3-BE9F-5AC4EA549F5F}" presName="hierRoot2" presStyleCnt="0">
        <dgm:presLayoutVars>
          <dgm:hierBranch/>
        </dgm:presLayoutVars>
      </dgm:prSet>
      <dgm:spPr/>
    </dgm:pt>
    <dgm:pt modelId="{7E4436E5-F7BB-4A7B-9C1D-22F88CF3F9A1}" type="pres">
      <dgm:prSet presAssocID="{DBEA2E8C-4B73-48B3-BE9F-5AC4EA549F5F}" presName="rootComposite" presStyleCnt="0"/>
      <dgm:spPr/>
    </dgm:pt>
    <dgm:pt modelId="{24599842-EA80-4626-9D42-DD1A297208CA}" type="pres">
      <dgm:prSet presAssocID="{DBEA2E8C-4B73-48B3-BE9F-5AC4EA549F5F}" presName="rootText" presStyleLbl="node2" presStyleIdx="0" presStyleCnt="5" custScaleX="110002" custScaleY="110002" custLinFactNeighborX="5616" custLinFactNeighborY="-256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C61718-673B-4B6E-8F08-D2AF540E2DD2}" type="pres">
      <dgm:prSet presAssocID="{DBEA2E8C-4B73-48B3-BE9F-5AC4EA549F5F}" presName="rootConnector" presStyleLbl="node2" presStyleIdx="0" presStyleCnt="5"/>
      <dgm:spPr/>
      <dgm:t>
        <a:bodyPr/>
        <a:lstStyle/>
        <a:p>
          <a:endParaRPr lang="ru-RU"/>
        </a:p>
      </dgm:t>
    </dgm:pt>
    <dgm:pt modelId="{EA573FC4-9FFF-4DB3-B71E-36A64B7DE214}" type="pres">
      <dgm:prSet presAssocID="{DBEA2E8C-4B73-48B3-BE9F-5AC4EA549F5F}" presName="hierChild4" presStyleCnt="0"/>
      <dgm:spPr/>
    </dgm:pt>
    <dgm:pt modelId="{6D00257E-370D-4C01-A725-449D31BBDE41}" type="pres">
      <dgm:prSet presAssocID="{032326F6-3A4D-4E46-92EC-D316F198DCEE}" presName="Name35" presStyleLbl="parChTrans1D3" presStyleIdx="0" presStyleCnt="3"/>
      <dgm:spPr/>
      <dgm:t>
        <a:bodyPr/>
        <a:lstStyle/>
        <a:p>
          <a:endParaRPr lang="ru-RU"/>
        </a:p>
      </dgm:t>
    </dgm:pt>
    <dgm:pt modelId="{65E7E87F-276A-4259-9D5B-60FE61E203AD}" type="pres">
      <dgm:prSet presAssocID="{649B54CB-BAF9-40A6-BE22-361952CE5C7D}" presName="hierRoot2" presStyleCnt="0">
        <dgm:presLayoutVars>
          <dgm:hierBranch/>
        </dgm:presLayoutVars>
      </dgm:prSet>
      <dgm:spPr/>
    </dgm:pt>
    <dgm:pt modelId="{97E9EAA6-A184-4E28-9F25-41826BA0107E}" type="pres">
      <dgm:prSet presAssocID="{649B54CB-BAF9-40A6-BE22-361952CE5C7D}" presName="rootComposite" presStyleCnt="0"/>
      <dgm:spPr/>
    </dgm:pt>
    <dgm:pt modelId="{4B80740E-EB34-44A8-B670-55909F859BD4}" type="pres">
      <dgm:prSet presAssocID="{649B54CB-BAF9-40A6-BE22-361952CE5C7D}" presName="rootText" presStyleLbl="node3" presStyleIdx="0" presStyleCnt="3" custScaleX="110002" custScaleY="110002" custLinFactNeighborX="11870" custLinFactNeighborY="-527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68705C-2B71-4CC3-B297-7004F6CF893E}" type="pres">
      <dgm:prSet presAssocID="{649B54CB-BAF9-40A6-BE22-361952CE5C7D}" presName="rootConnector" presStyleLbl="node3" presStyleIdx="0" presStyleCnt="3"/>
      <dgm:spPr/>
      <dgm:t>
        <a:bodyPr/>
        <a:lstStyle/>
        <a:p>
          <a:endParaRPr lang="ru-RU"/>
        </a:p>
      </dgm:t>
    </dgm:pt>
    <dgm:pt modelId="{997DB7BA-3511-4198-899B-00AA18D11676}" type="pres">
      <dgm:prSet presAssocID="{649B54CB-BAF9-40A6-BE22-361952CE5C7D}" presName="hierChild4" presStyleCnt="0"/>
      <dgm:spPr/>
    </dgm:pt>
    <dgm:pt modelId="{C5C2C011-AB6B-45DB-96C8-4C6E4F8B6AD0}" type="pres">
      <dgm:prSet presAssocID="{649B54CB-BAF9-40A6-BE22-361952CE5C7D}" presName="hierChild5" presStyleCnt="0"/>
      <dgm:spPr/>
    </dgm:pt>
    <dgm:pt modelId="{5E9A77F5-A92E-4419-A259-44EAC5188B4B}" type="pres">
      <dgm:prSet presAssocID="{50FEDF0B-7B02-43EE-BEFB-DBDF9DF870B8}" presName="Name35" presStyleLbl="parChTrans1D3" presStyleIdx="1" presStyleCnt="3"/>
      <dgm:spPr/>
      <dgm:t>
        <a:bodyPr/>
        <a:lstStyle/>
        <a:p>
          <a:endParaRPr lang="ru-RU"/>
        </a:p>
      </dgm:t>
    </dgm:pt>
    <dgm:pt modelId="{7D226297-C96C-4127-B2D8-B41EE938BD5B}" type="pres">
      <dgm:prSet presAssocID="{A93AB21A-1E3C-4E8C-8744-CE4437077681}" presName="hierRoot2" presStyleCnt="0">
        <dgm:presLayoutVars>
          <dgm:hierBranch/>
        </dgm:presLayoutVars>
      </dgm:prSet>
      <dgm:spPr/>
    </dgm:pt>
    <dgm:pt modelId="{FBDD023C-1CF2-4E6B-88A0-CEAE68C357F1}" type="pres">
      <dgm:prSet presAssocID="{A93AB21A-1E3C-4E8C-8744-CE4437077681}" presName="rootComposite" presStyleCnt="0"/>
      <dgm:spPr/>
    </dgm:pt>
    <dgm:pt modelId="{F70EF37D-682A-417C-800C-FB5C0DF8F4A8}" type="pres">
      <dgm:prSet presAssocID="{A93AB21A-1E3C-4E8C-8744-CE4437077681}" presName="rootText" presStyleLbl="node3" presStyleIdx="1" presStyleCnt="3" custScaleX="110002" custScaleY="110002" custLinFactNeighborX="-3450" custLinFactNeighborY="-533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DA00CA-54A3-4D23-BD34-75C08111F580}" type="pres">
      <dgm:prSet presAssocID="{A93AB21A-1E3C-4E8C-8744-CE4437077681}" presName="rootConnector" presStyleLbl="node3" presStyleIdx="1" presStyleCnt="3"/>
      <dgm:spPr/>
      <dgm:t>
        <a:bodyPr/>
        <a:lstStyle/>
        <a:p>
          <a:endParaRPr lang="ru-RU"/>
        </a:p>
      </dgm:t>
    </dgm:pt>
    <dgm:pt modelId="{495D4B20-E7B0-42C0-BEBD-E155CF8A69F9}" type="pres">
      <dgm:prSet presAssocID="{A93AB21A-1E3C-4E8C-8744-CE4437077681}" presName="hierChild4" presStyleCnt="0"/>
      <dgm:spPr/>
    </dgm:pt>
    <dgm:pt modelId="{FA295E6D-11C1-4476-BF51-5A82AD1371FB}" type="pres">
      <dgm:prSet presAssocID="{A93AB21A-1E3C-4E8C-8744-CE4437077681}" presName="hierChild5" presStyleCnt="0"/>
      <dgm:spPr/>
    </dgm:pt>
    <dgm:pt modelId="{6522CADF-ED2E-4CD0-B52A-FDD3FA86AD5E}" type="pres">
      <dgm:prSet presAssocID="{DBEA2E8C-4B73-48B3-BE9F-5AC4EA549F5F}" presName="hierChild5" presStyleCnt="0"/>
      <dgm:spPr/>
    </dgm:pt>
    <dgm:pt modelId="{64B6288A-2B83-4B81-81FD-D43D539AFEE7}" type="pres">
      <dgm:prSet presAssocID="{047ACA14-6108-4CA8-91B0-42CEBFA924D6}" presName="Name37" presStyleLbl="parChTrans1D2" presStyleIdx="1" presStyleCnt="5"/>
      <dgm:spPr/>
      <dgm:t>
        <a:bodyPr/>
        <a:lstStyle/>
        <a:p>
          <a:endParaRPr lang="ru-RU"/>
        </a:p>
      </dgm:t>
    </dgm:pt>
    <dgm:pt modelId="{668103DC-05A8-4EFC-98F4-9F3D3860B52D}" type="pres">
      <dgm:prSet presAssocID="{2F23C2C6-C0BD-45BA-9BC0-6B2684569B7D}" presName="hierRoot2" presStyleCnt="0">
        <dgm:presLayoutVars>
          <dgm:hierBranch/>
        </dgm:presLayoutVars>
      </dgm:prSet>
      <dgm:spPr/>
    </dgm:pt>
    <dgm:pt modelId="{E0650AEF-885E-4385-98A8-4B152F7DFA59}" type="pres">
      <dgm:prSet presAssocID="{2F23C2C6-C0BD-45BA-9BC0-6B2684569B7D}" presName="rootComposite" presStyleCnt="0"/>
      <dgm:spPr/>
    </dgm:pt>
    <dgm:pt modelId="{ED5E63DC-FA16-4E8E-A7FA-8BAC6EE0CC89}" type="pres">
      <dgm:prSet presAssocID="{2F23C2C6-C0BD-45BA-9BC0-6B2684569B7D}" presName="rootText" presStyleLbl="node2" presStyleIdx="1" presStyleCnt="5" custScaleX="110002" custScaleY="110002" custLinFactNeighborX="-7390" custLinFactNeighborY="-263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359311-10D7-4F25-8A58-CE6FAE3C4415}" type="pres">
      <dgm:prSet presAssocID="{2F23C2C6-C0BD-45BA-9BC0-6B2684569B7D}" presName="rootConnector" presStyleLbl="node2" presStyleIdx="1" presStyleCnt="5"/>
      <dgm:spPr/>
      <dgm:t>
        <a:bodyPr/>
        <a:lstStyle/>
        <a:p>
          <a:endParaRPr lang="ru-RU"/>
        </a:p>
      </dgm:t>
    </dgm:pt>
    <dgm:pt modelId="{1EDC6EFF-BFDE-4166-A1DA-2FAC5CFCC56C}" type="pres">
      <dgm:prSet presAssocID="{2F23C2C6-C0BD-45BA-9BC0-6B2684569B7D}" presName="hierChild4" presStyleCnt="0"/>
      <dgm:spPr/>
    </dgm:pt>
    <dgm:pt modelId="{D6EAC6DB-ED5D-4E98-9CA9-BE15EC40BA19}" type="pres">
      <dgm:prSet presAssocID="{4D895AB5-9397-4813-833A-D986812CE20B}" presName="Name35" presStyleLbl="parChTrans1D3" presStyleIdx="2" presStyleCnt="3"/>
      <dgm:spPr/>
      <dgm:t>
        <a:bodyPr/>
        <a:lstStyle/>
        <a:p>
          <a:endParaRPr lang="ru-RU"/>
        </a:p>
      </dgm:t>
    </dgm:pt>
    <dgm:pt modelId="{97EE52F2-0F66-4346-A6A3-EC9F9ADCC643}" type="pres">
      <dgm:prSet presAssocID="{171B02A1-CAB1-4EBC-A8DC-41CAA8CF128C}" presName="hierRoot2" presStyleCnt="0">
        <dgm:presLayoutVars>
          <dgm:hierBranch/>
        </dgm:presLayoutVars>
      </dgm:prSet>
      <dgm:spPr/>
    </dgm:pt>
    <dgm:pt modelId="{CEAEAEFC-66BC-4277-95FD-84E64BC0BC2D}" type="pres">
      <dgm:prSet presAssocID="{171B02A1-CAB1-4EBC-A8DC-41CAA8CF128C}" presName="rootComposite" presStyleCnt="0"/>
      <dgm:spPr/>
    </dgm:pt>
    <dgm:pt modelId="{D2127DBE-196A-4EEB-8A93-52C30FA0E4D3}" type="pres">
      <dgm:prSet presAssocID="{171B02A1-CAB1-4EBC-A8DC-41CAA8CF128C}" presName="rootText" presStyleLbl="node3" presStyleIdx="2" presStyleCnt="3" custScaleX="110002" custScaleY="110002" custLinFactNeighborX="-7636" custLinFactNeighborY="-518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5549C4-B91C-4CD5-877A-E18EAF201D7B}" type="pres">
      <dgm:prSet presAssocID="{171B02A1-CAB1-4EBC-A8DC-41CAA8CF128C}" presName="rootConnector" presStyleLbl="node3" presStyleIdx="2" presStyleCnt="3"/>
      <dgm:spPr/>
      <dgm:t>
        <a:bodyPr/>
        <a:lstStyle/>
        <a:p>
          <a:endParaRPr lang="ru-RU"/>
        </a:p>
      </dgm:t>
    </dgm:pt>
    <dgm:pt modelId="{0AF2E4C7-0C80-4361-BB02-11701824B19B}" type="pres">
      <dgm:prSet presAssocID="{171B02A1-CAB1-4EBC-A8DC-41CAA8CF128C}" presName="hierChild4" presStyleCnt="0"/>
      <dgm:spPr/>
    </dgm:pt>
    <dgm:pt modelId="{938D0207-BFF1-4511-9DEC-AF983C3E57EC}" type="pres">
      <dgm:prSet presAssocID="{93D7DACC-9594-4D3F-8B47-86F601173724}" presName="Name35" presStyleLbl="parChTrans1D4" presStyleIdx="0" presStyleCnt="2"/>
      <dgm:spPr/>
      <dgm:t>
        <a:bodyPr/>
        <a:lstStyle/>
        <a:p>
          <a:endParaRPr lang="ru-RU"/>
        </a:p>
      </dgm:t>
    </dgm:pt>
    <dgm:pt modelId="{08FD68B6-138A-485A-9326-FAC51B3D9CD2}" type="pres">
      <dgm:prSet presAssocID="{0EAF3792-9C44-4E25-9D79-0EDB8C6D6D97}" presName="hierRoot2" presStyleCnt="0">
        <dgm:presLayoutVars>
          <dgm:hierBranch/>
        </dgm:presLayoutVars>
      </dgm:prSet>
      <dgm:spPr/>
    </dgm:pt>
    <dgm:pt modelId="{EA22A12B-6F04-4504-872B-5D0FD8D657EE}" type="pres">
      <dgm:prSet presAssocID="{0EAF3792-9C44-4E25-9D79-0EDB8C6D6D97}" presName="rootComposite" presStyleCnt="0"/>
      <dgm:spPr/>
    </dgm:pt>
    <dgm:pt modelId="{161AC727-5FBB-4DFC-AAFC-532741FAC448}" type="pres">
      <dgm:prSet presAssocID="{0EAF3792-9C44-4E25-9D79-0EDB8C6D6D97}" presName="rootText" presStyleLbl="node4" presStyleIdx="0" presStyleCnt="2" custScaleX="133037" custScaleY="142866" custLinFactNeighborX="-7265" custLinFactNeighborY="-772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72F02E-D437-4A11-B9B0-AAEB25E5589A}" type="pres">
      <dgm:prSet presAssocID="{0EAF3792-9C44-4E25-9D79-0EDB8C6D6D97}" presName="rootConnector" presStyleLbl="node4" presStyleIdx="0" presStyleCnt="2"/>
      <dgm:spPr/>
      <dgm:t>
        <a:bodyPr/>
        <a:lstStyle/>
        <a:p>
          <a:endParaRPr lang="ru-RU"/>
        </a:p>
      </dgm:t>
    </dgm:pt>
    <dgm:pt modelId="{2E41C480-CCF8-46B9-8A73-915730E31986}" type="pres">
      <dgm:prSet presAssocID="{0EAF3792-9C44-4E25-9D79-0EDB8C6D6D97}" presName="hierChild4" presStyleCnt="0"/>
      <dgm:spPr/>
    </dgm:pt>
    <dgm:pt modelId="{E1A0D061-5749-4C7A-870C-A9201BCA9867}" type="pres">
      <dgm:prSet presAssocID="{0EAF3792-9C44-4E25-9D79-0EDB8C6D6D97}" presName="hierChild5" presStyleCnt="0"/>
      <dgm:spPr/>
    </dgm:pt>
    <dgm:pt modelId="{DA068FC6-98EB-40BB-9254-73CC0310E22C}" type="pres">
      <dgm:prSet presAssocID="{E6801F6D-5624-4EE8-9BA8-C6790A05DBB3}" presName="Name35" presStyleLbl="parChTrans1D4" presStyleIdx="1" presStyleCnt="2"/>
      <dgm:spPr/>
      <dgm:t>
        <a:bodyPr/>
        <a:lstStyle/>
        <a:p>
          <a:endParaRPr lang="ru-RU"/>
        </a:p>
      </dgm:t>
    </dgm:pt>
    <dgm:pt modelId="{50B538F0-52A8-4936-BF7D-88BFC94A6EB4}" type="pres">
      <dgm:prSet presAssocID="{48D199A0-F7DE-45C7-A031-51B5951F3D64}" presName="hierRoot2" presStyleCnt="0">
        <dgm:presLayoutVars>
          <dgm:hierBranch val="init"/>
        </dgm:presLayoutVars>
      </dgm:prSet>
      <dgm:spPr/>
    </dgm:pt>
    <dgm:pt modelId="{6F5DD06E-54CE-4BCA-8E19-4B6747D06C21}" type="pres">
      <dgm:prSet presAssocID="{48D199A0-F7DE-45C7-A031-51B5951F3D64}" presName="rootComposite" presStyleCnt="0"/>
      <dgm:spPr/>
    </dgm:pt>
    <dgm:pt modelId="{CE0EB246-8DB2-4740-AA6A-86117D0E977E}" type="pres">
      <dgm:prSet presAssocID="{48D199A0-F7DE-45C7-A031-51B5951F3D64}" presName="rootText" presStyleLbl="node4" presStyleIdx="1" presStyleCnt="2" custScaleX="133037" custScaleY="142866" custLinFactNeighborX="-7265" custLinFactNeighborY="-772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34F490-2833-4D64-A389-131CEA6DFBED}" type="pres">
      <dgm:prSet presAssocID="{48D199A0-F7DE-45C7-A031-51B5951F3D64}" presName="rootConnector" presStyleLbl="node4" presStyleIdx="1" presStyleCnt="2"/>
      <dgm:spPr/>
      <dgm:t>
        <a:bodyPr/>
        <a:lstStyle/>
        <a:p>
          <a:endParaRPr lang="ru-RU"/>
        </a:p>
      </dgm:t>
    </dgm:pt>
    <dgm:pt modelId="{690F632F-A36D-448C-8B23-8C58AD543BF5}" type="pres">
      <dgm:prSet presAssocID="{48D199A0-F7DE-45C7-A031-51B5951F3D64}" presName="hierChild4" presStyleCnt="0"/>
      <dgm:spPr/>
    </dgm:pt>
    <dgm:pt modelId="{8E523AB6-F976-48E5-91A9-8BD7220EB94E}" type="pres">
      <dgm:prSet presAssocID="{48D199A0-F7DE-45C7-A031-51B5951F3D64}" presName="hierChild5" presStyleCnt="0"/>
      <dgm:spPr/>
    </dgm:pt>
    <dgm:pt modelId="{D8710703-49CA-429C-A6F8-AB0A43CD7D8A}" type="pres">
      <dgm:prSet presAssocID="{171B02A1-CAB1-4EBC-A8DC-41CAA8CF128C}" presName="hierChild5" presStyleCnt="0"/>
      <dgm:spPr/>
    </dgm:pt>
    <dgm:pt modelId="{C54067C3-0063-42F7-B0CF-905BDC220625}" type="pres">
      <dgm:prSet presAssocID="{2F23C2C6-C0BD-45BA-9BC0-6B2684569B7D}" presName="hierChild5" presStyleCnt="0"/>
      <dgm:spPr/>
    </dgm:pt>
    <dgm:pt modelId="{C8348D49-98DE-444D-B4AC-BA0FB525FA84}" type="pres">
      <dgm:prSet presAssocID="{1F16D82F-4F1E-4ADA-9D38-BECF9072FB9F}" presName="Name37" presStyleLbl="parChTrans1D2" presStyleIdx="2" presStyleCnt="5"/>
      <dgm:spPr/>
      <dgm:t>
        <a:bodyPr/>
        <a:lstStyle/>
        <a:p>
          <a:endParaRPr lang="ru-RU"/>
        </a:p>
      </dgm:t>
    </dgm:pt>
    <dgm:pt modelId="{36FA3C10-789E-4696-B383-415803349C3B}" type="pres">
      <dgm:prSet presAssocID="{EA35B75B-48F4-424A-A526-0C298628BC99}" presName="hierRoot2" presStyleCnt="0">
        <dgm:presLayoutVars>
          <dgm:hierBranch/>
        </dgm:presLayoutVars>
      </dgm:prSet>
      <dgm:spPr/>
    </dgm:pt>
    <dgm:pt modelId="{A3F3B198-6A70-404F-9A3E-120534A2FD8D}" type="pres">
      <dgm:prSet presAssocID="{EA35B75B-48F4-424A-A526-0C298628BC99}" presName="rootComposite" presStyleCnt="0"/>
      <dgm:spPr/>
    </dgm:pt>
    <dgm:pt modelId="{20FB6B8F-C017-42DD-BE2F-41805C35FA48}" type="pres">
      <dgm:prSet presAssocID="{EA35B75B-48F4-424A-A526-0C298628BC99}" presName="rootText" presStyleLbl="node2" presStyleIdx="2" presStyleCnt="5" custScaleX="110002" custScaleY="110002" custLinFactNeighborX="-7881" custLinFactNeighborY="-263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68701D-61B9-4FF7-9CF7-3327FC2A7685}" type="pres">
      <dgm:prSet presAssocID="{EA35B75B-48F4-424A-A526-0C298628BC99}" presName="rootConnector" presStyleLbl="node2" presStyleIdx="2" presStyleCnt="5"/>
      <dgm:spPr/>
      <dgm:t>
        <a:bodyPr/>
        <a:lstStyle/>
        <a:p>
          <a:endParaRPr lang="ru-RU"/>
        </a:p>
      </dgm:t>
    </dgm:pt>
    <dgm:pt modelId="{6084C590-299A-4F59-A2DF-5C108A92D5EF}" type="pres">
      <dgm:prSet presAssocID="{EA35B75B-48F4-424A-A526-0C298628BC99}" presName="hierChild4" presStyleCnt="0"/>
      <dgm:spPr/>
    </dgm:pt>
    <dgm:pt modelId="{1AAD0510-6E98-4EF6-8F0C-B01C4F095567}" type="pres">
      <dgm:prSet presAssocID="{EA35B75B-48F4-424A-A526-0C298628BC99}" presName="hierChild5" presStyleCnt="0"/>
      <dgm:spPr/>
    </dgm:pt>
    <dgm:pt modelId="{91312195-53AF-4F1F-BE1F-DC2C8F5F6746}" type="pres">
      <dgm:prSet presAssocID="{B218EF2D-B673-4234-A623-A8C727D9E0A7}" presName="Name37" presStyleLbl="parChTrans1D2" presStyleIdx="3" presStyleCnt="5"/>
      <dgm:spPr/>
      <dgm:t>
        <a:bodyPr/>
        <a:lstStyle/>
        <a:p>
          <a:endParaRPr lang="ru-RU"/>
        </a:p>
      </dgm:t>
    </dgm:pt>
    <dgm:pt modelId="{40C6CE0E-DAD2-4A57-9178-3D5A52E625E1}" type="pres">
      <dgm:prSet presAssocID="{4D4228E4-F7C6-46CD-9150-4BEBACE29FE4}" presName="hierRoot2" presStyleCnt="0">
        <dgm:presLayoutVars>
          <dgm:hierBranch/>
        </dgm:presLayoutVars>
      </dgm:prSet>
      <dgm:spPr/>
    </dgm:pt>
    <dgm:pt modelId="{083989C9-3EBC-4FDE-B879-65BDF3902FE4}" type="pres">
      <dgm:prSet presAssocID="{4D4228E4-F7C6-46CD-9150-4BEBACE29FE4}" presName="rootComposite" presStyleCnt="0"/>
      <dgm:spPr/>
    </dgm:pt>
    <dgm:pt modelId="{6876F30B-1B5D-4593-92C0-99E9C854C24B}" type="pres">
      <dgm:prSet presAssocID="{4D4228E4-F7C6-46CD-9150-4BEBACE29FE4}" presName="rootText" presStyleLbl="node2" presStyleIdx="3" presStyleCnt="5" custScaleX="110002" custScaleY="110002" custLinFactNeighborX="-11080" custLinFactNeighborY="-258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B7EF28-0016-4991-8F6F-068F2C31DAE9}" type="pres">
      <dgm:prSet presAssocID="{4D4228E4-F7C6-46CD-9150-4BEBACE29FE4}" presName="rootConnector" presStyleLbl="node2" presStyleIdx="3" presStyleCnt="5"/>
      <dgm:spPr/>
      <dgm:t>
        <a:bodyPr/>
        <a:lstStyle/>
        <a:p>
          <a:endParaRPr lang="ru-RU"/>
        </a:p>
      </dgm:t>
    </dgm:pt>
    <dgm:pt modelId="{DAB71ECA-493C-4CF3-BD2C-7768CBF78141}" type="pres">
      <dgm:prSet presAssocID="{4D4228E4-F7C6-46CD-9150-4BEBACE29FE4}" presName="hierChild4" presStyleCnt="0"/>
      <dgm:spPr/>
    </dgm:pt>
    <dgm:pt modelId="{5DB7E3D4-0A1E-40F0-8354-4E62A7D398EB}" type="pres">
      <dgm:prSet presAssocID="{4D4228E4-F7C6-46CD-9150-4BEBACE29FE4}" presName="hierChild5" presStyleCnt="0"/>
      <dgm:spPr/>
    </dgm:pt>
    <dgm:pt modelId="{A9281EC2-A11B-4740-B940-C1D0A06BD73F}" type="pres">
      <dgm:prSet presAssocID="{52EAB5FE-54F6-4D13-A05B-B8BD25BF4966}" presName="Name37" presStyleLbl="parChTrans1D2" presStyleIdx="4" presStyleCnt="5"/>
      <dgm:spPr/>
      <dgm:t>
        <a:bodyPr/>
        <a:lstStyle/>
        <a:p>
          <a:endParaRPr lang="ru-RU"/>
        </a:p>
      </dgm:t>
    </dgm:pt>
    <dgm:pt modelId="{A919DC2B-CF79-4A94-AE9F-25824052E8AB}" type="pres">
      <dgm:prSet presAssocID="{FD60E96F-9E54-4F96-AAA1-5B39EDD93687}" presName="hierRoot2" presStyleCnt="0">
        <dgm:presLayoutVars>
          <dgm:hierBranch/>
        </dgm:presLayoutVars>
      </dgm:prSet>
      <dgm:spPr/>
    </dgm:pt>
    <dgm:pt modelId="{28A0B382-658E-46DE-B2BC-68A0B20B16E3}" type="pres">
      <dgm:prSet presAssocID="{FD60E96F-9E54-4F96-AAA1-5B39EDD93687}" presName="rootComposite" presStyleCnt="0"/>
      <dgm:spPr/>
    </dgm:pt>
    <dgm:pt modelId="{2156F8F2-0462-4801-85C2-8C77A1E7B329}" type="pres">
      <dgm:prSet presAssocID="{FD60E96F-9E54-4F96-AAA1-5B39EDD93687}" presName="rootText" presStyleLbl="node2" presStyleIdx="4" presStyleCnt="5" custScaleX="110002" custScaleY="110002" custLinFactNeighborX="-9545" custLinFactNeighborY="-263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4F0C60-C241-4DAD-AD2F-923811770498}" type="pres">
      <dgm:prSet presAssocID="{FD60E96F-9E54-4F96-AAA1-5B39EDD93687}" presName="rootConnector" presStyleLbl="node2" presStyleIdx="4" presStyleCnt="5"/>
      <dgm:spPr/>
      <dgm:t>
        <a:bodyPr/>
        <a:lstStyle/>
        <a:p>
          <a:endParaRPr lang="ru-RU"/>
        </a:p>
      </dgm:t>
    </dgm:pt>
    <dgm:pt modelId="{A0C5B0F9-CD2D-40AB-BCB3-4D539266B2E7}" type="pres">
      <dgm:prSet presAssocID="{FD60E96F-9E54-4F96-AAA1-5B39EDD93687}" presName="hierChild4" presStyleCnt="0"/>
      <dgm:spPr/>
    </dgm:pt>
    <dgm:pt modelId="{156D9F3F-1127-4B51-B032-012D8D7E0368}" type="pres">
      <dgm:prSet presAssocID="{FD60E96F-9E54-4F96-AAA1-5B39EDD93687}" presName="hierChild5" presStyleCnt="0"/>
      <dgm:spPr/>
    </dgm:pt>
    <dgm:pt modelId="{88BFCEA0-4B7B-47D2-A598-5E1F0641CE83}" type="pres">
      <dgm:prSet presAssocID="{CC53DDCA-3CF6-49CF-8142-01CBB2CE6077}" presName="hierChild3" presStyleCnt="0"/>
      <dgm:spPr/>
    </dgm:pt>
  </dgm:ptLst>
  <dgm:cxnLst>
    <dgm:cxn modelId="{2C9E1223-BAFB-4565-925B-97B5304CA715}" type="presOf" srcId="{DBEA2E8C-4B73-48B3-BE9F-5AC4EA549F5F}" destId="{CFC61718-673B-4B6E-8F08-D2AF540E2DD2}" srcOrd="1" destOrd="0" presId="urn:microsoft.com/office/officeart/2005/8/layout/orgChart1"/>
    <dgm:cxn modelId="{87800CBF-E7D7-47E6-BCEB-5791A264BE69}" srcId="{CC53DDCA-3CF6-49CF-8142-01CBB2CE6077}" destId="{2F23C2C6-C0BD-45BA-9BC0-6B2684569B7D}" srcOrd="1" destOrd="0" parTransId="{047ACA14-6108-4CA8-91B0-42CEBFA924D6}" sibTransId="{751A13FE-0479-47F9-BB1A-F0259B36F526}"/>
    <dgm:cxn modelId="{5AB1AD25-CA98-4F4B-BACB-FBA0630FDD74}" type="presOf" srcId="{649B54CB-BAF9-40A6-BE22-361952CE5C7D}" destId="{4B80740E-EB34-44A8-B670-55909F859BD4}" srcOrd="0" destOrd="0" presId="urn:microsoft.com/office/officeart/2005/8/layout/orgChart1"/>
    <dgm:cxn modelId="{C5EC8A97-F49C-4F58-9089-3016EF197311}" type="presOf" srcId="{A93AB21A-1E3C-4E8C-8744-CE4437077681}" destId="{F70EF37D-682A-417C-800C-FB5C0DF8F4A8}" srcOrd="0" destOrd="0" presId="urn:microsoft.com/office/officeart/2005/8/layout/orgChart1"/>
    <dgm:cxn modelId="{49A57AE6-C5A2-4FD2-83A0-269A7BDEE9D3}" type="presOf" srcId="{93D7DACC-9594-4D3F-8B47-86F601173724}" destId="{938D0207-BFF1-4511-9DEC-AF983C3E57EC}" srcOrd="0" destOrd="0" presId="urn:microsoft.com/office/officeart/2005/8/layout/orgChart1"/>
    <dgm:cxn modelId="{735CA3F2-95A7-4BF8-8049-6C153C9B0281}" type="presOf" srcId="{0EAF3792-9C44-4E25-9D79-0EDB8C6D6D97}" destId="{161AC727-5FBB-4DFC-AAFC-532741FAC448}" srcOrd="0" destOrd="0" presId="urn:microsoft.com/office/officeart/2005/8/layout/orgChart1"/>
    <dgm:cxn modelId="{9CE497AA-6247-4806-B038-5B4D3716BD24}" type="presOf" srcId="{52EAB5FE-54F6-4D13-A05B-B8BD25BF4966}" destId="{A9281EC2-A11B-4740-B940-C1D0A06BD73F}" srcOrd="0" destOrd="0" presId="urn:microsoft.com/office/officeart/2005/8/layout/orgChart1"/>
    <dgm:cxn modelId="{45AF4581-89E3-45CA-BF3F-022C6AADB075}" type="presOf" srcId="{A93AB21A-1E3C-4E8C-8744-CE4437077681}" destId="{CFDA00CA-54A3-4D23-BD34-75C08111F580}" srcOrd="1" destOrd="0" presId="urn:microsoft.com/office/officeart/2005/8/layout/orgChart1"/>
    <dgm:cxn modelId="{7FDC76E7-45AF-4A8B-BDE1-465FFB8BA6F3}" type="presOf" srcId="{1F16D82F-4F1E-4ADA-9D38-BECF9072FB9F}" destId="{C8348D49-98DE-444D-B4AC-BA0FB525FA84}" srcOrd="0" destOrd="0" presId="urn:microsoft.com/office/officeart/2005/8/layout/orgChart1"/>
    <dgm:cxn modelId="{EA5202C3-6243-4420-8CAA-CABB4A186F23}" type="presOf" srcId="{171B02A1-CAB1-4EBC-A8DC-41CAA8CF128C}" destId="{D2127DBE-196A-4EEB-8A93-52C30FA0E4D3}" srcOrd="0" destOrd="0" presId="urn:microsoft.com/office/officeart/2005/8/layout/orgChart1"/>
    <dgm:cxn modelId="{63ED35EA-6FDD-4D75-9435-5DA76A79581C}" type="presOf" srcId="{DBEA2E8C-4B73-48B3-BE9F-5AC4EA549F5F}" destId="{24599842-EA80-4626-9D42-DD1A297208CA}" srcOrd="0" destOrd="0" presId="urn:microsoft.com/office/officeart/2005/8/layout/orgChart1"/>
    <dgm:cxn modelId="{FA25FBE9-8F21-4AE2-9E87-7018E8D6B088}" srcId="{CC53DDCA-3CF6-49CF-8142-01CBB2CE6077}" destId="{FD60E96F-9E54-4F96-AAA1-5B39EDD93687}" srcOrd="4" destOrd="0" parTransId="{52EAB5FE-54F6-4D13-A05B-B8BD25BF4966}" sibTransId="{EFC1C8A2-CAA6-44CC-A8FC-4A9E3F20DC84}"/>
    <dgm:cxn modelId="{5CDE9282-D683-45E7-BE73-10996C552EA7}" srcId="{171B02A1-CAB1-4EBC-A8DC-41CAA8CF128C}" destId="{0EAF3792-9C44-4E25-9D79-0EDB8C6D6D97}" srcOrd="0" destOrd="0" parTransId="{93D7DACC-9594-4D3F-8B47-86F601173724}" sibTransId="{5B04A94D-25FE-4ADF-AA54-A57D7A667803}"/>
    <dgm:cxn modelId="{AF73DF32-E1F8-4A9C-B27A-124FC544BD80}" type="presOf" srcId="{EA35B75B-48F4-424A-A526-0C298628BC99}" destId="{20FB6B8F-C017-42DD-BE2F-41805C35FA48}" srcOrd="0" destOrd="0" presId="urn:microsoft.com/office/officeart/2005/8/layout/orgChart1"/>
    <dgm:cxn modelId="{6E823607-70A3-4077-871F-AE63791F67BB}" type="presOf" srcId="{4D4228E4-F7C6-46CD-9150-4BEBACE29FE4}" destId="{6876F30B-1B5D-4593-92C0-99E9C854C24B}" srcOrd="0" destOrd="0" presId="urn:microsoft.com/office/officeart/2005/8/layout/orgChart1"/>
    <dgm:cxn modelId="{92CE9464-6078-4433-98E3-F1B67A9C8CE9}" type="presOf" srcId="{E6801F6D-5624-4EE8-9BA8-C6790A05DBB3}" destId="{DA068FC6-98EB-40BB-9254-73CC0310E22C}" srcOrd="0" destOrd="0" presId="urn:microsoft.com/office/officeart/2005/8/layout/orgChart1"/>
    <dgm:cxn modelId="{9B4833D3-6B9C-49BC-98A8-C5B1A4ACB954}" type="presOf" srcId="{FD60E96F-9E54-4F96-AAA1-5B39EDD93687}" destId="{804F0C60-C241-4DAD-AD2F-923811770498}" srcOrd="1" destOrd="0" presId="urn:microsoft.com/office/officeart/2005/8/layout/orgChart1"/>
    <dgm:cxn modelId="{51E7CE45-1DE3-4264-BC8A-2FFB0C6559C1}" type="presOf" srcId="{CC53DDCA-3CF6-49CF-8142-01CBB2CE6077}" destId="{31E2A3BF-270F-4843-9EA4-3406E3A3F4B9}" srcOrd="1" destOrd="0" presId="urn:microsoft.com/office/officeart/2005/8/layout/orgChart1"/>
    <dgm:cxn modelId="{2142A7E5-1B20-4C3C-A6BE-D41C35E55CE6}" type="presOf" srcId="{047ACA14-6108-4CA8-91B0-42CEBFA924D6}" destId="{64B6288A-2B83-4B81-81FD-D43D539AFEE7}" srcOrd="0" destOrd="0" presId="urn:microsoft.com/office/officeart/2005/8/layout/orgChart1"/>
    <dgm:cxn modelId="{D756B831-52FE-45BF-B320-16708FAFC66B}" type="presOf" srcId="{50FEDF0B-7B02-43EE-BEFB-DBDF9DF870B8}" destId="{5E9A77F5-A92E-4419-A259-44EAC5188B4B}" srcOrd="0" destOrd="0" presId="urn:microsoft.com/office/officeart/2005/8/layout/orgChart1"/>
    <dgm:cxn modelId="{4B61919F-2C86-45CD-A01B-47A48526101D}" type="presOf" srcId="{032326F6-3A4D-4E46-92EC-D316F198DCEE}" destId="{6D00257E-370D-4C01-A725-449D31BBDE41}" srcOrd="0" destOrd="0" presId="urn:microsoft.com/office/officeart/2005/8/layout/orgChart1"/>
    <dgm:cxn modelId="{82A0063B-0117-4433-9213-D125B84EDD3D}" type="presOf" srcId="{2F23C2C6-C0BD-45BA-9BC0-6B2684569B7D}" destId="{ED5E63DC-FA16-4E8E-A7FA-8BAC6EE0CC89}" srcOrd="0" destOrd="0" presId="urn:microsoft.com/office/officeart/2005/8/layout/orgChart1"/>
    <dgm:cxn modelId="{6C4E8901-AC7F-41CD-A9AC-4938EA49E115}" type="presOf" srcId="{FD60E96F-9E54-4F96-AAA1-5B39EDD93687}" destId="{2156F8F2-0462-4801-85C2-8C77A1E7B329}" srcOrd="0" destOrd="0" presId="urn:microsoft.com/office/officeart/2005/8/layout/orgChart1"/>
    <dgm:cxn modelId="{3A790867-7EA3-41DA-9398-78BF25AF7AA1}" srcId="{CC53DDCA-3CF6-49CF-8142-01CBB2CE6077}" destId="{4D4228E4-F7C6-46CD-9150-4BEBACE29FE4}" srcOrd="3" destOrd="0" parTransId="{B218EF2D-B673-4234-A623-A8C727D9E0A7}" sibTransId="{87B15F0A-62A5-48C2-A5FC-AE6117566BC0}"/>
    <dgm:cxn modelId="{A4E066EA-6A7F-4235-9F13-B1709C87D34A}" srcId="{2F23C2C6-C0BD-45BA-9BC0-6B2684569B7D}" destId="{171B02A1-CAB1-4EBC-A8DC-41CAA8CF128C}" srcOrd="0" destOrd="0" parTransId="{4D895AB5-9397-4813-833A-D986812CE20B}" sibTransId="{6D4E42B3-F035-466D-99E0-04274521FBCD}"/>
    <dgm:cxn modelId="{BE3FC973-1772-4319-9349-A52303541E14}" srcId="{DBEA2E8C-4B73-48B3-BE9F-5AC4EA549F5F}" destId="{A93AB21A-1E3C-4E8C-8744-CE4437077681}" srcOrd="1" destOrd="0" parTransId="{50FEDF0B-7B02-43EE-BEFB-DBDF9DF870B8}" sibTransId="{D705C6B2-355C-4F4A-B932-DC5BD3EDF44D}"/>
    <dgm:cxn modelId="{217270C8-CA0F-41DB-B4F9-EE059DD94699}" type="presOf" srcId="{AAB49D9B-2348-4409-AD28-DC891FA8CFF6}" destId="{525C8A79-2132-4BDB-B70F-163BD70CA3F9}" srcOrd="0" destOrd="0" presId="urn:microsoft.com/office/officeart/2005/8/layout/orgChart1"/>
    <dgm:cxn modelId="{ECCCF111-0847-4FF1-BBB2-41B8305CF53D}" type="presOf" srcId="{171B02A1-CAB1-4EBC-A8DC-41CAA8CF128C}" destId="{485549C4-B91C-4CD5-877A-E18EAF201D7B}" srcOrd="1" destOrd="0" presId="urn:microsoft.com/office/officeart/2005/8/layout/orgChart1"/>
    <dgm:cxn modelId="{03FC3D68-219E-488D-BBAF-67C9AD178E7A}" srcId="{DBEA2E8C-4B73-48B3-BE9F-5AC4EA549F5F}" destId="{649B54CB-BAF9-40A6-BE22-361952CE5C7D}" srcOrd="0" destOrd="0" parTransId="{032326F6-3A4D-4E46-92EC-D316F198DCEE}" sibTransId="{F7A70C6E-27B2-4550-AAE8-FF9B4FF971A9}"/>
    <dgm:cxn modelId="{FC211DED-D743-4EDE-8992-03B9B0E9897B}" type="presOf" srcId="{4D4228E4-F7C6-46CD-9150-4BEBACE29FE4}" destId="{72B7EF28-0016-4991-8F6F-068F2C31DAE9}" srcOrd="1" destOrd="0" presId="urn:microsoft.com/office/officeart/2005/8/layout/orgChart1"/>
    <dgm:cxn modelId="{5BB4AF04-D3BB-45ED-ACB4-C75DB6CF30C3}" type="presOf" srcId="{48D199A0-F7DE-45C7-A031-51B5951F3D64}" destId="{CE0EB246-8DB2-4740-AA6A-86117D0E977E}" srcOrd="0" destOrd="0" presId="urn:microsoft.com/office/officeart/2005/8/layout/orgChart1"/>
    <dgm:cxn modelId="{83BD46C9-62EB-4776-808D-98400EDFBEB1}" srcId="{171B02A1-CAB1-4EBC-A8DC-41CAA8CF128C}" destId="{48D199A0-F7DE-45C7-A031-51B5951F3D64}" srcOrd="1" destOrd="0" parTransId="{E6801F6D-5624-4EE8-9BA8-C6790A05DBB3}" sibTransId="{D3F7598D-2E8E-45FF-921B-4AF30AC12AF6}"/>
    <dgm:cxn modelId="{DB2B975E-FB63-48A2-A071-BF2C33CB249C}" type="presOf" srcId="{B218EF2D-B673-4234-A623-A8C727D9E0A7}" destId="{91312195-53AF-4F1F-BE1F-DC2C8F5F6746}" srcOrd="0" destOrd="0" presId="urn:microsoft.com/office/officeart/2005/8/layout/orgChart1"/>
    <dgm:cxn modelId="{AB43F3A5-D7DD-4BB5-AB70-B7BB6DA8380B}" type="presOf" srcId="{4D895AB5-9397-4813-833A-D986812CE20B}" destId="{D6EAC6DB-ED5D-4E98-9CA9-BE15EC40BA19}" srcOrd="0" destOrd="0" presId="urn:microsoft.com/office/officeart/2005/8/layout/orgChart1"/>
    <dgm:cxn modelId="{49DF4825-16D3-44D9-BBB6-FC75DB53F846}" type="presOf" srcId="{0EAF3792-9C44-4E25-9D79-0EDB8C6D6D97}" destId="{CF72F02E-D437-4A11-B9B0-AAEB25E5589A}" srcOrd="1" destOrd="0" presId="urn:microsoft.com/office/officeart/2005/8/layout/orgChart1"/>
    <dgm:cxn modelId="{29DE7677-C126-43FE-B82F-9E17596D4E57}" type="presOf" srcId="{CC53DDCA-3CF6-49CF-8142-01CBB2CE6077}" destId="{66AB3293-F00C-4CC3-8BA3-36062B1303CE}" srcOrd="0" destOrd="0" presId="urn:microsoft.com/office/officeart/2005/8/layout/orgChart1"/>
    <dgm:cxn modelId="{FBE42174-6BD8-48D0-9B5B-9545DE948E31}" srcId="{CC53DDCA-3CF6-49CF-8142-01CBB2CE6077}" destId="{DBEA2E8C-4B73-48B3-BE9F-5AC4EA549F5F}" srcOrd="0" destOrd="0" parTransId="{AAB49D9B-2348-4409-AD28-DC891FA8CFF6}" sibTransId="{BE25AF84-E079-462E-A764-7A916B8B38F1}"/>
    <dgm:cxn modelId="{BBFAECC9-1139-404E-B78C-48A239DA3EC4}" type="presOf" srcId="{48D199A0-F7DE-45C7-A031-51B5951F3D64}" destId="{3734F490-2833-4D64-A389-131CEA6DFBED}" srcOrd="1" destOrd="0" presId="urn:microsoft.com/office/officeart/2005/8/layout/orgChart1"/>
    <dgm:cxn modelId="{A4CE838B-47F6-45D4-8244-B8EBD89CAF0E}" srcId="{CC53DDCA-3CF6-49CF-8142-01CBB2CE6077}" destId="{EA35B75B-48F4-424A-A526-0C298628BC99}" srcOrd="2" destOrd="0" parTransId="{1F16D82F-4F1E-4ADA-9D38-BECF9072FB9F}" sibTransId="{53B614C4-1B52-4FB0-A091-876B977C288C}"/>
    <dgm:cxn modelId="{3561B88B-040A-4C14-B877-3D307730AABF}" type="presOf" srcId="{649B54CB-BAF9-40A6-BE22-361952CE5C7D}" destId="{BA68705C-2B71-4CC3-B297-7004F6CF893E}" srcOrd="1" destOrd="0" presId="urn:microsoft.com/office/officeart/2005/8/layout/orgChart1"/>
    <dgm:cxn modelId="{39C795CF-2D5E-40FE-82F9-CD21F24A352D}" type="presOf" srcId="{EA35B75B-48F4-424A-A526-0C298628BC99}" destId="{C668701D-61B9-4FF7-9CF7-3327FC2A7685}" srcOrd="1" destOrd="0" presId="urn:microsoft.com/office/officeart/2005/8/layout/orgChart1"/>
    <dgm:cxn modelId="{39F14837-E479-4520-9584-624620A97E06}" type="presOf" srcId="{2F23C2C6-C0BD-45BA-9BC0-6B2684569B7D}" destId="{5A359311-10D7-4F25-8A58-CE6FAE3C4415}" srcOrd="1" destOrd="0" presId="urn:microsoft.com/office/officeart/2005/8/layout/orgChart1"/>
    <dgm:cxn modelId="{F3936319-740D-482C-A48A-3E2A1623D9A5}" type="presOf" srcId="{F298A60E-6BE0-4B0C-8427-DCD0B224F98F}" destId="{262D82B2-612A-46A0-B5A2-14D8471AD47F}" srcOrd="0" destOrd="0" presId="urn:microsoft.com/office/officeart/2005/8/layout/orgChart1"/>
    <dgm:cxn modelId="{AC227C9C-17AB-4BC2-94B5-269F87AFC86B}" srcId="{F298A60E-6BE0-4B0C-8427-DCD0B224F98F}" destId="{CC53DDCA-3CF6-49CF-8142-01CBB2CE6077}" srcOrd="0" destOrd="0" parTransId="{71A51AF8-1C26-4515-8AA3-05F0D9FDA254}" sibTransId="{DE84848D-8ADD-456E-BFD9-1DC1B5E54B80}"/>
    <dgm:cxn modelId="{F20F7B3A-2920-4490-B8EA-DD5E2252FE7E}" type="presParOf" srcId="{262D82B2-612A-46A0-B5A2-14D8471AD47F}" destId="{4492A7F4-10E6-4A26-B308-E71D1A9BEC8F}" srcOrd="0" destOrd="0" presId="urn:microsoft.com/office/officeart/2005/8/layout/orgChart1"/>
    <dgm:cxn modelId="{40D0BE8A-9B85-4A5A-903E-FF53D5BB99AD}" type="presParOf" srcId="{4492A7F4-10E6-4A26-B308-E71D1A9BEC8F}" destId="{0D58F14F-82ED-4CDD-A783-C20AA6AAF6CF}" srcOrd="0" destOrd="0" presId="urn:microsoft.com/office/officeart/2005/8/layout/orgChart1"/>
    <dgm:cxn modelId="{2F616BAC-F866-4BFA-9A9C-F4650B2B5DA1}" type="presParOf" srcId="{0D58F14F-82ED-4CDD-A783-C20AA6AAF6CF}" destId="{66AB3293-F00C-4CC3-8BA3-36062B1303CE}" srcOrd="0" destOrd="0" presId="urn:microsoft.com/office/officeart/2005/8/layout/orgChart1"/>
    <dgm:cxn modelId="{5692002D-7E21-43BA-BE42-4580619CD2F0}" type="presParOf" srcId="{0D58F14F-82ED-4CDD-A783-C20AA6AAF6CF}" destId="{31E2A3BF-270F-4843-9EA4-3406E3A3F4B9}" srcOrd="1" destOrd="0" presId="urn:microsoft.com/office/officeart/2005/8/layout/orgChart1"/>
    <dgm:cxn modelId="{9B5A1689-DB59-424D-A82D-2D55FB1B67B5}" type="presParOf" srcId="{4492A7F4-10E6-4A26-B308-E71D1A9BEC8F}" destId="{B6A12ADD-1D3F-4B7C-BF34-9FE0F6C726C6}" srcOrd="1" destOrd="0" presId="urn:microsoft.com/office/officeart/2005/8/layout/orgChart1"/>
    <dgm:cxn modelId="{3AD7ECC1-1229-4911-B31B-5F2B65DD4D2C}" type="presParOf" srcId="{B6A12ADD-1D3F-4B7C-BF34-9FE0F6C726C6}" destId="{525C8A79-2132-4BDB-B70F-163BD70CA3F9}" srcOrd="0" destOrd="0" presId="urn:microsoft.com/office/officeart/2005/8/layout/orgChart1"/>
    <dgm:cxn modelId="{9CE07E5B-85C6-4132-BA78-9AAB095F5716}" type="presParOf" srcId="{B6A12ADD-1D3F-4B7C-BF34-9FE0F6C726C6}" destId="{574AAD57-DACC-4B02-B944-256BC33ECD4D}" srcOrd="1" destOrd="0" presId="urn:microsoft.com/office/officeart/2005/8/layout/orgChart1"/>
    <dgm:cxn modelId="{7CAA5E0F-1673-4CA3-88F6-9D0B41C88B6D}" type="presParOf" srcId="{574AAD57-DACC-4B02-B944-256BC33ECD4D}" destId="{7E4436E5-F7BB-4A7B-9C1D-22F88CF3F9A1}" srcOrd="0" destOrd="0" presId="urn:microsoft.com/office/officeart/2005/8/layout/orgChart1"/>
    <dgm:cxn modelId="{17F7C296-1F55-4146-84D0-516F102BAEFE}" type="presParOf" srcId="{7E4436E5-F7BB-4A7B-9C1D-22F88CF3F9A1}" destId="{24599842-EA80-4626-9D42-DD1A297208CA}" srcOrd="0" destOrd="0" presId="urn:microsoft.com/office/officeart/2005/8/layout/orgChart1"/>
    <dgm:cxn modelId="{FEDA81A8-BD7A-4D18-8DB1-EDE8EF615D04}" type="presParOf" srcId="{7E4436E5-F7BB-4A7B-9C1D-22F88CF3F9A1}" destId="{CFC61718-673B-4B6E-8F08-D2AF540E2DD2}" srcOrd="1" destOrd="0" presId="urn:microsoft.com/office/officeart/2005/8/layout/orgChart1"/>
    <dgm:cxn modelId="{1BDC81C5-590C-432A-BDC0-752AFDD39F67}" type="presParOf" srcId="{574AAD57-DACC-4B02-B944-256BC33ECD4D}" destId="{EA573FC4-9FFF-4DB3-B71E-36A64B7DE214}" srcOrd="1" destOrd="0" presId="urn:microsoft.com/office/officeart/2005/8/layout/orgChart1"/>
    <dgm:cxn modelId="{A31A017D-5996-4883-AC64-04BCA743123B}" type="presParOf" srcId="{EA573FC4-9FFF-4DB3-B71E-36A64B7DE214}" destId="{6D00257E-370D-4C01-A725-449D31BBDE41}" srcOrd="0" destOrd="0" presId="urn:microsoft.com/office/officeart/2005/8/layout/orgChart1"/>
    <dgm:cxn modelId="{ECFDEF42-78CD-4B79-951E-FADAAF0227C6}" type="presParOf" srcId="{EA573FC4-9FFF-4DB3-B71E-36A64B7DE214}" destId="{65E7E87F-276A-4259-9D5B-60FE61E203AD}" srcOrd="1" destOrd="0" presId="urn:microsoft.com/office/officeart/2005/8/layout/orgChart1"/>
    <dgm:cxn modelId="{E29A0474-C766-4EB3-A75A-3FAC7297DE6B}" type="presParOf" srcId="{65E7E87F-276A-4259-9D5B-60FE61E203AD}" destId="{97E9EAA6-A184-4E28-9F25-41826BA0107E}" srcOrd="0" destOrd="0" presId="urn:microsoft.com/office/officeart/2005/8/layout/orgChart1"/>
    <dgm:cxn modelId="{02F4BC89-ABBD-4719-990D-12DFEC14F02E}" type="presParOf" srcId="{97E9EAA6-A184-4E28-9F25-41826BA0107E}" destId="{4B80740E-EB34-44A8-B670-55909F859BD4}" srcOrd="0" destOrd="0" presId="urn:microsoft.com/office/officeart/2005/8/layout/orgChart1"/>
    <dgm:cxn modelId="{2AE802E3-35E2-4377-901E-284C3CE15337}" type="presParOf" srcId="{97E9EAA6-A184-4E28-9F25-41826BA0107E}" destId="{BA68705C-2B71-4CC3-B297-7004F6CF893E}" srcOrd="1" destOrd="0" presId="urn:microsoft.com/office/officeart/2005/8/layout/orgChart1"/>
    <dgm:cxn modelId="{9B53E528-C66B-4CCB-A985-E00B462EBD9C}" type="presParOf" srcId="{65E7E87F-276A-4259-9D5B-60FE61E203AD}" destId="{997DB7BA-3511-4198-899B-00AA18D11676}" srcOrd="1" destOrd="0" presId="urn:microsoft.com/office/officeart/2005/8/layout/orgChart1"/>
    <dgm:cxn modelId="{9EB13CC7-DB6B-462F-A99A-22C7AC3CE10C}" type="presParOf" srcId="{65E7E87F-276A-4259-9D5B-60FE61E203AD}" destId="{C5C2C011-AB6B-45DB-96C8-4C6E4F8B6AD0}" srcOrd="2" destOrd="0" presId="urn:microsoft.com/office/officeart/2005/8/layout/orgChart1"/>
    <dgm:cxn modelId="{1EFC42DC-FAC8-46DD-9685-A6977245F96E}" type="presParOf" srcId="{EA573FC4-9FFF-4DB3-B71E-36A64B7DE214}" destId="{5E9A77F5-A92E-4419-A259-44EAC5188B4B}" srcOrd="2" destOrd="0" presId="urn:microsoft.com/office/officeart/2005/8/layout/orgChart1"/>
    <dgm:cxn modelId="{FE766443-07C7-4AE3-966B-C2BB74B516DE}" type="presParOf" srcId="{EA573FC4-9FFF-4DB3-B71E-36A64B7DE214}" destId="{7D226297-C96C-4127-B2D8-B41EE938BD5B}" srcOrd="3" destOrd="0" presId="urn:microsoft.com/office/officeart/2005/8/layout/orgChart1"/>
    <dgm:cxn modelId="{42ABB524-CDB0-4348-8681-5A4291AB54DE}" type="presParOf" srcId="{7D226297-C96C-4127-B2D8-B41EE938BD5B}" destId="{FBDD023C-1CF2-4E6B-88A0-CEAE68C357F1}" srcOrd="0" destOrd="0" presId="urn:microsoft.com/office/officeart/2005/8/layout/orgChart1"/>
    <dgm:cxn modelId="{9293BD8E-228E-4B0A-B3C8-1E111D3B435A}" type="presParOf" srcId="{FBDD023C-1CF2-4E6B-88A0-CEAE68C357F1}" destId="{F70EF37D-682A-417C-800C-FB5C0DF8F4A8}" srcOrd="0" destOrd="0" presId="urn:microsoft.com/office/officeart/2005/8/layout/orgChart1"/>
    <dgm:cxn modelId="{021480D6-3C9E-4E92-8D75-E0BA8EC03758}" type="presParOf" srcId="{FBDD023C-1CF2-4E6B-88A0-CEAE68C357F1}" destId="{CFDA00CA-54A3-4D23-BD34-75C08111F580}" srcOrd="1" destOrd="0" presId="urn:microsoft.com/office/officeart/2005/8/layout/orgChart1"/>
    <dgm:cxn modelId="{D10083A5-CA6A-4DC4-A086-39BC82F73A86}" type="presParOf" srcId="{7D226297-C96C-4127-B2D8-B41EE938BD5B}" destId="{495D4B20-E7B0-42C0-BEBD-E155CF8A69F9}" srcOrd="1" destOrd="0" presId="urn:microsoft.com/office/officeart/2005/8/layout/orgChart1"/>
    <dgm:cxn modelId="{7FA12BAD-AF9A-491A-A78F-C32E045A5040}" type="presParOf" srcId="{7D226297-C96C-4127-B2D8-B41EE938BD5B}" destId="{FA295E6D-11C1-4476-BF51-5A82AD1371FB}" srcOrd="2" destOrd="0" presId="urn:microsoft.com/office/officeart/2005/8/layout/orgChart1"/>
    <dgm:cxn modelId="{6237EF4C-2FAF-4B46-AF2E-A3B7BE6CDE86}" type="presParOf" srcId="{574AAD57-DACC-4B02-B944-256BC33ECD4D}" destId="{6522CADF-ED2E-4CD0-B52A-FDD3FA86AD5E}" srcOrd="2" destOrd="0" presId="urn:microsoft.com/office/officeart/2005/8/layout/orgChart1"/>
    <dgm:cxn modelId="{472FC056-2F70-4E36-9C1F-BD762A309C4C}" type="presParOf" srcId="{B6A12ADD-1D3F-4B7C-BF34-9FE0F6C726C6}" destId="{64B6288A-2B83-4B81-81FD-D43D539AFEE7}" srcOrd="2" destOrd="0" presId="urn:microsoft.com/office/officeart/2005/8/layout/orgChart1"/>
    <dgm:cxn modelId="{FE5463EB-B053-4659-BF3F-70F41D72BD2A}" type="presParOf" srcId="{B6A12ADD-1D3F-4B7C-BF34-9FE0F6C726C6}" destId="{668103DC-05A8-4EFC-98F4-9F3D3860B52D}" srcOrd="3" destOrd="0" presId="urn:microsoft.com/office/officeart/2005/8/layout/orgChart1"/>
    <dgm:cxn modelId="{CD3AC89C-033A-4000-B45C-9A64C6744573}" type="presParOf" srcId="{668103DC-05A8-4EFC-98F4-9F3D3860B52D}" destId="{E0650AEF-885E-4385-98A8-4B152F7DFA59}" srcOrd="0" destOrd="0" presId="urn:microsoft.com/office/officeart/2005/8/layout/orgChart1"/>
    <dgm:cxn modelId="{3BAB0CE8-3395-4092-B8F0-287B43DF84DB}" type="presParOf" srcId="{E0650AEF-885E-4385-98A8-4B152F7DFA59}" destId="{ED5E63DC-FA16-4E8E-A7FA-8BAC6EE0CC89}" srcOrd="0" destOrd="0" presId="urn:microsoft.com/office/officeart/2005/8/layout/orgChart1"/>
    <dgm:cxn modelId="{92371762-2507-472B-AAF0-2FE29500747D}" type="presParOf" srcId="{E0650AEF-885E-4385-98A8-4B152F7DFA59}" destId="{5A359311-10D7-4F25-8A58-CE6FAE3C4415}" srcOrd="1" destOrd="0" presId="urn:microsoft.com/office/officeart/2005/8/layout/orgChart1"/>
    <dgm:cxn modelId="{00347D4E-39D2-4C6B-A5F6-8C6D1235AABC}" type="presParOf" srcId="{668103DC-05A8-4EFC-98F4-9F3D3860B52D}" destId="{1EDC6EFF-BFDE-4166-A1DA-2FAC5CFCC56C}" srcOrd="1" destOrd="0" presId="urn:microsoft.com/office/officeart/2005/8/layout/orgChart1"/>
    <dgm:cxn modelId="{7E1D68A2-8302-442F-8611-FDF78310A3D2}" type="presParOf" srcId="{1EDC6EFF-BFDE-4166-A1DA-2FAC5CFCC56C}" destId="{D6EAC6DB-ED5D-4E98-9CA9-BE15EC40BA19}" srcOrd="0" destOrd="0" presId="urn:microsoft.com/office/officeart/2005/8/layout/orgChart1"/>
    <dgm:cxn modelId="{7667511C-F50A-492C-A79D-F0A91E0BD3F2}" type="presParOf" srcId="{1EDC6EFF-BFDE-4166-A1DA-2FAC5CFCC56C}" destId="{97EE52F2-0F66-4346-A6A3-EC9F9ADCC643}" srcOrd="1" destOrd="0" presId="urn:microsoft.com/office/officeart/2005/8/layout/orgChart1"/>
    <dgm:cxn modelId="{42CC9503-96C9-48F9-A89C-3734AE3D4F6D}" type="presParOf" srcId="{97EE52F2-0F66-4346-A6A3-EC9F9ADCC643}" destId="{CEAEAEFC-66BC-4277-95FD-84E64BC0BC2D}" srcOrd="0" destOrd="0" presId="urn:microsoft.com/office/officeart/2005/8/layout/orgChart1"/>
    <dgm:cxn modelId="{9A922A28-C343-4CFF-A811-74313BF09E41}" type="presParOf" srcId="{CEAEAEFC-66BC-4277-95FD-84E64BC0BC2D}" destId="{D2127DBE-196A-4EEB-8A93-52C30FA0E4D3}" srcOrd="0" destOrd="0" presId="urn:microsoft.com/office/officeart/2005/8/layout/orgChart1"/>
    <dgm:cxn modelId="{D0416AAD-D262-4B19-B5C5-648B56845C7A}" type="presParOf" srcId="{CEAEAEFC-66BC-4277-95FD-84E64BC0BC2D}" destId="{485549C4-B91C-4CD5-877A-E18EAF201D7B}" srcOrd="1" destOrd="0" presId="urn:microsoft.com/office/officeart/2005/8/layout/orgChart1"/>
    <dgm:cxn modelId="{529150FA-D2D8-45F2-809A-E5A3F9D2FC18}" type="presParOf" srcId="{97EE52F2-0F66-4346-A6A3-EC9F9ADCC643}" destId="{0AF2E4C7-0C80-4361-BB02-11701824B19B}" srcOrd="1" destOrd="0" presId="urn:microsoft.com/office/officeart/2005/8/layout/orgChart1"/>
    <dgm:cxn modelId="{6CF41906-B286-4418-A59A-990FF83FDDC5}" type="presParOf" srcId="{0AF2E4C7-0C80-4361-BB02-11701824B19B}" destId="{938D0207-BFF1-4511-9DEC-AF983C3E57EC}" srcOrd="0" destOrd="0" presId="urn:microsoft.com/office/officeart/2005/8/layout/orgChart1"/>
    <dgm:cxn modelId="{B71F18E6-5715-4E4B-87F4-C85B565D7A66}" type="presParOf" srcId="{0AF2E4C7-0C80-4361-BB02-11701824B19B}" destId="{08FD68B6-138A-485A-9326-FAC51B3D9CD2}" srcOrd="1" destOrd="0" presId="urn:microsoft.com/office/officeart/2005/8/layout/orgChart1"/>
    <dgm:cxn modelId="{0106EAEB-6147-437F-A6B1-081A67D7D971}" type="presParOf" srcId="{08FD68B6-138A-485A-9326-FAC51B3D9CD2}" destId="{EA22A12B-6F04-4504-872B-5D0FD8D657EE}" srcOrd="0" destOrd="0" presId="urn:microsoft.com/office/officeart/2005/8/layout/orgChart1"/>
    <dgm:cxn modelId="{B8BE128F-2961-49D3-923A-BA9CDAF731B6}" type="presParOf" srcId="{EA22A12B-6F04-4504-872B-5D0FD8D657EE}" destId="{161AC727-5FBB-4DFC-AAFC-532741FAC448}" srcOrd="0" destOrd="0" presId="urn:microsoft.com/office/officeart/2005/8/layout/orgChart1"/>
    <dgm:cxn modelId="{5D3E2B24-305D-4D6D-A5CD-779BDDDFCFC2}" type="presParOf" srcId="{EA22A12B-6F04-4504-872B-5D0FD8D657EE}" destId="{CF72F02E-D437-4A11-B9B0-AAEB25E5589A}" srcOrd="1" destOrd="0" presId="urn:microsoft.com/office/officeart/2005/8/layout/orgChart1"/>
    <dgm:cxn modelId="{8F0AE24C-DE21-4A30-B982-BE934CCDA1B0}" type="presParOf" srcId="{08FD68B6-138A-485A-9326-FAC51B3D9CD2}" destId="{2E41C480-CCF8-46B9-8A73-915730E31986}" srcOrd="1" destOrd="0" presId="urn:microsoft.com/office/officeart/2005/8/layout/orgChart1"/>
    <dgm:cxn modelId="{014AE876-0637-4509-BCF6-2C5768EACB2D}" type="presParOf" srcId="{08FD68B6-138A-485A-9326-FAC51B3D9CD2}" destId="{E1A0D061-5749-4C7A-870C-A9201BCA9867}" srcOrd="2" destOrd="0" presId="urn:microsoft.com/office/officeart/2005/8/layout/orgChart1"/>
    <dgm:cxn modelId="{D06DE4C0-4729-43D7-B4AB-006482FFB55B}" type="presParOf" srcId="{0AF2E4C7-0C80-4361-BB02-11701824B19B}" destId="{DA068FC6-98EB-40BB-9254-73CC0310E22C}" srcOrd="2" destOrd="0" presId="urn:microsoft.com/office/officeart/2005/8/layout/orgChart1"/>
    <dgm:cxn modelId="{C14CC770-CD65-4143-9474-E4A5C1BEF02A}" type="presParOf" srcId="{0AF2E4C7-0C80-4361-BB02-11701824B19B}" destId="{50B538F0-52A8-4936-BF7D-88BFC94A6EB4}" srcOrd="3" destOrd="0" presId="urn:microsoft.com/office/officeart/2005/8/layout/orgChart1"/>
    <dgm:cxn modelId="{70910E21-8675-4E2A-8420-6EAFCDFE3CD1}" type="presParOf" srcId="{50B538F0-52A8-4936-BF7D-88BFC94A6EB4}" destId="{6F5DD06E-54CE-4BCA-8E19-4B6747D06C21}" srcOrd="0" destOrd="0" presId="urn:microsoft.com/office/officeart/2005/8/layout/orgChart1"/>
    <dgm:cxn modelId="{1E72361C-FE5E-41E2-AAB3-0B83C6EB0ED3}" type="presParOf" srcId="{6F5DD06E-54CE-4BCA-8E19-4B6747D06C21}" destId="{CE0EB246-8DB2-4740-AA6A-86117D0E977E}" srcOrd="0" destOrd="0" presId="urn:microsoft.com/office/officeart/2005/8/layout/orgChart1"/>
    <dgm:cxn modelId="{F69A79E1-A201-497A-B907-748110F6C25A}" type="presParOf" srcId="{6F5DD06E-54CE-4BCA-8E19-4B6747D06C21}" destId="{3734F490-2833-4D64-A389-131CEA6DFBED}" srcOrd="1" destOrd="0" presId="urn:microsoft.com/office/officeart/2005/8/layout/orgChart1"/>
    <dgm:cxn modelId="{F49CF9D4-5FE2-4701-9B8D-8815AB39B61A}" type="presParOf" srcId="{50B538F0-52A8-4936-BF7D-88BFC94A6EB4}" destId="{690F632F-A36D-448C-8B23-8C58AD543BF5}" srcOrd="1" destOrd="0" presId="urn:microsoft.com/office/officeart/2005/8/layout/orgChart1"/>
    <dgm:cxn modelId="{3C04FE92-C505-4D20-9A3F-E1AB838D34C1}" type="presParOf" srcId="{50B538F0-52A8-4936-BF7D-88BFC94A6EB4}" destId="{8E523AB6-F976-48E5-91A9-8BD7220EB94E}" srcOrd="2" destOrd="0" presId="urn:microsoft.com/office/officeart/2005/8/layout/orgChart1"/>
    <dgm:cxn modelId="{1210C6B1-248B-4900-9AB1-4904DAA6012F}" type="presParOf" srcId="{97EE52F2-0F66-4346-A6A3-EC9F9ADCC643}" destId="{D8710703-49CA-429C-A6F8-AB0A43CD7D8A}" srcOrd="2" destOrd="0" presId="urn:microsoft.com/office/officeart/2005/8/layout/orgChart1"/>
    <dgm:cxn modelId="{BA527AF1-D5CA-48F7-85B6-718D5DC69CBE}" type="presParOf" srcId="{668103DC-05A8-4EFC-98F4-9F3D3860B52D}" destId="{C54067C3-0063-42F7-B0CF-905BDC220625}" srcOrd="2" destOrd="0" presId="urn:microsoft.com/office/officeart/2005/8/layout/orgChart1"/>
    <dgm:cxn modelId="{C1375C93-7C3D-4478-A244-BEBDCB87A4E4}" type="presParOf" srcId="{B6A12ADD-1D3F-4B7C-BF34-9FE0F6C726C6}" destId="{C8348D49-98DE-444D-B4AC-BA0FB525FA84}" srcOrd="4" destOrd="0" presId="urn:microsoft.com/office/officeart/2005/8/layout/orgChart1"/>
    <dgm:cxn modelId="{AF924A2D-5BDF-42F7-B522-5A15CE523E52}" type="presParOf" srcId="{B6A12ADD-1D3F-4B7C-BF34-9FE0F6C726C6}" destId="{36FA3C10-789E-4696-B383-415803349C3B}" srcOrd="5" destOrd="0" presId="urn:microsoft.com/office/officeart/2005/8/layout/orgChart1"/>
    <dgm:cxn modelId="{96891CA9-6A4F-4DF1-907B-E843E20294D8}" type="presParOf" srcId="{36FA3C10-789E-4696-B383-415803349C3B}" destId="{A3F3B198-6A70-404F-9A3E-120534A2FD8D}" srcOrd="0" destOrd="0" presId="urn:microsoft.com/office/officeart/2005/8/layout/orgChart1"/>
    <dgm:cxn modelId="{C8CC2AC9-F8C3-4B8D-B842-C7A974DD4A3F}" type="presParOf" srcId="{A3F3B198-6A70-404F-9A3E-120534A2FD8D}" destId="{20FB6B8F-C017-42DD-BE2F-41805C35FA48}" srcOrd="0" destOrd="0" presId="urn:microsoft.com/office/officeart/2005/8/layout/orgChart1"/>
    <dgm:cxn modelId="{BEFC847C-5E06-49D0-ABAD-303A953F67D5}" type="presParOf" srcId="{A3F3B198-6A70-404F-9A3E-120534A2FD8D}" destId="{C668701D-61B9-4FF7-9CF7-3327FC2A7685}" srcOrd="1" destOrd="0" presId="urn:microsoft.com/office/officeart/2005/8/layout/orgChart1"/>
    <dgm:cxn modelId="{002DC6F6-7C59-45C2-9EF0-90167E259E9C}" type="presParOf" srcId="{36FA3C10-789E-4696-B383-415803349C3B}" destId="{6084C590-299A-4F59-A2DF-5C108A92D5EF}" srcOrd="1" destOrd="0" presId="urn:microsoft.com/office/officeart/2005/8/layout/orgChart1"/>
    <dgm:cxn modelId="{D705466F-319E-4CFC-BE91-7FCC5A24477C}" type="presParOf" srcId="{36FA3C10-789E-4696-B383-415803349C3B}" destId="{1AAD0510-6E98-4EF6-8F0C-B01C4F095567}" srcOrd="2" destOrd="0" presId="urn:microsoft.com/office/officeart/2005/8/layout/orgChart1"/>
    <dgm:cxn modelId="{C98B0A5A-E3B4-4008-8A9A-E7BE21CFC3C8}" type="presParOf" srcId="{B6A12ADD-1D3F-4B7C-BF34-9FE0F6C726C6}" destId="{91312195-53AF-4F1F-BE1F-DC2C8F5F6746}" srcOrd="6" destOrd="0" presId="urn:microsoft.com/office/officeart/2005/8/layout/orgChart1"/>
    <dgm:cxn modelId="{1C6AD285-6820-44A5-B561-DAD840D7DF6A}" type="presParOf" srcId="{B6A12ADD-1D3F-4B7C-BF34-9FE0F6C726C6}" destId="{40C6CE0E-DAD2-4A57-9178-3D5A52E625E1}" srcOrd="7" destOrd="0" presId="urn:microsoft.com/office/officeart/2005/8/layout/orgChart1"/>
    <dgm:cxn modelId="{F924B8B2-B0B8-439C-9013-D73A7DB29C30}" type="presParOf" srcId="{40C6CE0E-DAD2-4A57-9178-3D5A52E625E1}" destId="{083989C9-3EBC-4FDE-B879-65BDF3902FE4}" srcOrd="0" destOrd="0" presId="urn:microsoft.com/office/officeart/2005/8/layout/orgChart1"/>
    <dgm:cxn modelId="{A54961E0-EC03-4EC7-BB4F-E1355600F48A}" type="presParOf" srcId="{083989C9-3EBC-4FDE-B879-65BDF3902FE4}" destId="{6876F30B-1B5D-4593-92C0-99E9C854C24B}" srcOrd="0" destOrd="0" presId="urn:microsoft.com/office/officeart/2005/8/layout/orgChart1"/>
    <dgm:cxn modelId="{C0BDEBEC-24D6-4F4E-BC0F-5960B6D23EEA}" type="presParOf" srcId="{083989C9-3EBC-4FDE-B879-65BDF3902FE4}" destId="{72B7EF28-0016-4991-8F6F-068F2C31DAE9}" srcOrd="1" destOrd="0" presId="urn:microsoft.com/office/officeart/2005/8/layout/orgChart1"/>
    <dgm:cxn modelId="{C95B6B65-5CB5-4DC1-A970-E0FC4D25287F}" type="presParOf" srcId="{40C6CE0E-DAD2-4A57-9178-3D5A52E625E1}" destId="{DAB71ECA-493C-4CF3-BD2C-7768CBF78141}" srcOrd="1" destOrd="0" presId="urn:microsoft.com/office/officeart/2005/8/layout/orgChart1"/>
    <dgm:cxn modelId="{DD2D0C3C-7219-4685-8CA1-92FC518D01F2}" type="presParOf" srcId="{40C6CE0E-DAD2-4A57-9178-3D5A52E625E1}" destId="{5DB7E3D4-0A1E-40F0-8354-4E62A7D398EB}" srcOrd="2" destOrd="0" presId="urn:microsoft.com/office/officeart/2005/8/layout/orgChart1"/>
    <dgm:cxn modelId="{9BDEFFA0-34E7-406F-9479-AA69CA832ED9}" type="presParOf" srcId="{B6A12ADD-1D3F-4B7C-BF34-9FE0F6C726C6}" destId="{A9281EC2-A11B-4740-B940-C1D0A06BD73F}" srcOrd="8" destOrd="0" presId="urn:microsoft.com/office/officeart/2005/8/layout/orgChart1"/>
    <dgm:cxn modelId="{56B21341-E87B-49B0-AF27-9228B1BA77CB}" type="presParOf" srcId="{B6A12ADD-1D3F-4B7C-BF34-9FE0F6C726C6}" destId="{A919DC2B-CF79-4A94-AE9F-25824052E8AB}" srcOrd="9" destOrd="0" presId="urn:microsoft.com/office/officeart/2005/8/layout/orgChart1"/>
    <dgm:cxn modelId="{1ECE7F96-DDC0-490B-A04B-8064F49E9E77}" type="presParOf" srcId="{A919DC2B-CF79-4A94-AE9F-25824052E8AB}" destId="{28A0B382-658E-46DE-B2BC-68A0B20B16E3}" srcOrd="0" destOrd="0" presId="urn:microsoft.com/office/officeart/2005/8/layout/orgChart1"/>
    <dgm:cxn modelId="{1ED7789E-D1D8-4B4A-BAFE-4EA7D4856462}" type="presParOf" srcId="{28A0B382-658E-46DE-B2BC-68A0B20B16E3}" destId="{2156F8F2-0462-4801-85C2-8C77A1E7B329}" srcOrd="0" destOrd="0" presId="urn:microsoft.com/office/officeart/2005/8/layout/orgChart1"/>
    <dgm:cxn modelId="{A7C8D23E-EABD-4580-B028-239FDA833C3B}" type="presParOf" srcId="{28A0B382-658E-46DE-B2BC-68A0B20B16E3}" destId="{804F0C60-C241-4DAD-AD2F-923811770498}" srcOrd="1" destOrd="0" presId="urn:microsoft.com/office/officeart/2005/8/layout/orgChart1"/>
    <dgm:cxn modelId="{273807B7-E0A5-4AB0-9CE6-929F0F7B9B2C}" type="presParOf" srcId="{A919DC2B-CF79-4A94-AE9F-25824052E8AB}" destId="{A0C5B0F9-CD2D-40AB-BCB3-4D539266B2E7}" srcOrd="1" destOrd="0" presId="urn:microsoft.com/office/officeart/2005/8/layout/orgChart1"/>
    <dgm:cxn modelId="{293F6563-277E-4516-9C87-B2CB7704A2A9}" type="presParOf" srcId="{A919DC2B-CF79-4A94-AE9F-25824052E8AB}" destId="{156D9F3F-1127-4B51-B032-012D8D7E0368}" srcOrd="2" destOrd="0" presId="urn:microsoft.com/office/officeart/2005/8/layout/orgChart1"/>
    <dgm:cxn modelId="{FED71A90-DDCC-4456-9237-64DD6F56362A}" type="presParOf" srcId="{4492A7F4-10E6-4A26-B308-E71D1A9BEC8F}" destId="{88BFCEA0-4B7B-47D2-A598-5E1F0641CE8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281EC2-A11B-4740-B940-C1D0A06BD73F}">
      <dsp:nvSpPr>
        <dsp:cNvPr id="0" name=""/>
        <dsp:cNvSpPr/>
      </dsp:nvSpPr>
      <dsp:spPr>
        <a:xfrm>
          <a:off x="5980962" y="1071214"/>
          <a:ext cx="4281897" cy="3600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56"/>
              </a:lnTo>
              <a:lnTo>
                <a:pt x="4281897" y="206256"/>
              </a:lnTo>
              <a:lnTo>
                <a:pt x="4281897" y="36003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312195-53AF-4F1F-BE1F-DC2C8F5F6746}">
      <dsp:nvSpPr>
        <dsp:cNvPr id="0" name=""/>
        <dsp:cNvSpPr/>
      </dsp:nvSpPr>
      <dsp:spPr>
        <a:xfrm>
          <a:off x="5980962" y="1071214"/>
          <a:ext cx="2340860" cy="3636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859"/>
              </a:lnTo>
              <a:lnTo>
                <a:pt x="2340860" y="209859"/>
              </a:lnTo>
              <a:lnTo>
                <a:pt x="2340860" y="363634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348D49-98DE-444D-B4AC-BA0FB525FA84}">
      <dsp:nvSpPr>
        <dsp:cNvPr id="0" name=""/>
        <dsp:cNvSpPr/>
      </dsp:nvSpPr>
      <dsp:spPr>
        <a:xfrm>
          <a:off x="5980962" y="1071214"/>
          <a:ext cx="469153" cy="3600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56"/>
              </a:lnTo>
              <a:lnTo>
                <a:pt x="469153" y="206256"/>
              </a:lnTo>
              <a:lnTo>
                <a:pt x="469153" y="36003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068FC6-98EB-40BB-9254-73CC0310E22C}">
      <dsp:nvSpPr>
        <dsp:cNvPr id="0" name=""/>
        <dsp:cNvSpPr/>
      </dsp:nvSpPr>
      <dsp:spPr>
        <a:xfrm>
          <a:off x="4535146" y="3163391"/>
          <a:ext cx="1133388" cy="121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33388" y="0"/>
              </a:lnTo>
              <a:lnTo>
                <a:pt x="1133388" y="12133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D0207-BFF1-4511-9DEC-AF983C3E57EC}">
      <dsp:nvSpPr>
        <dsp:cNvPr id="0" name=""/>
        <dsp:cNvSpPr/>
      </dsp:nvSpPr>
      <dsp:spPr>
        <a:xfrm>
          <a:off x="3412625" y="3163391"/>
          <a:ext cx="1122521" cy="121335"/>
        </a:xfrm>
        <a:custGeom>
          <a:avLst/>
          <a:gdLst/>
          <a:ahLst/>
          <a:cxnLst/>
          <a:rect l="0" t="0" r="0" b="0"/>
          <a:pathLst>
            <a:path>
              <a:moveTo>
                <a:pt x="1122521" y="0"/>
              </a:moveTo>
              <a:lnTo>
                <a:pt x="0" y="0"/>
              </a:lnTo>
              <a:lnTo>
                <a:pt x="0" y="12133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EAC6DB-ED5D-4E98-9CA9-BE15EC40BA19}">
      <dsp:nvSpPr>
        <dsp:cNvPr id="0" name=""/>
        <dsp:cNvSpPr/>
      </dsp:nvSpPr>
      <dsp:spPr>
        <a:xfrm>
          <a:off x="4489426" y="2236756"/>
          <a:ext cx="91440" cy="121130"/>
        </a:xfrm>
        <a:custGeom>
          <a:avLst/>
          <a:gdLst/>
          <a:ahLst/>
          <a:cxnLst/>
          <a:rect l="0" t="0" r="0" b="0"/>
          <a:pathLst>
            <a:path>
              <a:moveTo>
                <a:pt x="49322" y="0"/>
              </a:moveTo>
              <a:lnTo>
                <a:pt x="45720" y="0"/>
              </a:lnTo>
              <a:lnTo>
                <a:pt x="45720" y="121130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B6288A-2B83-4B81-81FD-D43D539AFEE7}">
      <dsp:nvSpPr>
        <dsp:cNvPr id="0" name=""/>
        <dsp:cNvSpPr/>
      </dsp:nvSpPr>
      <dsp:spPr>
        <a:xfrm>
          <a:off x="4538749" y="1071214"/>
          <a:ext cx="1442212" cy="360038"/>
        </a:xfrm>
        <a:custGeom>
          <a:avLst/>
          <a:gdLst/>
          <a:ahLst/>
          <a:cxnLst/>
          <a:rect l="0" t="0" r="0" b="0"/>
          <a:pathLst>
            <a:path>
              <a:moveTo>
                <a:pt x="1442212" y="0"/>
              </a:moveTo>
              <a:lnTo>
                <a:pt x="1442212" y="206263"/>
              </a:lnTo>
              <a:lnTo>
                <a:pt x="0" y="206263"/>
              </a:lnTo>
              <a:lnTo>
                <a:pt x="0" y="360038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9A77F5-A92E-4419-A259-44EAC5188B4B}">
      <dsp:nvSpPr>
        <dsp:cNvPr id="0" name=""/>
        <dsp:cNvSpPr/>
      </dsp:nvSpPr>
      <dsp:spPr>
        <a:xfrm>
          <a:off x="1851390" y="2241955"/>
          <a:ext cx="826504" cy="1050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26504" y="0"/>
              </a:lnTo>
              <a:lnTo>
                <a:pt x="826504" y="105021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0257E-370D-4C01-A725-449D31BBDE41}">
      <dsp:nvSpPr>
        <dsp:cNvPr id="0" name=""/>
        <dsp:cNvSpPr/>
      </dsp:nvSpPr>
      <dsp:spPr>
        <a:xfrm>
          <a:off x="983702" y="2241955"/>
          <a:ext cx="867687" cy="109421"/>
        </a:xfrm>
        <a:custGeom>
          <a:avLst/>
          <a:gdLst/>
          <a:ahLst/>
          <a:cxnLst/>
          <a:rect l="0" t="0" r="0" b="0"/>
          <a:pathLst>
            <a:path>
              <a:moveTo>
                <a:pt x="867687" y="0"/>
              </a:moveTo>
              <a:lnTo>
                <a:pt x="0" y="0"/>
              </a:lnTo>
              <a:lnTo>
                <a:pt x="0" y="109421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C8A79-2132-4BDB-B70F-163BD70CA3F9}">
      <dsp:nvSpPr>
        <dsp:cNvPr id="0" name=""/>
        <dsp:cNvSpPr/>
      </dsp:nvSpPr>
      <dsp:spPr>
        <a:xfrm>
          <a:off x="1851390" y="1071214"/>
          <a:ext cx="4129572" cy="365237"/>
        </a:xfrm>
        <a:custGeom>
          <a:avLst/>
          <a:gdLst/>
          <a:ahLst/>
          <a:cxnLst/>
          <a:rect l="0" t="0" r="0" b="0"/>
          <a:pathLst>
            <a:path>
              <a:moveTo>
                <a:pt x="4129572" y="0"/>
              </a:moveTo>
              <a:lnTo>
                <a:pt x="4129572" y="211462"/>
              </a:lnTo>
              <a:lnTo>
                <a:pt x="0" y="211462"/>
              </a:lnTo>
              <a:lnTo>
                <a:pt x="0" y="36523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AB3293-F00C-4CC3-8BA3-36062B1303CE}">
      <dsp:nvSpPr>
        <dsp:cNvPr id="0" name=""/>
        <dsp:cNvSpPr/>
      </dsp:nvSpPr>
      <dsp:spPr>
        <a:xfrm>
          <a:off x="2707324" y="276687"/>
          <a:ext cx="6547276" cy="7945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Главная страница</a:t>
          </a:r>
          <a:endParaRPr lang="ru-RU" sz="2400" kern="1200" dirty="0"/>
        </a:p>
      </dsp:txBody>
      <dsp:txXfrm>
        <a:off x="2707324" y="276687"/>
        <a:ext cx="6547276" cy="794526"/>
      </dsp:txXfrm>
    </dsp:sp>
    <dsp:sp modelId="{24599842-EA80-4626-9D42-DD1A297208CA}">
      <dsp:nvSpPr>
        <dsp:cNvPr id="0" name=""/>
        <dsp:cNvSpPr/>
      </dsp:nvSpPr>
      <dsp:spPr>
        <a:xfrm>
          <a:off x="1045886" y="1436452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ФНПР</a:t>
          </a:r>
          <a:endParaRPr lang="ru-RU" sz="1800" kern="1200" dirty="0"/>
        </a:p>
      </dsp:txBody>
      <dsp:txXfrm>
        <a:off x="1045886" y="1436452"/>
        <a:ext cx="1611006" cy="805503"/>
      </dsp:txXfrm>
    </dsp:sp>
    <dsp:sp modelId="{4B80740E-EB34-44A8-B670-55909F859BD4}">
      <dsp:nvSpPr>
        <dsp:cNvPr id="0" name=""/>
        <dsp:cNvSpPr/>
      </dsp:nvSpPr>
      <dsp:spPr>
        <a:xfrm>
          <a:off x="178199" y="2351377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Профсоюзы субъектов</a:t>
          </a:r>
          <a:endParaRPr lang="ru-RU" sz="1800" kern="1200" dirty="0"/>
        </a:p>
      </dsp:txBody>
      <dsp:txXfrm>
        <a:off x="178199" y="2351377"/>
        <a:ext cx="1611006" cy="805503"/>
      </dsp:txXfrm>
    </dsp:sp>
    <dsp:sp modelId="{F70EF37D-682A-417C-800C-FB5C0DF8F4A8}">
      <dsp:nvSpPr>
        <dsp:cNvPr id="0" name=""/>
        <dsp:cNvSpPr/>
      </dsp:nvSpPr>
      <dsp:spPr>
        <a:xfrm>
          <a:off x="1872391" y="2346977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Санатории</a:t>
          </a:r>
          <a:endParaRPr lang="ru-RU" sz="1800" kern="1200" dirty="0"/>
        </a:p>
      </dsp:txBody>
      <dsp:txXfrm>
        <a:off x="1872391" y="2346977"/>
        <a:ext cx="1611006" cy="805503"/>
      </dsp:txXfrm>
    </dsp:sp>
    <dsp:sp modelId="{ED5E63DC-FA16-4E8E-A7FA-8BAC6EE0CC89}">
      <dsp:nvSpPr>
        <dsp:cNvPr id="0" name=""/>
        <dsp:cNvSpPr/>
      </dsp:nvSpPr>
      <dsp:spPr>
        <a:xfrm>
          <a:off x="3733246" y="1431253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Отраслевые профсоюзы</a:t>
          </a:r>
          <a:endParaRPr lang="ru-RU" sz="1800" kern="1200" dirty="0"/>
        </a:p>
      </dsp:txBody>
      <dsp:txXfrm>
        <a:off x="3733246" y="1431253"/>
        <a:ext cx="1611006" cy="805503"/>
      </dsp:txXfrm>
    </dsp:sp>
    <dsp:sp modelId="{D2127DBE-196A-4EEB-8A93-52C30FA0E4D3}">
      <dsp:nvSpPr>
        <dsp:cNvPr id="0" name=""/>
        <dsp:cNvSpPr/>
      </dsp:nvSpPr>
      <dsp:spPr>
        <a:xfrm>
          <a:off x="3729643" y="2357887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Отраслевые профсоюзы субъектов</a:t>
          </a:r>
          <a:endParaRPr lang="ru-RU" sz="1800" kern="1200" dirty="0"/>
        </a:p>
      </dsp:txBody>
      <dsp:txXfrm>
        <a:off x="3729643" y="2357887"/>
        <a:ext cx="1611006" cy="805503"/>
      </dsp:txXfrm>
    </dsp:sp>
    <dsp:sp modelId="{161AC727-5FBB-4DFC-AAFC-532741FAC448}">
      <dsp:nvSpPr>
        <dsp:cNvPr id="0" name=""/>
        <dsp:cNvSpPr/>
      </dsp:nvSpPr>
      <dsp:spPr>
        <a:xfrm>
          <a:off x="2438444" y="3284727"/>
          <a:ext cx="1948360" cy="10461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Объединенные профсоюзные организации</a:t>
          </a:r>
          <a:endParaRPr lang="ru-RU" sz="1800" kern="1200" dirty="0"/>
        </a:p>
      </dsp:txBody>
      <dsp:txXfrm>
        <a:off x="2438444" y="3284727"/>
        <a:ext cx="1948360" cy="1046154"/>
      </dsp:txXfrm>
    </dsp:sp>
    <dsp:sp modelId="{CE0EB246-8DB2-4740-AA6A-86117D0E977E}">
      <dsp:nvSpPr>
        <dsp:cNvPr id="0" name=""/>
        <dsp:cNvSpPr/>
      </dsp:nvSpPr>
      <dsp:spPr>
        <a:xfrm>
          <a:off x="4694355" y="3284727"/>
          <a:ext cx="1948360" cy="10461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Первичные профсоюзные организации</a:t>
          </a:r>
          <a:endParaRPr lang="ru-RU" sz="1800" kern="1200" dirty="0"/>
        </a:p>
      </dsp:txBody>
      <dsp:txXfrm>
        <a:off x="4694355" y="3284727"/>
        <a:ext cx="1948360" cy="1046154"/>
      </dsp:txXfrm>
    </dsp:sp>
    <dsp:sp modelId="{20FB6B8F-C017-42DD-BE2F-41805C35FA48}">
      <dsp:nvSpPr>
        <dsp:cNvPr id="0" name=""/>
        <dsp:cNvSpPr/>
      </dsp:nvSpPr>
      <dsp:spPr>
        <a:xfrm>
          <a:off x="5644612" y="1431246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Профсоюз за рубежом</a:t>
          </a:r>
          <a:endParaRPr lang="ru-RU" sz="1800" kern="1200" dirty="0"/>
        </a:p>
      </dsp:txBody>
      <dsp:txXfrm>
        <a:off x="5644612" y="1431246"/>
        <a:ext cx="1611006" cy="805503"/>
      </dsp:txXfrm>
    </dsp:sp>
    <dsp:sp modelId="{6876F30B-1B5D-4593-92C0-99E9C854C24B}">
      <dsp:nvSpPr>
        <dsp:cNvPr id="0" name=""/>
        <dsp:cNvSpPr/>
      </dsp:nvSpPr>
      <dsp:spPr>
        <a:xfrm>
          <a:off x="7516319" y="1434848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Новости</a:t>
          </a:r>
          <a:endParaRPr lang="ru-RU" sz="1800" kern="1200" dirty="0"/>
        </a:p>
      </dsp:txBody>
      <dsp:txXfrm>
        <a:off x="7516319" y="1434848"/>
        <a:ext cx="1611006" cy="805503"/>
      </dsp:txXfrm>
    </dsp:sp>
    <dsp:sp modelId="{2156F8F2-0462-4801-85C2-8C77A1E7B329}">
      <dsp:nvSpPr>
        <dsp:cNvPr id="0" name=""/>
        <dsp:cNvSpPr/>
      </dsp:nvSpPr>
      <dsp:spPr>
        <a:xfrm>
          <a:off x="9457356" y="1431246"/>
          <a:ext cx="1611006" cy="805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Контакты</a:t>
          </a:r>
          <a:endParaRPr lang="ru-RU" sz="1800" kern="1200" dirty="0"/>
        </a:p>
      </dsp:txBody>
      <dsp:txXfrm>
        <a:off x="9457356" y="1431246"/>
        <a:ext cx="1611006" cy="8055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0595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270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893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79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984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395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91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452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993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605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563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252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611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4391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605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61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677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2FA13C-B477-4F9B-9E33-6370601DE9A0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F9B69D8-6935-4C64-80A3-0C54A1E6F7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39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32621">
            <a:off x="257177" y="665162"/>
            <a:ext cx="10915650" cy="3163887"/>
          </a:xfrm>
        </p:spPr>
        <p:txBody>
          <a:bodyPr>
            <a:noAutofit/>
          </a:bodyPr>
          <a:lstStyle/>
          <a:p>
            <a:pPr algn="l"/>
            <a:r>
              <a:rPr lang="ru-RU" sz="6000" b="1" i="1" dirty="0" smtClean="0"/>
              <a:t>Виртуальный </a:t>
            </a:r>
            <a:r>
              <a:rPr lang="ru-RU" sz="6000" b="1" i="1" dirty="0"/>
              <a:t>музей истории </a:t>
            </a:r>
            <a:r>
              <a:rPr lang="ru-RU" sz="6000" b="1" i="1" dirty="0" smtClean="0"/>
              <a:t>профсоюзов России </a:t>
            </a:r>
            <a:br>
              <a:rPr lang="ru-RU" sz="6000" b="1" i="1" dirty="0" smtClean="0"/>
            </a:br>
            <a:r>
              <a:rPr lang="ru-RU" sz="6000" b="1" i="1" dirty="0" smtClean="0"/>
              <a:t>«</a:t>
            </a:r>
            <a:r>
              <a:rPr lang="ru-RU" sz="6000" b="1" i="1" dirty="0"/>
              <a:t>ПРОФСОЮЗНОЕ НАСЛЕДИЕ</a:t>
            </a:r>
            <a:r>
              <a:rPr lang="ru-RU" sz="6000" b="1" i="1" dirty="0" smtClean="0"/>
              <a:t>»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447348">
            <a:off x="4886461" y="4953774"/>
            <a:ext cx="6382270" cy="615299"/>
          </a:xfrm>
        </p:spPr>
        <p:txBody>
          <a:bodyPr>
            <a:normAutofit fontScale="92500"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</a:rPr>
              <a:t>Автор: Ваченкова Анастасия Геннадьевна</a:t>
            </a:r>
          </a:p>
        </p:txBody>
      </p:sp>
    </p:spTree>
    <p:extLst>
      <p:ext uri="{BB962C8B-B14F-4D97-AF65-F5344CB8AC3E}">
        <p14:creationId xmlns:p14="http://schemas.microsoft.com/office/powerpoint/2010/main" val="88517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600700" y="282322"/>
            <a:ext cx="5922719" cy="4188723"/>
          </a:xfrm>
        </p:spPr>
        <p:txBody>
          <a:bodyPr/>
          <a:lstStyle/>
          <a:p>
            <a:r>
              <a:rPr lang="ru-RU" dirty="0" smtClean="0"/>
              <a:t>Меня зовут Ваченкова Анастасия </a:t>
            </a:r>
          </a:p>
          <a:p>
            <a:r>
              <a:rPr lang="ru-RU" dirty="0" smtClean="0"/>
              <a:t>Место работы : объединенная профсоюзная организация </a:t>
            </a:r>
            <a:r>
              <a:rPr lang="ru-RU" dirty="0" err="1" smtClean="0"/>
              <a:t>гуфсин</a:t>
            </a:r>
            <a:r>
              <a:rPr lang="ru-RU" dirty="0" smtClean="0"/>
              <a:t> России по пермскому краю</a:t>
            </a:r>
          </a:p>
          <a:p>
            <a:r>
              <a:rPr lang="ru-RU" dirty="0" smtClean="0"/>
              <a:t>Занимаюсь формированием профсоюзного контента в ОПО ГУФСИН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74" y="282322"/>
            <a:ext cx="3571875" cy="498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40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5738" y="214313"/>
            <a:ext cx="11372850" cy="5200650"/>
          </a:xfrm>
        </p:spPr>
        <p:txBody>
          <a:bodyPr>
            <a:normAutofit lnSpcReduction="10000"/>
          </a:bodyPr>
          <a:lstStyle/>
          <a:p>
            <a:pPr marL="271463" indent="0" algn="just">
              <a:buNone/>
            </a:pPr>
            <a:r>
              <a:rPr lang="ru-RU" b="1" dirty="0" smtClean="0"/>
              <a:t>Цели: </a:t>
            </a:r>
          </a:p>
          <a:p>
            <a:pPr marL="271463" indent="0" algn="just"/>
            <a:r>
              <a:rPr lang="ru-RU" dirty="0" smtClean="0"/>
              <a:t>Создать </a:t>
            </a:r>
            <a:r>
              <a:rPr lang="ru-RU" dirty="0"/>
              <a:t>сайт виртуального музея истории профсоюза для размещения на нем информации о истории, деятельности профсоюза, его активистах через эффективное использование информационных и коммуникационных технологий</a:t>
            </a:r>
            <a:r>
              <a:rPr lang="ru-RU" dirty="0" smtClean="0"/>
              <a:t>.</a:t>
            </a:r>
          </a:p>
          <a:p>
            <a:pPr marL="271463" indent="0" algn="just"/>
            <a:r>
              <a:rPr lang="ru-RU" dirty="0"/>
              <a:t>Заинтересовать и вовлечь молодежь в профсоюзные </a:t>
            </a:r>
            <a:r>
              <a:rPr lang="ru-RU" dirty="0" smtClean="0"/>
              <a:t>ряды.</a:t>
            </a:r>
            <a:endParaRPr lang="ru-RU" dirty="0"/>
          </a:p>
          <a:p>
            <a:pPr marL="271463" indent="0" algn="just">
              <a:buNone/>
            </a:pPr>
            <a:endParaRPr lang="ru-RU" sz="1400" dirty="0" smtClean="0"/>
          </a:p>
          <a:p>
            <a:pPr marL="271463" indent="0" algn="just">
              <a:buNone/>
            </a:pPr>
            <a:r>
              <a:rPr lang="ru-RU" b="1" dirty="0" smtClean="0"/>
              <a:t>Задачи</a:t>
            </a:r>
            <a:r>
              <a:rPr lang="ru-RU" b="1" dirty="0"/>
              <a:t>:</a:t>
            </a:r>
            <a:endParaRPr lang="ru-RU" dirty="0"/>
          </a:p>
          <a:p>
            <a:pPr marL="271463" lvl="0" indent="0" algn="just"/>
            <a:r>
              <a:rPr lang="ru-RU" dirty="0"/>
              <a:t>Разработать дизайн и архитектуру сайта виртуального музея</a:t>
            </a:r>
            <a:r>
              <a:rPr lang="ru-RU" dirty="0" smtClean="0"/>
              <a:t>.</a:t>
            </a:r>
          </a:p>
          <a:p>
            <a:pPr marL="271463" lvl="0" indent="0" algn="just"/>
            <a:r>
              <a:rPr lang="ru-RU" dirty="0"/>
              <a:t>Осуществить сбор информации и материалов.</a:t>
            </a:r>
          </a:p>
          <a:p>
            <a:pPr marL="271463" lvl="0" indent="0" algn="just"/>
            <a:r>
              <a:rPr lang="ru-RU" dirty="0"/>
              <a:t>Осуществить наполнение сайта текстовыми, графическими, </a:t>
            </a:r>
            <a:r>
              <a:rPr lang="ru-RU" dirty="0" smtClean="0"/>
              <a:t>мультимедийными </a:t>
            </a:r>
            <a:r>
              <a:rPr lang="ru-RU" dirty="0"/>
              <a:t>материалами.</a:t>
            </a:r>
          </a:p>
          <a:p>
            <a:pPr marL="271463" indent="0" algn="just"/>
            <a:r>
              <a:rPr lang="ru-RU" dirty="0"/>
              <a:t>Информирование о работе виртуального музея профсоюза с использованием информативно-коммуникационных технологий.</a:t>
            </a:r>
          </a:p>
        </p:txBody>
      </p:sp>
    </p:spTree>
    <p:extLst>
      <p:ext uri="{BB962C8B-B14F-4D97-AF65-F5344CB8AC3E}">
        <p14:creationId xmlns:p14="http://schemas.microsoft.com/office/powerpoint/2010/main" val="373797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Календарный план: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261782"/>
            <a:ext cx="10515600" cy="4375150"/>
          </a:xfrm>
        </p:spPr>
        <p:txBody>
          <a:bodyPr/>
          <a:lstStyle/>
          <a:p>
            <a:r>
              <a:rPr lang="ru-RU" u="sng" dirty="0" smtClean="0"/>
              <a:t>Июнь </a:t>
            </a:r>
            <a:r>
              <a:rPr lang="ru-RU" u="sng" dirty="0"/>
              <a:t>2020 года: 1 этап. </a:t>
            </a:r>
            <a:r>
              <a:rPr lang="ru-RU" dirty="0"/>
              <a:t>Подготовительный. Разработка плана, формирование бюджета, поиск организации по созданию сайта. Проектирование структуры сайта. </a:t>
            </a:r>
          </a:p>
          <a:p>
            <a:r>
              <a:rPr lang="ru-RU" u="sng" dirty="0"/>
              <a:t>Июль-август 2020 года: 2 этап</a:t>
            </a:r>
            <a:r>
              <a:rPr lang="ru-RU" dirty="0"/>
              <a:t>. Поисково-исследовательский. Осуществляем поиск, сбор и исследование экспозиционного материала.</a:t>
            </a:r>
          </a:p>
          <a:p>
            <a:r>
              <a:rPr lang="ru-RU" u="sng" dirty="0"/>
              <a:t>Август 2020 года: 3 этап</a:t>
            </a:r>
            <a:r>
              <a:rPr lang="ru-RU" dirty="0"/>
              <a:t>. Подготовка и создание музейной базы (работа с материалом). Загрузка данных на созданный сайт.</a:t>
            </a:r>
          </a:p>
          <a:p>
            <a:r>
              <a:rPr lang="ru-RU" u="sng" dirty="0"/>
              <a:t>Сентябрь 2020 года: 4 этап</a:t>
            </a:r>
            <a:r>
              <a:rPr lang="ru-RU" dirty="0"/>
              <a:t>. Заключительный — презентация сайта и виртуальных экскурсий.</a:t>
            </a:r>
          </a:p>
        </p:txBody>
      </p:sp>
    </p:spTree>
    <p:extLst>
      <p:ext uri="{BB962C8B-B14F-4D97-AF65-F5344CB8AC3E}">
        <p14:creationId xmlns:p14="http://schemas.microsoft.com/office/powerpoint/2010/main" val="33544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Бюджет: 50 000 рублей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2" y="1261782"/>
            <a:ext cx="10396882" cy="437515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Разработка дизайна сайта постранично, одна страница 5 000 рублей </a:t>
            </a:r>
            <a:br>
              <a:rPr lang="ru-RU" sz="2400" dirty="0" smtClean="0"/>
            </a:br>
            <a:r>
              <a:rPr lang="ru-RU" sz="2400" dirty="0" smtClean="0"/>
              <a:t>(на начальном этапе 5-7 страниц) – 36 000 рублей.</a:t>
            </a:r>
          </a:p>
          <a:p>
            <a:r>
              <a:rPr lang="ru-RU" sz="2400" dirty="0" smtClean="0"/>
              <a:t>Оцифровка экспозиционного материала – 4 000 рублей.</a:t>
            </a:r>
          </a:p>
          <a:p>
            <a:r>
              <a:rPr lang="ru-RU" sz="2400" dirty="0" smtClean="0"/>
              <a:t>Запись видео в </a:t>
            </a:r>
            <a:r>
              <a:rPr lang="ru-RU" sz="2400" smtClean="0"/>
              <a:t>технике 360° </a:t>
            </a:r>
            <a:r>
              <a:rPr lang="ru-RU" sz="2400" dirty="0" smtClean="0"/>
              <a:t>– 10 000 рублей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8382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394153"/>
            <a:ext cx="10515600" cy="549275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/>
              <a:t>Структура сайта</a:t>
            </a:r>
            <a:endParaRPr lang="ru-RU" dirty="0"/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689180408"/>
              </p:ext>
            </p:extLst>
          </p:nvPr>
        </p:nvGraphicFramePr>
        <p:xfrm>
          <a:off x="293687" y="943428"/>
          <a:ext cx="1121251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" name="Заголовок 1"/>
          <p:cNvSpPr txBox="1">
            <a:spLocks/>
          </p:cNvSpPr>
          <p:nvPr/>
        </p:nvSpPr>
        <p:spPr>
          <a:xfrm>
            <a:off x="990600" y="928914"/>
            <a:ext cx="1051560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411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393700"/>
            <a:ext cx="1039688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ОЖИДАЕМЫЕ КОНЕЧНЫЕ РЕЗУЛЬТАТЫ РЕАЛИЗАЦИИ ПРОЕКТА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1" y="1803867"/>
            <a:ext cx="10515600" cy="3577198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ru-RU" sz="3600" dirty="0"/>
              <a:t>Создан веб-сайт «Виртуальный музей истории профсоюза «ПРОФСОЮЗНОЕ НАСЛЕДИЕ</a:t>
            </a:r>
            <a:r>
              <a:rPr lang="ru-RU" sz="3600" dirty="0" smtClean="0"/>
              <a:t>»».</a:t>
            </a:r>
            <a:endParaRPr lang="ru-RU" sz="3600" dirty="0"/>
          </a:p>
          <a:p>
            <a:pPr algn="just"/>
            <a:r>
              <a:rPr lang="ru-RU" sz="3600" dirty="0" smtClean="0"/>
              <a:t>Привлечение профсоюзных организаций отраслей для расширения экспозиций.</a:t>
            </a:r>
          </a:p>
          <a:p>
            <a:pPr algn="just"/>
            <a:r>
              <a:rPr lang="ru-RU" sz="3600" dirty="0" smtClean="0"/>
              <a:t>Заинтересованность молодежи в изучении истории профсоюза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5824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989" y="2114550"/>
            <a:ext cx="10396882" cy="1151965"/>
          </a:xfrm>
        </p:spPr>
        <p:txBody>
          <a:bodyPr/>
          <a:lstStyle/>
          <a:p>
            <a:r>
              <a:rPr lang="ru-RU" dirty="0" smtClean="0"/>
              <a:t>             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91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137</TotalTime>
  <Words>264</Words>
  <Application>Microsoft Office PowerPoint</Application>
  <PresentationFormat>Широкоэкранный</PresentationFormat>
  <Paragraphs>40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Impact</vt:lpstr>
      <vt:lpstr>Главное мероприятие</vt:lpstr>
      <vt:lpstr>Виртуальный музей истории профсоюзов России  «ПРОФСОЮЗНОЕ НАСЛЕДИЕ»</vt:lpstr>
      <vt:lpstr>Презентация PowerPoint</vt:lpstr>
      <vt:lpstr>Презентация PowerPoint</vt:lpstr>
      <vt:lpstr>Календарный план:</vt:lpstr>
      <vt:lpstr>Бюджет: 50 000 рублей</vt:lpstr>
      <vt:lpstr>Структура сайта</vt:lpstr>
      <vt:lpstr>ОЖИДАЕМЫЕ КОНЕЧНЫЕ РЕЗУЛЬТАТЫ РЕАЛИЗАЦИИ ПРОЕКТА</vt:lpstr>
      <vt:lpstr>             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 Виртуальный музей истории профсоюзов России  «ПРОФСОЮЗНОЕ НАСЛЕДИЕ»</dc:title>
  <dc:creator>moroz</dc:creator>
  <cp:lastModifiedBy>moroz</cp:lastModifiedBy>
  <cp:revision>24</cp:revision>
  <dcterms:created xsi:type="dcterms:W3CDTF">2020-05-28T10:51:18Z</dcterms:created>
  <dcterms:modified xsi:type="dcterms:W3CDTF">2020-06-02T17:16:31Z</dcterms:modified>
</cp:coreProperties>
</file>