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60" r:id="rId1"/>
    <p:sldMasterId id="2147483677" r:id="rId2"/>
    <p:sldMasterId id="2147483664" r:id="rId3"/>
    <p:sldMasterId id="2147483656" r:id="rId4"/>
    <p:sldMasterId id="2147483652" r:id="rId5"/>
  </p:sldMasterIdLst>
  <p:notesMasterIdLst>
    <p:notesMasterId r:id="rId17"/>
  </p:notesMasterIdLst>
  <p:handoutMasterIdLst>
    <p:handoutMasterId r:id="rId18"/>
  </p:handoutMasterIdLst>
  <p:sldIdLst>
    <p:sldId id="265" r:id="rId6"/>
    <p:sldId id="283" r:id="rId7"/>
    <p:sldId id="282" r:id="rId8"/>
    <p:sldId id="291" r:id="rId9"/>
    <p:sldId id="285" r:id="rId10"/>
    <p:sldId id="286" r:id="rId11"/>
    <p:sldId id="287" r:id="rId12"/>
    <p:sldId id="288" r:id="rId13"/>
    <p:sldId id="289" r:id="rId14"/>
    <p:sldId id="290" r:id="rId15"/>
    <p:sldId id="280" r:id="rId1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592">
          <p15:clr>
            <a:srgbClr val="A4A3A4"/>
          </p15:clr>
        </p15:guide>
        <p15:guide id="2" orient="horz" pos="3156">
          <p15:clr>
            <a:srgbClr val="A4A3A4"/>
          </p15:clr>
        </p15:guide>
        <p15:guide id="3" pos="132">
          <p15:clr>
            <a:srgbClr val="A4A3A4"/>
          </p15:clr>
        </p15:guide>
        <p15:guide id="4" pos="5628">
          <p15:clr>
            <a:srgbClr val="A4A3A4"/>
          </p15:clr>
        </p15:guide>
        <p15:guide id="5" pos="1366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ушкина Ирина Алексеевна" initials="ПИА" lastIdx="2" clrIdx="0">
    <p:extLst>
      <p:ext uri="{19B8F6BF-5375-455C-9EA6-DF929625EA0E}">
        <p15:presenceInfo xmlns="" xmlns:p15="http://schemas.microsoft.com/office/powerpoint/2012/main" userId="Полушкина Ирина Алексеев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1" autoAdjust="0"/>
    <p:restoredTop sz="70603" autoAdjust="0"/>
  </p:normalViewPr>
  <p:slideViewPr>
    <p:cSldViewPr snapToGrid="0" showGuides="1">
      <p:cViewPr varScale="1">
        <p:scale>
          <a:sx n="63" d="100"/>
          <a:sy n="63" d="100"/>
        </p:scale>
        <p:origin x="-1454" y="-72"/>
      </p:cViewPr>
      <p:guideLst>
        <p:guide orient="horz" pos="592"/>
        <p:guide orient="horz" pos="3156"/>
        <p:guide pos="132"/>
        <p:guide pos="5628"/>
        <p:guide pos="136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-363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51BD4D-38F3-4427-9C5F-03FF7EDF862E}" type="doc">
      <dgm:prSet loTypeId="urn:microsoft.com/office/officeart/2005/8/layout/hProcess9" loCatId="process" qsTypeId="urn:microsoft.com/office/officeart/2005/8/quickstyle/simple5" qsCatId="simple" csTypeId="urn:microsoft.com/office/officeart/2005/8/colors/accent6_2" csCatId="accent6" phldr="1"/>
      <dgm:spPr/>
    </dgm:pt>
    <dgm:pt modelId="{2CA0C656-1F86-4BC5-BC25-48A41DBC6CB6}">
      <dgm:prSet phldrT="[Текст]" custT="1"/>
      <dgm:spPr/>
      <dgm:t>
        <a:bodyPr/>
        <a:lstStyle/>
        <a:p>
          <a:r>
            <a:rPr lang="ru-RU" sz="1700" dirty="0" smtClean="0"/>
            <a:t>Проблема</a:t>
          </a:r>
          <a:endParaRPr lang="ru-RU" sz="1700" dirty="0"/>
        </a:p>
      </dgm:t>
    </dgm:pt>
    <dgm:pt modelId="{7AC60497-72EF-4353-B75C-68355D9C7588}" type="parTrans" cxnId="{CA95C0E4-1EC5-4EBF-99AD-F78457EA4987}">
      <dgm:prSet/>
      <dgm:spPr/>
      <dgm:t>
        <a:bodyPr/>
        <a:lstStyle/>
        <a:p>
          <a:endParaRPr lang="ru-RU"/>
        </a:p>
      </dgm:t>
    </dgm:pt>
    <dgm:pt modelId="{797D13F7-9661-4EFF-AF94-0B7329B9857A}" type="sibTrans" cxnId="{CA95C0E4-1EC5-4EBF-99AD-F78457EA4987}">
      <dgm:prSet/>
      <dgm:spPr/>
      <dgm:t>
        <a:bodyPr/>
        <a:lstStyle/>
        <a:p>
          <a:endParaRPr lang="ru-RU"/>
        </a:p>
      </dgm:t>
    </dgm:pt>
    <dgm:pt modelId="{E1078E31-C45B-4D7A-8B6F-20501F61A884}">
      <dgm:prSet phldrT="[Текст]" custT="1"/>
      <dgm:spPr/>
      <dgm:t>
        <a:bodyPr/>
        <a:lstStyle/>
        <a:p>
          <a:r>
            <a:rPr kumimoji="0" lang="ru-RU" sz="1700" b="0" u="none" strike="noStrike" cap="none" spc="-50" normalizeH="0" baseline="0" noProof="0" dirty="0" smtClean="0">
              <a:ln/>
              <a:effectLst/>
              <a:uLnTx/>
              <a:uFillTx/>
              <a:latin typeface="Arial Narrow" panose="020B0606020202030204" pitchFamily="34" charset="0"/>
            </a:rPr>
            <a:t>Недостаточный уровень теоретических знаний и практических навыков в области производственной безопасности у работников филиала</a:t>
          </a:r>
          <a:endParaRPr lang="ru-RU" sz="1700" dirty="0"/>
        </a:p>
      </dgm:t>
    </dgm:pt>
    <dgm:pt modelId="{688E7A6A-CEEA-45EE-8A3C-F7D8989C5A09}" type="parTrans" cxnId="{A24E0CF3-41B2-4809-8B3A-EF1B5F668F0E}">
      <dgm:prSet/>
      <dgm:spPr/>
      <dgm:t>
        <a:bodyPr/>
        <a:lstStyle/>
        <a:p>
          <a:endParaRPr lang="ru-RU"/>
        </a:p>
      </dgm:t>
    </dgm:pt>
    <dgm:pt modelId="{57CB170A-615D-4DAB-9393-0EAE40AF9F07}" type="sibTrans" cxnId="{A24E0CF3-41B2-4809-8B3A-EF1B5F668F0E}">
      <dgm:prSet/>
      <dgm:spPr/>
      <dgm:t>
        <a:bodyPr/>
        <a:lstStyle/>
        <a:p>
          <a:endParaRPr lang="ru-RU"/>
        </a:p>
      </dgm:t>
    </dgm:pt>
    <dgm:pt modelId="{963FE821-0EE1-42AB-9CCC-0247D8E63A9A}" type="pres">
      <dgm:prSet presAssocID="{6251BD4D-38F3-4427-9C5F-03FF7EDF862E}" presName="CompostProcess" presStyleCnt="0">
        <dgm:presLayoutVars>
          <dgm:dir/>
          <dgm:resizeHandles val="exact"/>
        </dgm:presLayoutVars>
      </dgm:prSet>
      <dgm:spPr/>
    </dgm:pt>
    <dgm:pt modelId="{5B7D6656-49B7-4700-BF0A-BE309B397EB3}" type="pres">
      <dgm:prSet presAssocID="{6251BD4D-38F3-4427-9C5F-03FF7EDF862E}" presName="arrow" presStyleLbl="bgShp" presStyleIdx="0" presStyleCnt="1" custScaleX="108512" custScaleY="69789"/>
      <dgm:spPr/>
      <dgm:t>
        <a:bodyPr/>
        <a:lstStyle/>
        <a:p>
          <a:endParaRPr lang="ru-RU"/>
        </a:p>
      </dgm:t>
    </dgm:pt>
    <dgm:pt modelId="{3D325B95-6401-4D22-9F12-9637C391B6D2}" type="pres">
      <dgm:prSet presAssocID="{6251BD4D-38F3-4427-9C5F-03FF7EDF862E}" presName="linearProcess" presStyleCnt="0"/>
      <dgm:spPr/>
    </dgm:pt>
    <dgm:pt modelId="{9488D9A3-EB8D-435D-A047-70A5345FEAB3}" type="pres">
      <dgm:prSet presAssocID="{2CA0C656-1F86-4BC5-BC25-48A41DBC6CB6}" presName="textNode" presStyleLbl="node1" presStyleIdx="0" presStyleCnt="2" custScaleY="149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9B5087-8CA2-4AF7-86EB-0E89C1DFA0BE}" type="pres">
      <dgm:prSet presAssocID="{797D13F7-9661-4EFF-AF94-0B7329B9857A}" presName="sibTrans" presStyleCnt="0"/>
      <dgm:spPr/>
    </dgm:pt>
    <dgm:pt modelId="{A9CF0601-97A1-4535-A11F-C8A3DB15408D}" type="pres">
      <dgm:prSet presAssocID="{E1078E31-C45B-4D7A-8B6F-20501F61A884}" presName="textNode" presStyleLbl="node1" presStyleIdx="1" presStyleCnt="2" custScaleY="149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4E0CF3-41B2-4809-8B3A-EF1B5F668F0E}" srcId="{6251BD4D-38F3-4427-9C5F-03FF7EDF862E}" destId="{E1078E31-C45B-4D7A-8B6F-20501F61A884}" srcOrd="1" destOrd="0" parTransId="{688E7A6A-CEEA-45EE-8A3C-F7D8989C5A09}" sibTransId="{57CB170A-615D-4DAB-9393-0EAE40AF9F07}"/>
    <dgm:cxn modelId="{99D7692A-2159-4B56-AF88-A6B9BEDE8F9A}" type="presOf" srcId="{E1078E31-C45B-4D7A-8B6F-20501F61A884}" destId="{A9CF0601-97A1-4535-A11F-C8A3DB15408D}" srcOrd="0" destOrd="0" presId="urn:microsoft.com/office/officeart/2005/8/layout/hProcess9"/>
    <dgm:cxn modelId="{79EAD004-586D-42C6-9082-021D35107EEE}" type="presOf" srcId="{6251BD4D-38F3-4427-9C5F-03FF7EDF862E}" destId="{963FE821-0EE1-42AB-9CCC-0247D8E63A9A}" srcOrd="0" destOrd="0" presId="urn:microsoft.com/office/officeart/2005/8/layout/hProcess9"/>
    <dgm:cxn modelId="{CA95C0E4-1EC5-4EBF-99AD-F78457EA4987}" srcId="{6251BD4D-38F3-4427-9C5F-03FF7EDF862E}" destId="{2CA0C656-1F86-4BC5-BC25-48A41DBC6CB6}" srcOrd="0" destOrd="0" parTransId="{7AC60497-72EF-4353-B75C-68355D9C7588}" sibTransId="{797D13F7-9661-4EFF-AF94-0B7329B9857A}"/>
    <dgm:cxn modelId="{B90696B6-4D2D-41F7-AA55-CE6B46BD334D}" type="presOf" srcId="{2CA0C656-1F86-4BC5-BC25-48A41DBC6CB6}" destId="{9488D9A3-EB8D-435D-A047-70A5345FEAB3}" srcOrd="0" destOrd="0" presId="urn:microsoft.com/office/officeart/2005/8/layout/hProcess9"/>
    <dgm:cxn modelId="{2909FD9E-0C1C-4126-9BC5-1C059FCB0346}" type="presParOf" srcId="{963FE821-0EE1-42AB-9CCC-0247D8E63A9A}" destId="{5B7D6656-49B7-4700-BF0A-BE309B397EB3}" srcOrd="0" destOrd="0" presId="urn:microsoft.com/office/officeart/2005/8/layout/hProcess9"/>
    <dgm:cxn modelId="{A702CBBF-F450-4DEE-9F1F-9ECDC03B10F1}" type="presParOf" srcId="{963FE821-0EE1-42AB-9CCC-0247D8E63A9A}" destId="{3D325B95-6401-4D22-9F12-9637C391B6D2}" srcOrd="1" destOrd="0" presId="urn:microsoft.com/office/officeart/2005/8/layout/hProcess9"/>
    <dgm:cxn modelId="{1903FD47-37E5-46BF-93E8-0858DC384E97}" type="presParOf" srcId="{3D325B95-6401-4D22-9F12-9637C391B6D2}" destId="{9488D9A3-EB8D-435D-A047-70A5345FEAB3}" srcOrd="0" destOrd="0" presId="urn:microsoft.com/office/officeart/2005/8/layout/hProcess9"/>
    <dgm:cxn modelId="{966303A7-C847-4B20-90D6-2DC4E96BA617}" type="presParOf" srcId="{3D325B95-6401-4D22-9F12-9637C391B6D2}" destId="{899B5087-8CA2-4AF7-86EB-0E89C1DFA0BE}" srcOrd="1" destOrd="0" presId="urn:microsoft.com/office/officeart/2005/8/layout/hProcess9"/>
    <dgm:cxn modelId="{6FF48F1D-DC29-4B07-AC7B-EA754B7C1B89}" type="presParOf" srcId="{3D325B95-6401-4D22-9F12-9637C391B6D2}" destId="{A9CF0601-97A1-4535-A11F-C8A3DB15408D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51BD4D-38F3-4427-9C5F-03FF7EDF862E}" type="doc">
      <dgm:prSet loTypeId="urn:microsoft.com/office/officeart/2005/8/layout/hProcess9" loCatId="process" qsTypeId="urn:microsoft.com/office/officeart/2005/8/quickstyle/simple5" qsCatId="simple" csTypeId="urn:microsoft.com/office/officeart/2005/8/colors/accent6_2" csCatId="accent6" phldr="1"/>
      <dgm:spPr/>
    </dgm:pt>
    <dgm:pt modelId="{2CA0C656-1F86-4BC5-BC25-48A41DBC6CB6}">
      <dgm:prSet phldrT="[Текст]" custT="1"/>
      <dgm:spPr/>
      <dgm:t>
        <a:bodyPr/>
        <a:lstStyle/>
        <a:p>
          <a:r>
            <a:rPr lang="ru-RU" sz="1700" dirty="0" smtClean="0">
              <a:latin typeface="Arial Narrow" panose="020B0606020202030204" pitchFamily="34" charset="0"/>
              <a:cs typeface="Arial" panose="020B0604020202020204" pitchFamily="34" charset="0"/>
            </a:rPr>
            <a:t>Аудитория</a:t>
          </a:r>
          <a:endParaRPr lang="ru-RU" sz="1700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7AC60497-72EF-4353-B75C-68355D9C7588}" type="parTrans" cxnId="{CA95C0E4-1EC5-4EBF-99AD-F78457EA4987}">
      <dgm:prSet/>
      <dgm:spPr/>
      <dgm:t>
        <a:bodyPr/>
        <a:lstStyle/>
        <a:p>
          <a:endParaRPr lang="ru-RU"/>
        </a:p>
      </dgm:t>
    </dgm:pt>
    <dgm:pt modelId="{797D13F7-9661-4EFF-AF94-0B7329B9857A}" type="sibTrans" cxnId="{CA95C0E4-1EC5-4EBF-99AD-F78457EA4987}">
      <dgm:prSet/>
      <dgm:spPr/>
      <dgm:t>
        <a:bodyPr/>
        <a:lstStyle/>
        <a:p>
          <a:endParaRPr lang="ru-RU"/>
        </a:p>
      </dgm:t>
    </dgm:pt>
    <dgm:pt modelId="{E1078E31-C45B-4D7A-8B6F-20501F61A884}">
      <dgm:prSet phldrT="[Текст]" custT="1"/>
      <dgm:spPr/>
      <dgm:t>
        <a:bodyPr/>
        <a:lstStyle/>
        <a:p>
          <a:r>
            <a:rPr lang="ru-RU" sz="1700" dirty="0" smtClean="0">
              <a:latin typeface="Arial Narrow" panose="020B0606020202030204" pitchFamily="34" charset="0"/>
              <a:cs typeface="Arial" panose="020B0604020202020204" pitchFamily="34" charset="0"/>
            </a:rPr>
            <a:t>Вовлечение в процесс работников всех возрастов</a:t>
          </a:r>
          <a:endParaRPr lang="ru-RU" sz="1700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688E7A6A-CEEA-45EE-8A3C-F7D8989C5A09}" type="parTrans" cxnId="{A24E0CF3-41B2-4809-8B3A-EF1B5F668F0E}">
      <dgm:prSet/>
      <dgm:spPr/>
      <dgm:t>
        <a:bodyPr/>
        <a:lstStyle/>
        <a:p>
          <a:endParaRPr lang="ru-RU"/>
        </a:p>
      </dgm:t>
    </dgm:pt>
    <dgm:pt modelId="{57CB170A-615D-4DAB-9393-0EAE40AF9F07}" type="sibTrans" cxnId="{A24E0CF3-41B2-4809-8B3A-EF1B5F668F0E}">
      <dgm:prSet/>
      <dgm:spPr/>
      <dgm:t>
        <a:bodyPr/>
        <a:lstStyle/>
        <a:p>
          <a:endParaRPr lang="ru-RU"/>
        </a:p>
      </dgm:t>
    </dgm:pt>
    <dgm:pt modelId="{963FE821-0EE1-42AB-9CCC-0247D8E63A9A}" type="pres">
      <dgm:prSet presAssocID="{6251BD4D-38F3-4427-9C5F-03FF7EDF862E}" presName="CompostProcess" presStyleCnt="0">
        <dgm:presLayoutVars>
          <dgm:dir/>
          <dgm:resizeHandles val="exact"/>
        </dgm:presLayoutVars>
      </dgm:prSet>
      <dgm:spPr/>
    </dgm:pt>
    <dgm:pt modelId="{5B7D6656-49B7-4700-BF0A-BE309B397EB3}" type="pres">
      <dgm:prSet presAssocID="{6251BD4D-38F3-4427-9C5F-03FF7EDF862E}" presName="arrow" presStyleLbl="bgShp" presStyleIdx="0" presStyleCnt="1" custScaleX="108746" custScaleY="69789"/>
      <dgm:spPr/>
      <dgm:t>
        <a:bodyPr/>
        <a:lstStyle/>
        <a:p>
          <a:endParaRPr lang="ru-RU"/>
        </a:p>
      </dgm:t>
    </dgm:pt>
    <dgm:pt modelId="{3D325B95-6401-4D22-9F12-9637C391B6D2}" type="pres">
      <dgm:prSet presAssocID="{6251BD4D-38F3-4427-9C5F-03FF7EDF862E}" presName="linearProcess" presStyleCnt="0"/>
      <dgm:spPr/>
    </dgm:pt>
    <dgm:pt modelId="{9488D9A3-EB8D-435D-A047-70A5345FEAB3}" type="pres">
      <dgm:prSet presAssocID="{2CA0C656-1F86-4BC5-BC25-48A41DBC6CB6}" presName="textNode" presStyleLbl="node1" presStyleIdx="0" presStyleCnt="2" custScaleX="122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9B5087-8CA2-4AF7-86EB-0E89C1DFA0BE}" type="pres">
      <dgm:prSet presAssocID="{797D13F7-9661-4EFF-AF94-0B7329B9857A}" presName="sibTrans" presStyleCnt="0"/>
      <dgm:spPr/>
    </dgm:pt>
    <dgm:pt modelId="{A9CF0601-97A1-4535-A11F-C8A3DB15408D}" type="pres">
      <dgm:prSet presAssocID="{E1078E31-C45B-4D7A-8B6F-20501F61A884}" presName="textNode" presStyleLbl="node1" presStyleIdx="1" presStyleCnt="2" custScaleX="1220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71FEE0-0C37-4D63-8046-2CC49EE51ECD}" type="presOf" srcId="{6251BD4D-38F3-4427-9C5F-03FF7EDF862E}" destId="{963FE821-0EE1-42AB-9CCC-0247D8E63A9A}" srcOrd="0" destOrd="0" presId="urn:microsoft.com/office/officeart/2005/8/layout/hProcess9"/>
    <dgm:cxn modelId="{A24E0CF3-41B2-4809-8B3A-EF1B5F668F0E}" srcId="{6251BD4D-38F3-4427-9C5F-03FF7EDF862E}" destId="{E1078E31-C45B-4D7A-8B6F-20501F61A884}" srcOrd="1" destOrd="0" parTransId="{688E7A6A-CEEA-45EE-8A3C-F7D8989C5A09}" sibTransId="{57CB170A-615D-4DAB-9393-0EAE40AF9F07}"/>
    <dgm:cxn modelId="{1448D303-9350-4250-917D-27A8CF0CC812}" type="presOf" srcId="{2CA0C656-1F86-4BC5-BC25-48A41DBC6CB6}" destId="{9488D9A3-EB8D-435D-A047-70A5345FEAB3}" srcOrd="0" destOrd="0" presId="urn:microsoft.com/office/officeart/2005/8/layout/hProcess9"/>
    <dgm:cxn modelId="{EEEC5DC3-9931-4B4C-A610-11D0CCAC9D55}" type="presOf" srcId="{E1078E31-C45B-4D7A-8B6F-20501F61A884}" destId="{A9CF0601-97A1-4535-A11F-C8A3DB15408D}" srcOrd="0" destOrd="0" presId="urn:microsoft.com/office/officeart/2005/8/layout/hProcess9"/>
    <dgm:cxn modelId="{CA95C0E4-1EC5-4EBF-99AD-F78457EA4987}" srcId="{6251BD4D-38F3-4427-9C5F-03FF7EDF862E}" destId="{2CA0C656-1F86-4BC5-BC25-48A41DBC6CB6}" srcOrd="0" destOrd="0" parTransId="{7AC60497-72EF-4353-B75C-68355D9C7588}" sibTransId="{797D13F7-9661-4EFF-AF94-0B7329B9857A}"/>
    <dgm:cxn modelId="{43EADF3F-361C-47A9-8788-ABB07F823958}" type="presParOf" srcId="{963FE821-0EE1-42AB-9CCC-0247D8E63A9A}" destId="{5B7D6656-49B7-4700-BF0A-BE309B397EB3}" srcOrd="0" destOrd="0" presId="urn:microsoft.com/office/officeart/2005/8/layout/hProcess9"/>
    <dgm:cxn modelId="{EDF8DCD6-DF14-4821-B70C-F87A89020EEE}" type="presParOf" srcId="{963FE821-0EE1-42AB-9CCC-0247D8E63A9A}" destId="{3D325B95-6401-4D22-9F12-9637C391B6D2}" srcOrd="1" destOrd="0" presId="urn:microsoft.com/office/officeart/2005/8/layout/hProcess9"/>
    <dgm:cxn modelId="{B8B4C047-FF4E-4A07-AB3D-90580245EFD1}" type="presParOf" srcId="{3D325B95-6401-4D22-9F12-9637C391B6D2}" destId="{9488D9A3-EB8D-435D-A047-70A5345FEAB3}" srcOrd="0" destOrd="0" presId="urn:microsoft.com/office/officeart/2005/8/layout/hProcess9"/>
    <dgm:cxn modelId="{8FBA9A1B-4BF0-4FF3-987C-A3A96DBCDB5A}" type="presParOf" srcId="{3D325B95-6401-4D22-9F12-9637C391B6D2}" destId="{899B5087-8CA2-4AF7-86EB-0E89C1DFA0BE}" srcOrd="1" destOrd="0" presId="urn:microsoft.com/office/officeart/2005/8/layout/hProcess9"/>
    <dgm:cxn modelId="{4936F794-AED4-41ED-BD1E-8E4EFC4CE116}" type="presParOf" srcId="{3D325B95-6401-4D22-9F12-9637C391B6D2}" destId="{A9CF0601-97A1-4535-A11F-C8A3DB15408D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598062A-D77F-40C5-9143-80C53E5C7BBB}" type="doc">
      <dgm:prSet loTypeId="urn:microsoft.com/office/officeart/2005/8/layout/hierarchy3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DF56A4CB-CE01-4E88-9CE1-792492CC2C47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высокой культуры соблюдения производственной безопасности в филиале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779B43-F1B1-4C74-A95F-4FE4A51E1ECC}" type="parTrans" cxnId="{36EB8C6C-814C-4E3A-9EAF-598636D5A833}">
      <dgm:prSet/>
      <dgm:spPr/>
      <dgm:t>
        <a:bodyPr/>
        <a:lstStyle/>
        <a:p>
          <a:endParaRPr lang="ru-RU"/>
        </a:p>
      </dgm:t>
    </dgm:pt>
    <dgm:pt modelId="{AD0383BC-8141-402A-BC96-DB718C2C89EF}" type="sibTrans" cxnId="{36EB8C6C-814C-4E3A-9EAF-598636D5A833}">
      <dgm:prSet/>
      <dgm:spPr/>
      <dgm:t>
        <a:bodyPr/>
        <a:lstStyle/>
        <a:p>
          <a:endParaRPr lang="ru-RU"/>
        </a:p>
      </dgm:t>
    </dgm:pt>
    <dgm:pt modelId="{B1AB21A0-5330-4A54-8D93-991F6EA6BC2F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командного духа и сплоченности коллектива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E1C307-4EB6-4892-A164-EBF6F9464EAA}" type="parTrans" cxnId="{D9CE56FD-8AF9-4DEA-8483-FDF7E515F21B}">
      <dgm:prSet/>
      <dgm:spPr/>
      <dgm:t>
        <a:bodyPr/>
        <a:lstStyle/>
        <a:p>
          <a:endParaRPr lang="ru-RU"/>
        </a:p>
      </dgm:t>
    </dgm:pt>
    <dgm:pt modelId="{6CC16CCD-7F17-4DFD-A227-3C303DD7A9EB}" type="sibTrans" cxnId="{D9CE56FD-8AF9-4DEA-8483-FDF7E515F21B}">
      <dgm:prSet/>
      <dgm:spPr/>
      <dgm:t>
        <a:bodyPr/>
        <a:lstStyle/>
        <a:p>
          <a:endParaRPr lang="ru-RU"/>
        </a:p>
      </dgm:t>
    </dgm:pt>
    <dgm:pt modelId="{A5E2B804-EA68-46CA-A39A-C77BF1D19AE5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культурных традиций на предприятии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1215A3-16F5-402E-8C49-00745A894A10}" type="parTrans" cxnId="{CA21C697-A93E-40DE-AF06-A4F7FC5A432F}">
      <dgm:prSet/>
      <dgm:spPr/>
      <dgm:t>
        <a:bodyPr/>
        <a:lstStyle/>
        <a:p>
          <a:endParaRPr lang="ru-RU"/>
        </a:p>
      </dgm:t>
    </dgm:pt>
    <dgm:pt modelId="{B079C725-3567-4688-9F76-0CE2809E6C72}" type="sibTrans" cxnId="{CA21C697-A93E-40DE-AF06-A4F7FC5A432F}">
      <dgm:prSet/>
      <dgm:spPr/>
      <dgm:t>
        <a:bodyPr/>
        <a:lstStyle/>
        <a:p>
          <a:endParaRPr lang="ru-RU"/>
        </a:p>
      </dgm:t>
    </dgm:pt>
    <dgm:pt modelId="{F4587B5D-BB83-4D90-B512-EA3DADCC01EB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теоретических знаний и развитие практических навыков в вопросах производственной безопасности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CD6D65-34E0-4B5B-AC26-50EFB5098353}" type="parTrans" cxnId="{7901151D-221A-4C7F-9ACB-C4159016DC64}">
      <dgm:prSet/>
      <dgm:spPr/>
      <dgm:t>
        <a:bodyPr/>
        <a:lstStyle/>
        <a:p>
          <a:endParaRPr lang="ru-RU"/>
        </a:p>
      </dgm:t>
    </dgm:pt>
    <dgm:pt modelId="{C693A0BA-FE5F-4BB8-BBC4-C0F1A7C0C863}" type="sibTrans" cxnId="{7901151D-221A-4C7F-9ACB-C4159016DC64}">
      <dgm:prSet/>
      <dgm:spPr/>
      <dgm:t>
        <a:bodyPr/>
        <a:lstStyle/>
        <a:p>
          <a:endParaRPr lang="ru-RU"/>
        </a:p>
      </dgm:t>
    </dgm:pt>
    <dgm:pt modelId="{6E0993D4-8103-4447-AE9D-A46A98C90A12}" type="pres">
      <dgm:prSet presAssocID="{4598062A-D77F-40C5-9143-80C53E5C7BB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F13ACF0-26F0-4261-A56D-D6F2D1B25B09}" type="pres">
      <dgm:prSet presAssocID="{DF56A4CB-CE01-4E88-9CE1-792492CC2C47}" presName="root" presStyleCnt="0"/>
      <dgm:spPr/>
    </dgm:pt>
    <dgm:pt modelId="{AF398B74-E811-446C-8ED1-FB41842748FA}" type="pres">
      <dgm:prSet presAssocID="{DF56A4CB-CE01-4E88-9CE1-792492CC2C47}" presName="rootComposite" presStyleCnt="0"/>
      <dgm:spPr/>
    </dgm:pt>
    <dgm:pt modelId="{038DAC81-6A5E-4FAC-BAAE-FD2AC66B2E41}" type="pres">
      <dgm:prSet presAssocID="{DF56A4CB-CE01-4E88-9CE1-792492CC2C47}" presName="rootText" presStyleLbl="node1" presStyleIdx="0" presStyleCnt="1" custScaleX="489407" custLinFactNeighborX="-14093" custLinFactNeighborY="6911"/>
      <dgm:spPr/>
      <dgm:t>
        <a:bodyPr/>
        <a:lstStyle/>
        <a:p>
          <a:endParaRPr lang="ru-RU"/>
        </a:p>
      </dgm:t>
    </dgm:pt>
    <dgm:pt modelId="{B8B982A0-0944-49FF-8FD2-A6C730FDE1F1}" type="pres">
      <dgm:prSet presAssocID="{DF56A4CB-CE01-4E88-9CE1-792492CC2C47}" presName="rootConnector" presStyleLbl="node1" presStyleIdx="0" presStyleCnt="1"/>
      <dgm:spPr/>
      <dgm:t>
        <a:bodyPr/>
        <a:lstStyle/>
        <a:p>
          <a:endParaRPr lang="ru-RU"/>
        </a:p>
      </dgm:t>
    </dgm:pt>
    <dgm:pt modelId="{B2460ECA-AA17-4353-BCF0-0FFB53BA8D24}" type="pres">
      <dgm:prSet presAssocID="{DF56A4CB-CE01-4E88-9CE1-792492CC2C47}" presName="childShape" presStyleCnt="0"/>
      <dgm:spPr/>
    </dgm:pt>
    <dgm:pt modelId="{2FD854F3-5AAC-4D5F-A223-A9B288F2EC7C}" type="pres">
      <dgm:prSet presAssocID="{B8CD6D65-34E0-4B5B-AC26-50EFB5098353}" presName="Name13" presStyleLbl="parChTrans1D2" presStyleIdx="0" presStyleCnt="3"/>
      <dgm:spPr/>
      <dgm:t>
        <a:bodyPr/>
        <a:lstStyle/>
        <a:p>
          <a:endParaRPr lang="ru-RU"/>
        </a:p>
      </dgm:t>
    </dgm:pt>
    <dgm:pt modelId="{3AD997D1-EA41-417D-A62A-5E10A731912A}" type="pres">
      <dgm:prSet presAssocID="{F4587B5D-BB83-4D90-B512-EA3DADCC01EB}" presName="childText" presStyleLbl="bgAcc1" presStyleIdx="0" presStyleCnt="3" custScaleX="593148" custLinFactNeighborX="-19063" custLinFactNeighborY="6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A2008E-123B-452A-962D-6CCB982EEECB}" type="pres">
      <dgm:prSet presAssocID="{D6E1C307-4EB6-4892-A164-EBF6F9464EAA}" presName="Name13" presStyleLbl="parChTrans1D2" presStyleIdx="1" presStyleCnt="3"/>
      <dgm:spPr/>
      <dgm:t>
        <a:bodyPr/>
        <a:lstStyle/>
        <a:p>
          <a:endParaRPr lang="ru-RU"/>
        </a:p>
      </dgm:t>
    </dgm:pt>
    <dgm:pt modelId="{7C37471D-BE3A-4154-A04B-2105EB196E89}" type="pres">
      <dgm:prSet presAssocID="{B1AB21A0-5330-4A54-8D93-991F6EA6BC2F}" presName="childText" presStyleLbl="bgAcc1" presStyleIdx="1" presStyleCnt="3" custScaleX="364704" custLinFactNeighborX="88984" custLinFactNeighborY="-73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525E7-22A8-4B40-98B2-F24EB3176B3F}" type="pres">
      <dgm:prSet presAssocID="{0C1215A3-16F5-402E-8C49-00745A894A10}" presName="Name13" presStyleLbl="parChTrans1D2" presStyleIdx="2" presStyleCnt="3"/>
      <dgm:spPr/>
      <dgm:t>
        <a:bodyPr/>
        <a:lstStyle/>
        <a:p>
          <a:endParaRPr lang="ru-RU"/>
        </a:p>
      </dgm:t>
    </dgm:pt>
    <dgm:pt modelId="{9A0045B7-4FC5-4352-AA36-B004C7994CB1}" type="pres">
      <dgm:prSet presAssocID="{A5E2B804-EA68-46CA-A39A-C77BF1D19AE5}" presName="childText" presStyleLbl="bgAcc1" presStyleIdx="2" presStyleCnt="3" custScaleX="363248" custLinFactNeighborX="90846" custLinFactNeighborY="-17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98428E-80C7-4344-B621-2C721CB5D213}" type="presOf" srcId="{D6E1C307-4EB6-4892-A164-EBF6F9464EAA}" destId="{1EA2008E-123B-452A-962D-6CCB982EEECB}" srcOrd="0" destOrd="0" presId="urn:microsoft.com/office/officeart/2005/8/layout/hierarchy3"/>
    <dgm:cxn modelId="{9FF88223-DDFD-4EA5-8EA8-877A78ABCD28}" type="presOf" srcId="{F4587B5D-BB83-4D90-B512-EA3DADCC01EB}" destId="{3AD997D1-EA41-417D-A62A-5E10A731912A}" srcOrd="0" destOrd="0" presId="urn:microsoft.com/office/officeart/2005/8/layout/hierarchy3"/>
    <dgm:cxn modelId="{7901151D-221A-4C7F-9ACB-C4159016DC64}" srcId="{DF56A4CB-CE01-4E88-9CE1-792492CC2C47}" destId="{F4587B5D-BB83-4D90-B512-EA3DADCC01EB}" srcOrd="0" destOrd="0" parTransId="{B8CD6D65-34E0-4B5B-AC26-50EFB5098353}" sibTransId="{C693A0BA-FE5F-4BB8-BBC4-C0F1A7C0C863}"/>
    <dgm:cxn modelId="{827B21C5-12E5-43C9-97D7-B83AFD52C79B}" type="presOf" srcId="{A5E2B804-EA68-46CA-A39A-C77BF1D19AE5}" destId="{9A0045B7-4FC5-4352-AA36-B004C7994CB1}" srcOrd="0" destOrd="0" presId="urn:microsoft.com/office/officeart/2005/8/layout/hierarchy3"/>
    <dgm:cxn modelId="{027652F1-BA08-4C40-ADD9-849E09B9EBDD}" type="presOf" srcId="{DF56A4CB-CE01-4E88-9CE1-792492CC2C47}" destId="{B8B982A0-0944-49FF-8FD2-A6C730FDE1F1}" srcOrd="1" destOrd="0" presId="urn:microsoft.com/office/officeart/2005/8/layout/hierarchy3"/>
    <dgm:cxn modelId="{04A51CB5-39FF-454A-9F29-5DB5CE264BE3}" type="presOf" srcId="{B1AB21A0-5330-4A54-8D93-991F6EA6BC2F}" destId="{7C37471D-BE3A-4154-A04B-2105EB196E89}" srcOrd="0" destOrd="0" presId="urn:microsoft.com/office/officeart/2005/8/layout/hierarchy3"/>
    <dgm:cxn modelId="{B8CBB436-6A13-4A25-95C0-3C83959D7946}" type="presOf" srcId="{0C1215A3-16F5-402E-8C49-00745A894A10}" destId="{754525E7-22A8-4B40-98B2-F24EB3176B3F}" srcOrd="0" destOrd="0" presId="urn:microsoft.com/office/officeart/2005/8/layout/hierarchy3"/>
    <dgm:cxn modelId="{5CF6A871-BC7F-453F-AFC8-EB11487F0B14}" type="presOf" srcId="{DF56A4CB-CE01-4E88-9CE1-792492CC2C47}" destId="{038DAC81-6A5E-4FAC-BAAE-FD2AC66B2E41}" srcOrd="0" destOrd="0" presId="urn:microsoft.com/office/officeart/2005/8/layout/hierarchy3"/>
    <dgm:cxn modelId="{D9CE56FD-8AF9-4DEA-8483-FDF7E515F21B}" srcId="{DF56A4CB-CE01-4E88-9CE1-792492CC2C47}" destId="{B1AB21A0-5330-4A54-8D93-991F6EA6BC2F}" srcOrd="1" destOrd="0" parTransId="{D6E1C307-4EB6-4892-A164-EBF6F9464EAA}" sibTransId="{6CC16CCD-7F17-4DFD-A227-3C303DD7A9EB}"/>
    <dgm:cxn modelId="{BDDA7124-5BE5-4BFD-8914-D034984F1D70}" type="presOf" srcId="{B8CD6D65-34E0-4B5B-AC26-50EFB5098353}" destId="{2FD854F3-5AAC-4D5F-A223-A9B288F2EC7C}" srcOrd="0" destOrd="0" presId="urn:microsoft.com/office/officeart/2005/8/layout/hierarchy3"/>
    <dgm:cxn modelId="{CA21C697-A93E-40DE-AF06-A4F7FC5A432F}" srcId="{DF56A4CB-CE01-4E88-9CE1-792492CC2C47}" destId="{A5E2B804-EA68-46CA-A39A-C77BF1D19AE5}" srcOrd="2" destOrd="0" parTransId="{0C1215A3-16F5-402E-8C49-00745A894A10}" sibTransId="{B079C725-3567-4688-9F76-0CE2809E6C72}"/>
    <dgm:cxn modelId="{FCFC1C6E-27D8-4323-AE2B-5CEF7FBAF17B}" type="presOf" srcId="{4598062A-D77F-40C5-9143-80C53E5C7BBB}" destId="{6E0993D4-8103-4447-AE9D-A46A98C90A12}" srcOrd="0" destOrd="0" presId="urn:microsoft.com/office/officeart/2005/8/layout/hierarchy3"/>
    <dgm:cxn modelId="{36EB8C6C-814C-4E3A-9EAF-598636D5A833}" srcId="{4598062A-D77F-40C5-9143-80C53E5C7BBB}" destId="{DF56A4CB-CE01-4E88-9CE1-792492CC2C47}" srcOrd="0" destOrd="0" parTransId="{74779B43-F1B1-4C74-A95F-4FE4A51E1ECC}" sibTransId="{AD0383BC-8141-402A-BC96-DB718C2C89EF}"/>
    <dgm:cxn modelId="{C3574352-AB65-4BE6-A0F6-FC6B47B6481D}" type="presParOf" srcId="{6E0993D4-8103-4447-AE9D-A46A98C90A12}" destId="{0F13ACF0-26F0-4261-A56D-D6F2D1B25B09}" srcOrd="0" destOrd="0" presId="urn:microsoft.com/office/officeart/2005/8/layout/hierarchy3"/>
    <dgm:cxn modelId="{D4926253-9810-41D8-AA55-5B6DA3732682}" type="presParOf" srcId="{0F13ACF0-26F0-4261-A56D-D6F2D1B25B09}" destId="{AF398B74-E811-446C-8ED1-FB41842748FA}" srcOrd="0" destOrd="0" presId="urn:microsoft.com/office/officeart/2005/8/layout/hierarchy3"/>
    <dgm:cxn modelId="{27BEB9C2-A256-4D56-9BC9-4F44B3EEBB80}" type="presParOf" srcId="{AF398B74-E811-446C-8ED1-FB41842748FA}" destId="{038DAC81-6A5E-4FAC-BAAE-FD2AC66B2E41}" srcOrd="0" destOrd="0" presId="urn:microsoft.com/office/officeart/2005/8/layout/hierarchy3"/>
    <dgm:cxn modelId="{318845BA-7921-49C1-9C68-A49D26995A22}" type="presParOf" srcId="{AF398B74-E811-446C-8ED1-FB41842748FA}" destId="{B8B982A0-0944-49FF-8FD2-A6C730FDE1F1}" srcOrd="1" destOrd="0" presId="urn:microsoft.com/office/officeart/2005/8/layout/hierarchy3"/>
    <dgm:cxn modelId="{C584A760-437B-419B-8A79-768FD84C80DB}" type="presParOf" srcId="{0F13ACF0-26F0-4261-A56D-D6F2D1B25B09}" destId="{B2460ECA-AA17-4353-BCF0-0FFB53BA8D24}" srcOrd="1" destOrd="0" presId="urn:microsoft.com/office/officeart/2005/8/layout/hierarchy3"/>
    <dgm:cxn modelId="{A234DFBC-4A58-4BC3-B998-004A280B3BBE}" type="presParOf" srcId="{B2460ECA-AA17-4353-BCF0-0FFB53BA8D24}" destId="{2FD854F3-5AAC-4D5F-A223-A9B288F2EC7C}" srcOrd="0" destOrd="0" presId="urn:microsoft.com/office/officeart/2005/8/layout/hierarchy3"/>
    <dgm:cxn modelId="{E4F1DD6E-3506-43D3-AAD9-8173BDB3173E}" type="presParOf" srcId="{B2460ECA-AA17-4353-BCF0-0FFB53BA8D24}" destId="{3AD997D1-EA41-417D-A62A-5E10A731912A}" srcOrd="1" destOrd="0" presId="urn:microsoft.com/office/officeart/2005/8/layout/hierarchy3"/>
    <dgm:cxn modelId="{8C1B19FC-04F1-4BA0-AB9C-783A099D84D8}" type="presParOf" srcId="{B2460ECA-AA17-4353-BCF0-0FFB53BA8D24}" destId="{1EA2008E-123B-452A-962D-6CCB982EEECB}" srcOrd="2" destOrd="0" presId="urn:microsoft.com/office/officeart/2005/8/layout/hierarchy3"/>
    <dgm:cxn modelId="{8028287E-881D-4476-A7DC-73CE75BAEBBE}" type="presParOf" srcId="{B2460ECA-AA17-4353-BCF0-0FFB53BA8D24}" destId="{7C37471D-BE3A-4154-A04B-2105EB196E89}" srcOrd="3" destOrd="0" presId="urn:microsoft.com/office/officeart/2005/8/layout/hierarchy3"/>
    <dgm:cxn modelId="{4F17BEB4-17A8-4A57-951E-1C301ED795EC}" type="presParOf" srcId="{B2460ECA-AA17-4353-BCF0-0FFB53BA8D24}" destId="{754525E7-22A8-4B40-98B2-F24EB3176B3F}" srcOrd="4" destOrd="0" presId="urn:microsoft.com/office/officeart/2005/8/layout/hierarchy3"/>
    <dgm:cxn modelId="{F3D92D5B-08D6-48B1-9C51-E0216F4A1673}" type="presParOf" srcId="{B2460ECA-AA17-4353-BCF0-0FFB53BA8D24}" destId="{9A0045B7-4FC5-4352-AA36-B004C7994CB1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D6656-49B7-4700-BF0A-BE309B397EB3}">
      <dsp:nvSpPr>
        <dsp:cNvPr id="0" name=""/>
        <dsp:cNvSpPr/>
      </dsp:nvSpPr>
      <dsp:spPr>
        <a:xfrm>
          <a:off x="346214" y="306377"/>
          <a:ext cx="8225098" cy="1415493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88D9A3-EB8D-435D-A047-70A5345FEAB3}">
      <dsp:nvSpPr>
        <dsp:cNvPr id="0" name=""/>
        <dsp:cNvSpPr/>
      </dsp:nvSpPr>
      <dsp:spPr>
        <a:xfrm>
          <a:off x="975354" y="407377"/>
          <a:ext cx="3260470" cy="121349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Проблема</a:t>
          </a:r>
          <a:endParaRPr lang="ru-RU" sz="1700" kern="1200" dirty="0"/>
        </a:p>
      </dsp:txBody>
      <dsp:txXfrm>
        <a:off x="1034592" y="466615"/>
        <a:ext cx="3141994" cy="1095016"/>
      </dsp:txXfrm>
    </dsp:sp>
    <dsp:sp modelId="{A9CF0601-97A1-4535-A11F-C8A3DB15408D}">
      <dsp:nvSpPr>
        <dsp:cNvPr id="0" name=""/>
        <dsp:cNvSpPr/>
      </dsp:nvSpPr>
      <dsp:spPr>
        <a:xfrm>
          <a:off x="4681701" y="407377"/>
          <a:ext cx="3260470" cy="121349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700" b="0" u="none" strike="noStrike" kern="1200" cap="none" spc="-50" normalizeH="0" baseline="0" noProof="0" dirty="0" smtClean="0">
              <a:ln/>
              <a:effectLst/>
              <a:uLnTx/>
              <a:uFillTx/>
              <a:latin typeface="Arial Narrow" panose="020B0606020202030204" pitchFamily="34" charset="0"/>
            </a:rPr>
            <a:t>Недостаточный уровень теоретических знаний и практических навыков в области производственной безопасности у работников филиала</a:t>
          </a:r>
          <a:endParaRPr lang="ru-RU" sz="1700" kern="1200" dirty="0"/>
        </a:p>
      </dsp:txBody>
      <dsp:txXfrm>
        <a:off x="4740939" y="466615"/>
        <a:ext cx="3141994" cy="10950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7D6656-49B7-4700-BF0A-BE309B397EB3}">
      <dsp:nvSpPr>
        <dsp:cNvPr id="0" name=""/>
        <dsp:cNvSpPr/>
      </dsp:nvSpPr>
      <dsp:spPr>
        <a:xfrm>
          <a:off x="337345" y="306377"/>
          <a:ext cx="8242835" cy="1415493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88D9A3-EB8D-435D-A047-70A5345FEAB3}">
      <dsp:nvSpPr>
        <dsp:cNvPr id="0" name=""/>
        <dsp:cNvSpPr/>
      </dsp:nvSpPr>
      <dsp:spPr>
        <a:xfrm>
          <a:off x="969388" y="608474"/>
          <a:ext cx="3266436" cy="81129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Аудитория</a:t>
          </a:r>
          <a:endParaRPr lang="ru-RU" sz="1700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1008992" y="648078"/>
        <a:ext cx="3187228" cy="732091"/>
      </dsp:txXfrm>
    </dsp:sp>
    <dsp:sp modelId="{A9CF0601-97A1-4535-A11F-C8A3DB15408D}">
      <dsp:nvSpPr>
        <dsp:cNvPr id="0" name=""/>
        <dsp:cNvSpPr/>
      </dsp:nvSpPr>
      <dsp:spPr>
        <a:xfrm>
          <a:off x="4681701" y="608474"/>
          <a:ext cx="3266436" cy="81129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Вовлечение в процесс работников всех возрастов</a:t>
          </a:r>
          <a:endParaRPr lang="ru-RU" sz="1700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4721305" y="648078"/>
        <a:ext cx="3187228" cy="7320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8DAC81-6A5E-4FAC-BAAE-FD2AC66B2E41}">
      <dsp:nvSpPr>
        <dsp:cNvPr id="0" name=""/>
        <dsp:cNvSpPr/>
      </dsp:nvSpPr>
      <dsp:spPr>
        <a:xfrm>
          <a:off x="5" y="51337"/>
          <a:ext cx="7102000" cy="72557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высокой культуры соблюдения производственной безопасности в филиале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256" y="72588"/>
        <a:ext cx="7059498" cy="683069"/>
      </dsp:txXfrm>
    </dsp:sp>
    <dsp:sp modelId="{2FD854F3-5AAC-4D5F-A223-A9B288F2EC7C}">
      <dsp:nvSpPr>
        <dsp:cNvPr id="0" name=""/>
        <dsp:cNvSpPr/>
      </dsp:nvSpPr>
      <dsp:spPr>
        <a:xfrm>
          <a:off x="710205" y="776909"/>
          <a:ext cx="693404" cy="5428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865"/>
              </a:lnTo>
              <a:lnTo>
                <a:pt x="693404" y="54286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D997D1-EA41-417D-A62A-5E10A731912A}">
      <dsp:nvSpPr>
        <dsp:cNvPr id="0" name=""/>
        <dsp:cNvSpPr/>
      </dsp:nvSpPr>
      <dsp:spPr>
        <a:xfrm>
          <a:off x="1403609" y="956989"/>
          <a:ext cx="6885945" cy="72557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теоретических знаний и развитие практических навыков в вопросах производственной безопасности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24860" y="978240"/>
        <a:ext cx="6843443" cy="683069"/>
      </dsp:txXfrm>
    </dsp:sp>
    <dsp:sp modelId="{1EA2008E-123B-452A-962D-6CCB982EEECB}">
      <dsp:nvSpPr>
        <dsp:cNvPr id="0" name=""/>
        <dsp:cNvSpPr/>
      </dsp:nvSpPr>
      <dsp:spPr>
        <a:xfrm>
          <a:off x="710205" y="776909"/>
          <a:ext cx="1947738" cy="1347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7916"/>
              </a:lnTo>
              <a:lnTo>
                <a:pt x="1947738" y="1347916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37471D-BE3A-4154-A04B-2105EB196E89}">
      <dsp:nvSpPr>
        <dsp:cNvPr id="0" name=""/>
        <dsp:cNvSpPr/>
      </dsp:nvSpPr>
      <dsp:spPr>
        <a:xfrm>
          <a:off x="2657943" y="1762040"/>
          <a:ext cx="4233904" cy="72557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командного духа и сплоченности коллектива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79194" y="1783291"/>
        <a:ext cx="4191402" cy="683069"/>
      </dsp:txXfrm>
    </dsp:sp>
    <dsp:sp modelId="{754525E7-22A8-4B40-98B2-F24EB3176B3F}">
      <dsp:nvSpPr>
        <dsp:cNvPr id="0" name=""/>
        <dsp:cNvSpPr/>
      </dsp:nvSpPr>
      <dsp:spPr>
        <a:xfrm>
          <a:off x="710205" y="776909"/>
          <a:ext cx="1969354" cy="21828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2825"/>
              </a:lnTo>
              <a:lnTo>
                <a:pt x="1969354" y="218282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045B7-4FC5-4352-AA36-B004C7994CB1}">
      <dsp:nvSpPr>
        <dsp:cNvPr id="0" name=""/>
        <dsp:cNvSpPr/>
      </dsp:nvSpPr>
      <dsp:spPr>
        <a:xfrm>
          <a:off x="2679559" y="2596948"/>
          <a:ext cx="4217001" cy="725571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культурных традиций на предприятии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0810" y="2618199"/>
        <a:ext cx="4174499" cy="6830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E431C-8C36-4D7E-B9EF-A81810C5439C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2F8D38-B759-4F71-8C75-97855087A8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408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0C1DF-F1E7-4F55-A84B-C146222D7CE7}" type="datetimeFigureOut">
              <a:rPr lang="ru-RU" smtClean="0"/>
              <a:pPr/>
              <a:t>14.03.2020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185DB-A00E-4AF3-B661-15E0258810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945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173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870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477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364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912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006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596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85DB-A00E-4AF3-B661-15E02588102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027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72274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2168525" y="1200150"/>
            <a:ext cx="6756399" cy="3280410"/>
          </a:xfrm>
        </p:spPr>
        <p:txBody>
          <a:bodyPr lIns="0" tIns="0" rIns="0" bIns="0" anchor="ctr" anchorCtr="0">
            <a:noAutofit/>
          </a:bodyPr>
          <a:lstStyle>
            <a:lvl1pPr>
              <a:buNone/>
              <a:defRPr sz="2600" b="0" baseline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МЕРОПРИЯТИЯ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72274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0966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0966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0494"/>
            <a:ext cx="6772274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0" y="1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1943100" y="1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4" name="Line 10"/>
          <p:cNvSpPr>
            <a:spLocks noChangeShapeType="1"/>
          </p:cNvSpPr>
          <p:nvPr userDrawn="1"/>
        </p:nvSpPr>
        <p:spPr bwMode="auto">
          <a:xfrm>
            <a:off x="1936750" y="1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18" name="Line 17"/>
          <p:cNvSpPr>
            <a:spLocks noChangeShapeType="1"/>
          </p:cNvSpPr>
          <p:nvPr userDrawn="1"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pic>
        <p:nvPicPr>
          <p:cNvPr id="8" name="Рисунок 7" descr="GP En.w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68275" y="180121"/>
            <a:ext cx="1576065" cy="7763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0"/>
            <a:ext cx="1605600" cy="800219"/>
          </a:xfrm>
        </p:spPr>
        <p:txBody>
          <a:bodyPr wrap="square" lIns="0" tIns="0" rIns="0" bIns="0">
            <a:spAutoFit/>
          </a:bodyPr>
          <a:lstStyle>
            <a:lvl1pPr>
              <a:spcBef>
                <a:spcPts val="0"/>
              </a:spcBef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0"/>
            <a:ext cx="1605600" cy="800219"/>
          </a:xfrm>
        </p:spPr>
        <p:txBody>
          <a:bodyPr wrap="square" lIns="0" tIns="0" rIns="0" bIns="0">
            <a:spAutoFit/>
          </a:bodyPr>
          <a:lstStyle>
            <a:lvl1pPr>
              <a:spcBef>
                <a:spcPts val="0"/>
              </a:spcBef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72274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62750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9549" y="1200151"/>
            <a:ext cx="8715375" cy="400110"/>
          </a:xfrm>
        </p:spPr>
        <p:txBody>
          <a:bodyPr lIns="0" tIns="0" rIns="0" bIns="0">
            <a:spAutoFit/>
          </a:bodyPr>
          <a:lstStyle>
            <a:lvl1pPr>
              <a:buNone/>
              <a:defRPr sz="2600" b="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4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176" y="151200"/>
            <a:ext cx="6772274" cy="857250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0" hasCustomPrompt="1"/>
          </p:nvPr>
        </p:nvSpPr>
        <p:spPr>
          <a:xfrm>
            <a:off x="2143983" y="4756965"/>
            <a:ext cx="7067549" cy="307777"/>
          </a:xfrm>
        </p:spPr>
        <p:txBody>
          <a:bodyPr wrap="square" lIns="0" tIns="0" rIns="0" bIns="0">
            <a:spAutoFit/>
          </a:bodyPr>
          <a:lstStyle>
            <a:lvl1pPr>
              <a:buNone/>
              <a:defRPr sz="2000" b="0">
                <a:solidFill>
                  <a:schemeClr val="bg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ru-RU" dirty="0" smtClean="0"/>
              <a:t>НАЗВАНИЕ ПРЕЗЕНТАЦИИ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w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.wmf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.wmf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wmf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.wmf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6" name="Rectangle 9"/>
          <p:cNvSpPr>
            <a:spLocks noChangeArrowheads="1"/>
          </p:cNvSpPr>
          <p:nvPr userDrawn="1"/>
        </p:nvSpPr>
        <p:spPr bwMode="auto">
          <a:xfrm>
            <a:off x="1943100" y="1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" name="Group 4"/>
          <p:cNvGrpSpPr>
            <a:grpSpLocks/>
          </p:cNvGrpSpPr>
          <p:nvPr userDrawn="1"/>
        </p:nvGrpSpPr>
        <p:grpSpPr bwMode="auto">
          <a:xfrm>
            <a:off x="0" y="4622799"/>
            <a:ext cx="9144000" cy="539751"/>
            <a:chOff x="0" y="3974"/>
            <a:chExt cx="5760" cy="340"/>
          </a:xfrm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3" name="Rectangle 6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4" name="Line 7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15" name="Rectangle 8"/>
          <p:cNvSpPr>
            <a:spLocks noChangeArrowheads="1"/>
          </p:cNvSpPr>
          <p:nvPr userDrawn="1"/>
        </p:nvSpPr>
        <p:spPr bwMode="auto">
          <a:xfrm>
            <a:off x="0" y="1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" name="Line 10"/>
          <p:cNvSpPr>
            <a:spLocks noChangeShapeType="1"/>
          </p:cNvSpPr>
          <p:nvPr userDrawn="1"/>
        </p:nvSpPr>
        <p:spPr bwMode="auto">
          <a:xfrm>
            <a:off x="1936750" y="1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0" y="4619624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1" name="Line 17"/>
          <p:cNvSpPr>
            <a:spLocks noChangeShapeType="1"/>
          </p:cNvSpPr>
          <p:nvPr userDrawn="1"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9550" y="1200151"/>
            <a:ext cx="8477250" cy="10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24" name="Номер слайда 3"/>
          <p:cNvSpPr txBox="1">
            <a:spLocks/>
          </p:cNvSpPr>
          <p:nvPr userDrawn="1"/>
        </p:nvSpPr>
        <p:spPr>
          <a:xfrm>
            <a:off x="209550" y="4667249"/>
            <a:ext cx="1482727" cy="476251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274F02-7521-4F9B-A76E-13D583AC38B1}" type="slidenum">
              <a:rPr kumimoji="0" lang="ru-RU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3" name="Рисунок 22" descr="GP Ru.wm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65837" y="178920"/>
            <a:ext cx="1578503" cy="777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71" r:id="rId4"/>
  </p:sldLayoutIdLst>
  <p:txStyles>
    <p:titleStyle>
      <a:lvl1pPr algn="l" defTabSz="914400" rtl="0" eaLnBrk="1" latinLnBrk="0" hangingPunct="1">
        <a:spcBef>
          <a:spcPct val="0"/>
        </a:spcBef>
        <a:buNone/>
        <a:defRPr kumimoji="0" lang="ru-RU" sz="2600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Arial Narrow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600" b="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6" name="Rectangle 9"/>
          <p:cNvSpPr>
            <a:spLocks noChangeArrowheads="1"/>
          </p:cNvSpPr>
          <p:nvPr userDrawn="1"/>
        </p:nvSpPr>
        <p:spPr bwMode="auto">
          <a:xfrm>
            <a:off x="1943100" y="1"/>
            <a:ext cx="7200900" cy="1079500"/>
          </a:xfrm>
          <a:prstGeom prst="rect">
            <a:avLst/>
          </a:prstGeom>
          <a:solidFill>
            <a:srgbClr val="3399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0" algn="l" defTabSz="914400" rtl="0" eaLnBrk="1" latinLnBrk="0" hangingPunct="1"/>
            <a:endParaRPr lang="ru-RU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Rectangle 5"/>
          <p:cNvSpPr>
            <a:spLocks noChangeArrowheads="1"/>
          </p:cNvSpPr>
          <p:nvPr userDrawn="1"/>
        </p:nvSpPr>
        <p:spPr bwMode="auto">
          <a:xfrm>
            <a:off x="0" y="4622799"/>
            <a:ext cx="1936750" cy="539751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3" name="Rectangle 6"/>
          <p:cNvSpPr>
            <a:spLocks noChangeArrowheads="1"/>
          </p:cNvSpPr>
          <p:nvPr userDrawn="1"/>
        </p:nvSpPr>
        <p:spPr bwMode="auto">
          <a:xfrm>
            <a:off x="0" y="4622799"/>
            <a:ext cx="9144000" cy="539751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marL="0" algn="l" defTabSz="914400" rtl="0" eaLnBrk="1" latinLnBrk="0" hangingPunct="1"/>
            <a:endParaRPr lang="ru-RU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Rectangle 8"/>
          <p:cNvSpPr>
            <a:spLocks noChangeArrowheads="1"/>
          </p:cNvSpPr>
          <p:nvPr userDrawn="1"/>
        </p:nvSpPr>
        <p:spPr bwMode="auto">
          <a:xfrm>
            <a:off x="0" y="1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" name="Line 10"/>
          <p:cNvSpPr>
            <a:spLocks noChangeShapeType="1"/>
          </p:cNvSpPr>
          <p:nvPr userDrawn="1"/>
        </p:nvSpPr>
        <p:spPr bwMode="auto">
          <a:xfrm>
            <a:off x="1936750" y="1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0" y="4619624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1" name="Line 17"/>
          <p:cNvSpPr>
            <a:spLocks noChangeShapeType="1"/>
          </p:cNvSpPr>
          <p:nvPr userDrawn="1"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 userDrawn="1">
            <p:ph type="body" idx="1"/>
          </p:nvPr>
        </p:nvSpPr>
        <p:spPr>
          <a:xfrm>
            <a:off x="209550" y="1200151"/>
            <a:ext cx="8477250" cy="10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ru-RU" dirty="0" smtClean="0"/>
              <a:t>Образец текста</a:t>
            </a:r>
          </a:p>
        </p:txBody>
      </p:sp>
      <p:pic>
        <p:nvPicPr>
          <p:cNvPr id="23" name="Рисунок 22" descr="GP Ru.wm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65837" y="178920"/>
            <a:ext cx="1578503" cy="777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</p:sldLayoutIdLst>
  <p:txStyles>
    <p:titleStyle>
      <a:lvl1pPr algn="l" defTabSz="914400" rtl="0" eaLnBrk="1" latinLnBrk="0" hangingPunct="1">
        <a:spcBef>
          <a:spcPct val="0"/>
        </a:spcBef>
        <a:buNone/>
        <a:defRPr kumimoji="0" lang="ru-RU" sz="2600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Arial Narrow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600" b="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6" name="Rectangle 9"/>
          <p:cNvSpPr>
            <a:spLocks noChangeArrowheads="1"/>
          </p:cNvSpPr>
          <p:nvPr userDrawn="1"/>
        </p:nvSpPr>
        <p:spPr bwMode="auto">
          <a:xfrm>
            <a:off x="1943100" y="1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5" name="Rectangle 8"/>
          <p:cNvSpPr>
            <a:spLocks noChangeArrowheads="1"/>
          </p:cNvSpPr>
          <p:nvPr userDrawn="1"/>
        </p:nvSpPr>
        <p:spPr bwMode="auto">
          <a:xfrm>
            <a:off x="0" y="1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" name="Line 10"/>
          <p:cNvSpPr>
            <a:spLocks noChangeShapeType="1"/>
          </p:cNvSpPr>
          <p:nvPr userDrawn="1"/>
        </p:nvSpPr>
        <p:spPr bwMode="auto">
          <a:xfrm>
            <a:off x="1936750" y="1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1" name="Line 17"/>
          <p:cNvSpPr>
            <a:spLocks noChangeShapeType="1"/>
          </p:cNvSpPr>
          <p:nvPr userDrawn="1"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9550" y="1200151"/>
            <a:ext cx="8477250" cy="108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ru-RU" dirty="0" smtClean="0"/>
              <a:t>Образец текста</a:t>
            </a:r>
          </a:p>
        </p:txBody>
      </p:sp>
      <p:pic>
        <p:nvPicPr>
          <p:cNvPr id="12" name="Рисунок 11" descr="GP Ru.wm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65837" y="178920"/>
            <a:ext cx="1578503" cy="777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73" r:id="rId2"/>
    <p:sldLayoutId id="2147483666" r:id="rId3"/>
    <p:sldLayoutId id="2147483667" r:id="rId4"/>
  </p:sldLayoutIdLst>
  <p:txStyles>
    <p:titleStyle>
      <a:lvl1pPr algn="l" defTabSz="914400" rtl="0" eaLnBrk="1" latinLnBrk="0" hangingPunct="1">
        <a:spcBef>
          <a:spcPct val="0"/>
        </a:spcBef>
        <a:buNone/>
        <a:defRPr kumimoji="0" lang="ru-RU" sz="2600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Arial Narrow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600" b="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ChangeArrowheads="1"/>
          </p:cNvSpPr>
          <p:nvPr userDrawn="1"/>
        </p:nvSpPr>
        <p:spPr bwMode="auto">
          <a:xfrm>
            <a:off x="1949450" y="0"/>
            <a:ext cx="7194549" cy="5143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6" name="Rectangle 9"/>
          <p:cNvSpPr>
            <a:spLocks noChangeArrowheads="1"/>
          </p:cNvSpPr>
          <p:nvPr userDrawn="1"/>
        </p:nvSpPr>
        <p:spPr bwMode="auto">
          <a:xfrm>
            <a:off x="1943100" y="1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grpSp>
        <p:nvGrpSpPr>
          <p:cNvPr id="2" name="Group 4"/>
          <p:cNvGrpSpPr>
            <a:grpSpLocks/>
          </p:cNvGrpSpPr>
          <p:nvPr userDrawn="1"/>
        </p:nvGrpSpPr>
        <p:grpSpPr bwMode="auto">
          <a:xfrm>
            <a:off x="0" y="4622799"/>
            <a:ext cx="9144000" cy="539751"/>
            <a:chOff x="0" y="3974"/>
            <a:chExt cx="5760" cy="340"/>
          </a:xfrm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3" name="Rectangle 6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4" name="Line 7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15" name="Rectangle 8"/>
          <p:cNvSpPr>
            <a:spLocks noChangeArrowheads="1"/>
          </p:cNvSpPr>
          <p:nvPr userDrawn="1"/>
        </p:nvSpPr>
        <p:spPr bwMode="auto">
          <a:xfrm>
            <a:off x="0" y="1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" name="Line 10"/>
          <p:cNvSpPr>
            <a:spLocks noChangeShapeType="1"/>
          </p:cNvSpPr>
          <p:nvPr userDrawn="1"/>
        </p:nvSpPr>
        <p:spPr bwMode="auto">
          <a:xfrm>
            <a:off x="1936750" y="1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0" y="4619624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1" name="Line 17"/>
          <p:cNvSpPr>
            <a:spLocks noChangeShapeType="1"/>
          </p:cNvSpPr>
          <p:nvPr userDrawn="1"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9550" y="1200151"/>
            <a:ext cx="1606550" cy="800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24" name="Номер слайда 3"/>
          <p:cNvSpPr txBox="1">
            <a:spLocks/>
          </p:cNvSpPr>
          <p:nvPr userDrawn="1"/>
        </p:nvSpPr>
        <p:spPr>
          <a:xfrm>
            <a:off x="209550" y="4667249"/>
            <a:ext cx="1482727" cy="476251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274F02-7521-4F9B-A76E-13D583AC38B1}" type="slidenum">
              <a:rPr kumimoji="0" lang="ru-RU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2" name="Рисунок 21" descr="GP Ru.wm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65837" y="178920"/>
            <a:ext cx="1578503" cy="777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75" r:id="rId2"/>
    <p:sldLayoutId id="2147483658" r:id="rId3"/>
    <p:sldLayoutId id="2147483670" r:id="rId4"/>
  </p:sldLayoutIdLst>
  <p:txStyles>
    <p:titleStyle>
      <a:lvl1pPr algn="l" defTabSz="914400" rtl="0" eaLnBrk="1" latinLnBrk="0" hangingPunct="1">
        <a:spcBef>
          <a:spcPct val="0"/>
        </a:spcBef>
        <a:buNone/>
        <a:defRPr kumimoji="0" lang="ru-RU" sz="2600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Arial Narrow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0"/>
        </a:spcBef>
        <a:buFont typeface="Arial" pitchFamily="34" charset="0"/>
        <a:buNone/>
        <a:defRPr sz="2600" b="0" kern="1200">
          <a:solidFill>
            <a:srgbClr val="003366"/>
          </a:solidFill>
          <a:latin typeface="Arial Narrow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 userDrawn="1"/>
        </p:nvGrpSpPr>
        <p:grpSpPr bwMode="auto">
          <a:xfrm>
            <a:off x="0" y="4622799"/>
            <a:ext cx="9144000" cy="539751"/>
            <a:chOff x="0" y="3974"/>
            <a:chExt cx="5760" cy="340"/>
          </a:xfrm>
        </p:grpSpPr>
        <p:sp>
          <p:nvSpPr>
            <p:cNvPr id="12" name="Rectangle 5"/>
            <p:cNvSpPr>
              <a:spLocks noChangeArrowheads="1"/>
            </p:cNvSpPr>
            <p:nvPr userDrawn="1"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3" name="Rectangle 6"/>
            <p:cNvSpPr>
              <a:spLocks noChangeArrowheads="1"/>
            </p:cNvSpPr>
            <p:nvPr userDrawn="1"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/>
            </a:p>
          </p:txBody>
        </p:sp>
        <p:sp>
          <p:nvSpPr>
            <p:cNvPr id="14" name="Line 7"/>
            <p:cNvSpPr>
              <a:spLocks noChangeShapeType="1"/>
            </p:cNvSpPr>
            <p:nvPr userDrawn="1"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/>
            </a:p>
          </p:txBody>
        </p:sp>
      </p:grpSp>
      <p:sp>
        <p:nvSpPr>
          <p:cNvPr id="16" name="Rectangle 9"/>
          <p:cNvSpPr>
            <a:spLocks noChangeArrowheads="1"/>
          </p:cNvSpPr>
          <p:nvPr userDrawn="1"/>
        </p:nvSpPr>
        <p:spPr bwMode="auto">
          <a:xfrm>
            <a:off x="1943100" y="1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5" name="Rectangle 8"/>
          <p:cNvSpPr>
            <a:spLocks noChangeArrowheads="1"/>
          </p:cNvSpPr>
          <p:nvPr userDrawn="1"/>
        </p:nvSpPr>
        <p:spPr bwMode="auto">
          <a:xfrm>
            <a:off x="0" y="1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/>
          </a:p>
        </p:txBody>
      </p:sp>
      <p:sp>
        <p:nvSpPr>
          <p:cNvPr id="17" name="Line 10"/>
          <p:cNvSpPr>
            <a:spLocks noChangeShapeType="1"/>
          </p:cNvSpPr>
          <p:nvPr userDrawn="1"/>
        </p:nvSpPr>
        <p:spPr bwMode="auto">
          <a:xfrm>
            <a:off x="1936750" y="1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0" y="4619624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21" name="Line 17"/>
          <p:cNvSpPr>
            <a:spLocks noChangeShapeType="1"/>
          </p:cNvSpPr>
          <p:nvPr userDrawn="1"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9550" y="1200151"/>
            <a:ext cx="8477250" cy="40011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18" name="Номер слайда 3"/>
          <p:cNvSpPr txBox="1">
            <a:spLocks/>
          </p:cNvSpPr>
          <p:nvPr userDrawn="1"/>
        </p:nvSpPr>
        <p:spPr>
          <a:xfrm>
            <a:off x="209550" y="4667249"/>
            <a:ext cx="1482727" cy="476251"/>
          </a:xfrm>
          <a:prstGeom prst="rect">
            <a:avLst/>
          </a:prstGeom>
        </p:spPr>
        <p:txBody>
          <a:bodyPr vert="horz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274F02-7521-4F9B-A76E-13D583AC38B1}" type="slidenum">
              <a:rPr kumimoji="0" lang="ru-RU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pic>
        <p:nvPicPr>
          <p:cNvPr id="23" name="Рисунок 22" descr="GP Ru.wmf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165837" y="178920"/>
            <a:ext cx="1578503" cy="7776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6" r:id="rId2"/>
    <p:sldLayoutId id="2147483654" r:id="rId3"/>
    <p:sldLayoutId id="2147483669" r:id="rId4"/>
  </p:sldLayoutIdLst>
  <p:txStyles>
    <p:titleStyle>
      <a:lvl1pPr algn="l" defTabSz="914400" rtl="0" eaLnBrk="1" latinLnBrk="0" hangingPunct="1">
        <a:spcBef>
          <a:spcPct val="0"/>
        </a:spcBef>
        <a:buNone/>
        <a:defRPr kumimoji="0" lang="ru-RU" sz="2600" b="0" i="0" u="none" strike="noStrike" kern="1200" cap="none" spc="0" normalizeH="0" baseline="0" noProof="0" dirty="0" smtClean="0">
          <a:ln>
            <a:noFill/>
          </a:ln>
          <a:solidFill>
            <a:schemeClr val="bg1"/>
          </a:solidFill>
          <a:effectLst/>
          <a:uLnTx/>
          <a:uFillTx/>
          <a:latin typeface="Arial Narrow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600" b="0" kern="1200">
          <a:solidFill>
            <a:srgbClr val="003366"/>
          </a:solidFill>
          <a:latin typeface="Arial Narrow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6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6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6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600" kern="1200">
          <a:solidFill>
            <a:schemeClr val="bg1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image" Target="../media/image8.png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0" Type="http://schemas.openxmlformats.org/officeDocument/2006/relationships/diagramData" Target="../diagrams/data2.xml"/><Relationship Id="rId4" Type="http://schemas.microsoft.com/office/2007/relationships/hdphoto" Target="../media/hdphoto2.wdp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14.gif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0920" y="1198485"/>
            <a:ext cx="8771355" cy="1513944"/>
          </a:xfrm>
        </p:spPr>
        <p:txBody>
          <a:bodyPr/>
          <a:lstStyle/>
          <a:p>
            <a:pPr algn="ctr"/>
            <a:r>
              <a:rPr lang="ru-RU" sz="2800" spc="-50" dirty="0" smtClean="0">
                <a:latin typeface="Bahnschrift SemiBold SemiConden" panose="020B0502040204020203" pitchFamily="34" charset="0"/>
                <a:ea typeface="+mj-ea"/>
                <a:cs typeface="+mj-cs"/>
              </a:rPr>
              <a:t>«Проект отработки практических навыков </a:t>
            </a:r>
          </a:p>
          <a:p>
            <a:pPr algn="ctr"/>
            <a:r>
              <a:rPr lang="ru-RU" sz="2800" spc="-50" smtClean="0">
                <a:latin typeface="Bahnschrift SemiBold SemiConden" panose="020B0502040204020203" pitchFamily="34" charset="0"/>
                <a:ea typeface="+mj-ea"/>
                <a:cs typeface="+mj-cs"/>
              </a:rPr>
              <a:t>по вопросам производственной </a:t>
            </a:r>
            <a:r>
              <a:rPr lang="ru-RU" sz="2800" spc="-50" dirty="0" smtClean="0">
                <a:latin typeface="Bahnschrift SemiBold SemiConden" panose="020B0502040204020203" pitchFamily="34" charset="0"/>
                <a:ea typeface="+mj-ea"/>
                <a:cs typeface="+mj-cs"/>
              </a:rPr>
              <a:t>безопасности»</a:t>
            </a:r>
            <a:endParaRPr lang="ru-RU" sz="1050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2447108" y="4765673"/>
            <a:ext cx="3246161" cy="246221"/>
          </a:xfrm>
        </p:spPr>
        <p:txBody>
          <a:bodyPr/>
          <a:lstStyle/>
          <a:p>
            <a:pPr algn="ctr"/>
            <a:r>
              <a:rPr lang="ru-RU" sz="1600" dirty="0" smtClean="0"/>
              <a:t>г. Пермь, 2020</a:t>
            </a:r>
            <a:endParaRPr lang="ru-RU" sz="1600" dirty="0"/>
          </a:p>
        </p:txBody>
      </p:sp>
      <p:sp>
        <p:nvSpPr>
          <p:cNvPr id="6" name="Подзаголовок 6"/>
          <p:cNvSpPr txBox="1">
            <a:spLocks/>
          </p:cNvSpPr>
          <p:nvPr/>
        </p:nvSpPr>
        <p:spPr bwMode="auto">
          <a:xfrm>
            <a:off x="6649375" y="2858610"/>
            <a:ext cx="2165745" cy="171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600" b="0" kern="1200">
                <a:solidFill>
                  <a:schemeClr val="bg1"/>
                </a:solidFill>
                <a:latin typeface="Arial Narrow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Arial Narrow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Arial Narrow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Arial Narrow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Arial Narrow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spcBef>
                <a:spcPts val="0"/>
              </a:spcBef>
            </a:pPr>
            <a:r>
              <a:rPr lang="ru-RU" sz="1600" dirty="0">
                <a:latin typeface="Calibri"/>
              </a:rPr>
              <a:t>Разработчики проекта:</a:t>
            </a:r>
          </a:p>
          <a:p>
            <a:pPr lvl="0" algn="r">
              <a:spcBef>
                <a:spcPts val="0"/>
              </a:spcBef>
            </a:pPr>
            <a:r>
              <a:rPr lang="ru-RU" sz="1600" dirty="0">
                <a:latin typeface="Calibri"/>
              </a:rPr>
              <a:t>Ганьжин Иван</a:t>
            </a:r>
          </a:p>
          <a:p>
            <a:pPr lvl="0" algn="r">
              <a:spcBef>
                <a:spcPts val="0"/>
              </a:spcBef>
            </a:pPr>
            <a:r>
              <a:rPr lang="ru-RU" sz="1600" dirty="0" err="1">
                <a:latin typeface="Calibri"/>
              </a:rPr>
              <a:t>Ганьжина</a:t>
            </a:r>
            <a:r>
              <a:rPr lang="ru-RU" sz="1600" dirty="0">
                <a:latin typeface="Calibri"/>
              </a:rPr>
              <a:t> </a:t>
            </a:r>
            <a:r>
              <a:rPr lang="ru-RU" sz="1600" dirty="0" smtClean="0">
                <a:latin typeface="Calibri"/>
              </a:rPr>
              <a:t>Ульяна</a:t>
            </a:r>
          </a:p>
          <a:p>
            <a:pPr lvl="0" algn="r">
              <a:spcBef>
                <a:spcPts val="0"/>
              </a:spcBef>
            </a:pPr>
            <a:r>
              <a:rPr lang="ru-RU" sz="1600" dirty="0" smtClean="0">
                <a:latin typeface="Calibri"/>
              </a:rPr>
              <a:t>Дубровина Вера</a:t>
            </a:r>
          </a:p>
          <a:p>
            <a:pPr lvl="0" algn="r">
              <a:spcBef>
                <a:spcPts val="0"/>
              </a:spcBef>
            </a:pPr>
            <a:r>
              <a:rPr lang="ru-RU" sz="1600" dirty="0" smtClean="0">
                <a:latin typeface="Calibri"/>
              </a:rPr>
              <a:t>Ефимова Анастасия</a:t>
            </a:r>
          </a:p>
          <a:p>
            <a:pPr lvl="0" algn="r">
              <a:spcBef>
                <a:spcPts val="0"/>
              </a:spcBef>
            </a:pPr>
            <a:r>
              <a:rPr lang="ru-RU" sz="1600" dirty="0" smtClean="0">
                <a:latin typeface="Calibri"/>
              </a:rPr>
              <a:t>Никонова Мария</a:t>
            </a:r>
          </a:p>
          <a:p>
            <a:pPr lvl="0" algn="r">
              <a:spcBef>
                <a:spcPts val="0"/>
              </a:spcBef>
            </a:pPr>
            <a:r>
              <a:rPr lang="ru-RU" sz="1600" dirty="0" smtClean="0">
                <a:latin typeface="Calibri"/>
              </a:rPr>
              <a:t>Полушкина Ирина</a:t>
            </a:r>
            <a:endParaRPr lang="ru-RU" sz="1600" dirty="0">
              <a:latin typeface="Calibri"/>
            </a:endParaRPr>
          </a:p>
        </p:txBody>
      </p:sp>
      <p:pic>
        <p:nvPicPr>
          <p:cNvPr id="1026" name="Picture 2" descr="D:\Мои документы\МО\2015\Эмблема\белый на синем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927860" cy="109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20" y="2712429"/>
            <a:ext cx="1233442" cy="20557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Производственный травматизм на производстве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6275" y="2136931"/>
            <a:ext cx="3918651" cy="1231106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</a:rPr>
              <a:t>В 2018 году в ПАО «Газпром» произошло 65 несчастных случаев, пострадало 90 человек в том числе 3 со смертельным 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</a:rPr>
              <a:t>исходом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2076451" y="4679603"/>
            <a:ext cx="7067549" cy="387798"/>
          </a:xfrm>
        </p:spPr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6503" cy="1097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8162" t="24716" r="16640" b="15078"/>
          <a:stretch/>
        </p:blipFill>
        <p:spPr>
          <a:xfrm>
            <a:off x="115410" y="1229112"/>
            <a:ext cx="4811697" cy="2515909"/>
          </a:xfrm>
          <a:prstGeom prst="rect">
            <a:avLst/>
          </a:prstGeom>
          <a:effectLst>
            <a:glow rad="165100">
              <a:schemeClr val="accent1">
                <a:alpha val="40000"/>
              </a:schemeClr>
            </a:glow>
          </a:effectLst>
        </p:spPr>
      </p:pic>
      <p:sp>
        <p:nvSpPr>
          <p:cNvPr id="9" name="Прямоугольник 8"/>
          <p:cNvSpPr/>
          <p:nvPr/>
        </p:nvSpPr>
        <p:spPr>
          <a:xfrm>
            <a:off x="115410" y="3706875"/>
            <a:ext cx="4796726" cy="7408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Количество пострадавших в несчастных случаях на производстве в дочерних обществах и филиалах ПАО «Газпром»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62003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9776" y="643560"/>
            <a:ext cx="6762750" cy="346599"/>
          </a:xfrm>
        </p:spPr>
        <p:txBody>
          <a:bodyPr/>
          <a:lstStyle/>
          <a:p>
            <a:r>
              <a:rPr lang="ru-RU" dirty="0" smtClean="0"/>
              <a:t>Обоснование идеи</a:t>
            </a:r>
            <a:endParaRPr lang="ru-RU" dirty="0"/>
          </a:p>
        </p:txBody>
      </p:sp>
      <p:pic>
        <p:nvPicPr>
          <p:cNvPr id="14" name="Picture 2" descr="D:\Мои документы\МО\2015\Эмблема\белый на синем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6454" cy="1091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3"/>
          <p:cNvSpPr>
            <a:spLocks noGrp="1"/>
          </p:cNvSpPr>
          <p:nvPr>
            <p:ph idx="10"/>
          </p:nvPr>
        </p:nvSpPr>
        <p:spPr>
          <a:xfrm>
            <a:off x="2009775" y="4740275"/>
            <a:ext cx="7067550" cy="276225"/>
          </a:xfrm>
        </p:spPr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75463465"/>
              </p:ext>
            </p:extLst>
          </p:nvPr>
        </p:nvGraphicFramePr>
        <p:xfrm>
          <a:off x="159798" y="990160"/>
          <a:ext cx="8917527" cy="2028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424705476"/>
              </p:ext>
            </p:extLst>
          </p:nvPr>
        </p:nvGraphicFramePr>
        <p:xfrm>
          <a:off x="159798" y="2712027"/>
          <a:ext cx="8917527" cy="2028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394218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проекта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9436482"/>
              </p:ext>
            </p:extLst>
          </p:nvPr>
        </p:nvGraphicFramePr>
        <p:xfrm>
          <a:off x="209550" y="1200149"/>
          <a:ext cx="8715375" cy="34488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189"/>
            <a:ext cx="1926503" cy="1097375"/>
          </a:xfrm>
          <a:prstGeom prst="rect">
            <a:avLst/>
          </a:prstGeom>
        </p:spPr>
      </p:pic>
      <p:sp>
        <p:nvSpPr>
          <p:cNvPr id="8" name="Объект 7"/>
          <p:cNvSpPr>
            <a:spLocks noGrp="1"/>
          </p:cNvSpPr>
          <p:nvPr>
            <p:ph idx="10"/>
          </p:nvPr>
        </p:nvSpPr>
        <p:spPr>
          <a:xfrm>
            <a:off x="2143983" y="4756965"/>
            <a:ext cx="7067549" cy="369332"/>
          </a:xfrm>
        </p:spPr>
        <p:txBody>
          <a:bodyPr/>
          <a:lstStyle/>
          <a:p>
            <a:pPr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</a:t>
            </a:r>
            <a:r>
              <a:rPr lang="ru-RU" sz="1200" spc="-50" dirty="0" smtClean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128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Участники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12305" y="1134033"/>
            <a:ext cx="4939542" cy="3385542"/>
          </a:xfrm>
        </p:spPr>
        <p:txBody>
          <a:bodyPr/>
          <a:lstStyle/>
          <a:p>
            <a:pPr marL="285750" lvl="0" indent="-285750" algn="ctr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rgbClr val="000000"/>
                </a:solidFill>
                <a:latin typeface="Calibri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Руководство </a:t>
            </a:r>
            <a:r>
              <a:rPr lang="ru-RU" sz="2400" dirty="0">
                <a:solidFill>
                  <a:srgbClr val="000000"/>
                </a:solidFill>
                <a:latin typeface="Calibri"/>
              </a:rPr>
              <a:t>Кунгурского </a:t>
            </a:r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ЛПУМГ</a:t>
            </a:r>
          </a:p>
          <a:p>
            <a:pPr lvl="0" algn="ctr">
              <a:spcBef>
                <a:spcPts val="0"/>
              </a:spcBef>
            </a:pPr>
            <a:endParaRPr lang="ru-RU" sz="2400" dirty="0">
              <a:solidFill>
                <a:srgbClr val="000000"/>
              </a:solidFill>
              <a:latin typeface="Calibri"/>
            </a:endParaRPr>
          </a:p>
          <a:p>
            <a:pPr marL="285750" lvl="0" indent="-285750" algn="ctr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 Первичная </a:t>
            </a:r>
            <a:r>
              <a:rPr lang="ru-RU" sz="2400" dirty="0">
                <a:solidFill>
                  <a:srgbClr val="000000"/>
                </a:solidFill>
                <a:latin typeface="Calibri"/>
              </a:rPr>
              <a:t>профсоюзная </a:t>
            </a:r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организация</a:t>
            </a:r>
          </a:p>
          <a:p>
            <a:pPr lvl="0" algn="ctr">
              <a:spcBef>
                <a:spcPts val="0"/>
              </a:spcBef>
            </a:pPr>
            <a:endParaRPr lang="ru-RU" sz="2400" dirty="0">
              <a:solidFill>
                <a:srgbClr val="000000"/>
              </a:solidFill>
              <a:latin typeface="Calibri"/>
            </a:endParaRPr>
          </a:p>
          <a:p>
            <a:pPr marL="285750" lvl="0" indent="-285750" algn="ctr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 Совет </a:t>
            </a:r>
            <a:r>
              <a:rPr lang="ru-RU" sz="2400" dirty="0">
                <a:solidFill>
                  <a:srgbClr val="000000"/>
                </a:solidFill>
                <a:latin typeface="Calibri"/>
              </a:rPr>
              <a:t>молодёжи </a:t>
            </a:r>
            <a:endParaRPr lang="ru-RU" sz="2400" dirty="0" smtClean="0">
              <a:solidFill>
                <a:srgbClr val="000000"/>
              </a:solidFill>
              <a:latin typeface="Calibri"/>
            </a:endParaRPr>
          </a:p>
          <a:p>
            <a:pPr lvl="0" algn="ctr">
              <a:spcBef>
                <a:spcPts val="0"/>
              </a:spcBef>
            </a:pPr>
            <a:endParaRPr lang="ru-RU" sz="2400" dirty="0">
              <a:solidFill>
                <a:srgbClr val="000000"/>
              </a:solidFill>
              <a:latin typeface="Calibri"/>
            </a:endParaRPr>
          </a:p>
          <a:p>
            <a:pPr marL="285750" lvl="0" indent="-285750" algn="ctr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0000"/>
                </a:solidFill>
                <a:latin typeface="Calibri"/>
              </a:rPr>
              <a:t> Работники </a:t>
            </a:r>
            <a:r>
              <a:rPr lang="ru-RU" sz="2400" dirty="0">
                <a:solidFill>
                  <a:srgbClr val="000000"/>
                </a:solidFill>
                <a:latin typeface="Calibri"/>
              </a:rPr>
              <a:t>структурных подразделений 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5978" t="15253" r="57996" b="62420"/>
          <a:stretch/>
        </p:blipFill>
        <p:spPr>
          <a:xfrm>
            <a:off x="133165" y="2101215"/>
            <a:ext cx="1367161" cy="10714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6503" cy="10973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5837" t="17987" r="27011" b="65733"/>
          <a:stretch/>
        </p:blipFill>
        <p:spPr>
          <a:xfrm>
            <a:off x="6751847" y="2246300"/>
            <a:ext cx="2316382" cy="781236"/>
          </a:xfrm>
          <a:prstGeom prst="rect">
            <a:avLst/>
          </a:prstGeom>
        </p:spPr>
      </p:pic>
      <p:sp>
        <p:nvSpPr>
          <p:cNvPr id="8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</p:spTree>
    <p:extLst>
      <p:ext uri="{BB962C8B-B14F-4D97-AF65-F5344CB8AC3E}">
        <p14:creationId xmlns:p14="http://schemas.microsoft.com/office/powerpoint/2010/main" val="380516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</a:t>
            </a:r>
            <a:r>
              <a:rPr lang="ru-RU" smtClean="0"/>
              <a:t>реализации проекта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875064"/>
              </p:ext>
            </p:extLst>
          </p:nvPr>
        </p:nvGraphicFramePr>
        <p:xfrm>
          <a:off x="197549" y="1168253"/>
          <a:ext cx="8795531" cy="3353288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805573"/>
                <a:gridCol w="5351300"/>
                <a:gridCol w="2638658"/>
              </a:tblGrid>
              <a:tr h="41978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 п/п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Мероприятия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Сроки выполнения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19781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Формирование идеи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16</a:t>
                      </a:r>
                      <a:r>
                        <a:rPr lang="ru-RU" sz="1400" baseline="0" dirty="0" smtClean="0"/>
                        <a:t> – 31 декабря 2020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19781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Разработка</a:t>
                      </a:r>
                      <a:r>
                        <a:rPr lang="ru-RU" sz="1400" baseline="0" dirty="0" smtClean="0"/>
                        <a:t> и утверждение проекта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10 – 31 января 2020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19781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3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Подготовка к проведению мероприятия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01 – 26 февраля 2020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15356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4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Проведение мероприятия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27 - 28 февраля 2020</a:t>
                      </a:r>
                    </a:p>
                    <a:p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19781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5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Предварительное</a:t>
                      </a:r>
                      <a:r>
                        <a:rPr lang="ru-RU" sz="1400" baseline="0" dirty="0" smtClean="0"/>
                        <a:t> п</a:t>
                      </a:r>
                      <a:r>
                        <a:rPr lang="ru-RU" sz="1400" dirty="0" smtClean="0"/>
                        <a:t>одведение итогов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01 – 27 марта 2020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36223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6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Окончательное подведение итогов 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При проведении ежегодной проверки знаний</a:t>
                      </a:r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024"/>
            <a:ext cx="1926503" cy="1097375"/>
          </a:xfrm>
          <a:prstGeom prst="rect">
            <a:avLst/>
          </a:prstGeom>
        </p:spPr>
      </p:pic>
      <p:sp>
        <p:nvSpPr>
          <p:cNvPr id="8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</p:spTree>
    <p:extLst>
      <p:ext uri="{BB962C8B-B14F-4D97-AF65-F5344CB8AC3E}">
        <p14:creationId xmlns:p14="http://schemas.microsoft.com/office/powerpoint/2010/main" val="274155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Бюджет проекта</a:t>
            </a:r>
            <a:endParaRPr lang="ru-RU" dirty="0"/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6473294"/>
              </p:ext>
            </p:extLst>
          </p:nvPr>
        </p:nvGraphicFramePr>
        <p:xfrm>
          <a:off x="296768" y="1285892"/>
          <a:ext cx="8563147" cy="308192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156337"/>
                <a:gridCol w="4890995"/>
                <a:gridCol w="2515815"/>
              </a:tblGrid>
              <a:tr h="51320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№ п/п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Статья</a:t>
                      </a:r>
                      <a:r>
                        <a:rPr lang="ru-RU" sz="2400" baseline="0" dirty="0" smtClean="0"/>
                        <a:t> затрат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Сумма, руб.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1320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Материалы 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4 054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1320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Печатная</a:t>
                      </a:r>
                      <a:r>
                        <a:rPr lang="ru-RU" sz="2400" baseline="0" dirty="0" smtClean="0"/>
                        <a:t> продукция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2 000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1320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Наградная продукция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1</a:t>
                      </a:r>
                      <a:r>
                        <a:rPr lang="ru-RU" sz="2400" baseline="0" dirty="0" smtClean="0"/>
                        <a:t>0 000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1320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4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Трудозатраты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22</a:t>
                      </a:r>
                      <a:r>
                        <a:rPr lang="ru-RU" sz="2400" baseline="0" dirty="0" smtClean="0"/>
                        <a:t> 860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15883">
                <a:tc gridSpan="2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Итого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38 914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6503" cy="1097375"/>
          </a:xfrm>
          <a:prstGeom prst="rect">
            <a:avLst/>
          </a:prstGeom>
        </p:spPr>
      </p:pic>
      <p:sp>
        <p:nvSpPr>
          <p:cNvPr id="7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</p:spTree>
    <p:extLst>
      <p:ext uri="{BB962C8B-B14F-4D97-AF65-F5344CB8AC3E}">
        <p14:creationId xmlns:p14="http://schemas.microsoft.com/office/powerpoint/2010/main" val="297550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1864" y="151200"/>
            <a:ext cx="6986726" cy="857250"/>
          </a:xfrm>
        </p:spPr>
        <p:txBody>
          <a:bodyPr/>
          <a:lstStyle/>
          <a:p>
            <a:r>
              <a:rPr lang="ru-RU" sz="2400" dirty="0" smtClean="0"/>
              <a:t>Спортивно-производственное мероприятие «Форт-</a:t>
            </a:r>
            <a:r>
              <a:rPr lang="ru-RU" sz="2400" dirty="0" err="1" smtClean="0"/>
              <a:t>Боярд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4431" y="1171853"/>
            <a:ext cx="4145871" cy="3385542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1. Вопросы по охране труда</a:t>
            </a:r>
          </a:p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2. Вопросы по обеспечению экологической безопасности </a:t>
            </a:r>
          </a:p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3. Практические ситуации:</a:t>
            </a:r>
          </a:p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  3.1. Оказание первой помощи пострадавшему</a:t>
            </a:r>
          </a:p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  3.2  Порядок действий при возникновении пожара</a:t>
            </a:r>
          </a:p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  3.3. Устранение неисправности в </a:t>
            </a:r>
            <a:r>
              <a:rPr lang="ru-RU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электрической цепи</a:t>
            </a:r>
            <a:endParaRPr lang="ru-RU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lvl="0">
              <a:spcBef>
                <a:spcPts val="0"/>
              </a:spcBef>
            </a:pPr>
            <a:r>
              <a:rPr lang="ru-RU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4. Задачи на логику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6503" cy="10973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1" t="7767" r="11567" b="6623"/>
          <a:stretch/>
        </p:blipFill>
        <p:spPr>
          <a:xfrm>
            <a:off x="4669655" y="1208020"/>
            <a:ext cx="4199138" cy="3337777"/>
          </a:xfrm>
          <a:prstGeom prst="rect">
            <a:avLst/>
          </a:prstGeom>
        </p:spPr>
      </p:pic>
      <p:sp>
        <p:nvSpPr>
          <p:cNvPr id="8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</p:spTree>
    <p:extLst>
      <p:ext uri="{BB962C8B-B14F-4D97-AF65-F5344CB8AC3E}">
        <p14:creationId xmlns:p14="http://schemas.microsoft.com/office/powerpoint/2010/main" val="355511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Ожидание от реализации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437" y="1306683"/>
            <a:ext cx="6720396" cy="3151632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spc="-50" dirty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Повышение уровня знаний </a:t>
            </a:r>
            <a:r>
              <a:rPr lang="ru-RU" sz="3200" spc="-50" dirty="0" smtClean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в области производственной безопасности;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spc="-50" dirty="0" smtClean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Отработка </a:t>
            </a:r>
            <a:r>
              <a:rPr lang="ru-RU" sz="3200" spc="-50" dirty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практических </a:t>
            </a:r>
            <a:r>
              <a:rPr lang="ru-RU" sz="3200" spc="-50" dirty="0" smtClean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навыков;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spc="-50" dirty="0" smtClean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Проявление заинтересованности в вопросах  соблюдения </a:t>
            </a:r>
            <a:r>
              <a:rPr lang="ru-RU" sz="3200" spc="-50" dirty="0">
                <a:solidFill>
                  <a:schemeClr val="tx1"/>
                </a:solidFill>
                <a:latin typeface="Calibri Light"/>
                <a:ea typeface="+mj-ea"/>
                <a:cs typeface="+mj-cs"/>
              </a:rPr>
              <a:t>безопасности на производстве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26503" cy="1100831"/>
          </a:xfrm>
          <a:prstGeom prst="rect">
            <a:avLst/>
          </a:prstGeom>
        </p:spPr>
      </p:pic>
      <p:sp>
        <p:nvSpPr>
          <p:cNvPr id="6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823" y="2865078"/>
            <a:ext cx="1896177" cy="167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2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Перспективы дальнейшего развития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982" y="1190540"/>
            <a:ext cx="6977849" cy="3397853"/>
          </a:xfrm>
        </p:spPr>
        <p:txBody>
          <a:bodyPr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ru-RU" sz="2400" spc="-50" dirty="0" smtClean="0">
                <a:solidFill>
                  <a:schemeClr val="tx1"/>
                </a:solidFill>
                <a:latin typeface="Palatino Linotype" panose="02040502050505030304" pitchFamily="18" charset="0"/>
                <a:ea typeface="+mj-ea"/>
                <a:cs typeface="+mj-cs"/>
              </a:rPr>
              <a:t>В дополнение к обучению, проверке знаний и инструктажам по вопросам производственной безопасности ежегодно применять данную игровую форму</a:t>
            </a:r>
            <a:r>
              <a:rPr lang="ru-RU" sz="1600" dirty="0" smtClean="0">
                <a:solidFill>
                  <a:schemeClr val="tx1"/>
                </a:solidFill>
                <a:latin typeface="Palatino Linotype" panose="02040502050505030304" pitchFamily="18" charset="0"/>
              </a:rPr>
              <a:t> </a:t>
            </a:r>
            <a:r>
              <a:rPr lang="ru-RU" sz="2400" spc="-50" dirty="0" smtClean="0">
                <a:solidFill>
                  <a:schemeClr val="tx1"/>
                </a:solidFill>
                <a:latin typeface="Palatino Linotype" panose="02040502050505030304" pitchFamily="18" charset="0"/>
                <a:ea typeface="+mj-ea"/>
                <a:cs typeface="+mj-cs"/>
              </a:rPr>
              <a:t>для получения знаний и навыков в данной области;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ru-RU" sz="2400" spc="-50" dirty="0" smtClean="0">
                <a:solidFill>
                  <a:schemeClr val="tx1"/>
                </a:solidFill>
                <a:latin typeface="Palatino Linotype" panose="02040502050505030304" pitchFamily="18" charset="0"/>
                <a:ea typeface="+mj-ea"/>
                <a:cs typeface="+mj-cs"/>
              </a:rPr>
              <a:t>Применять данный формат для получения знаний и практических навыков в других сферах деятельности филиала.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26503" cy="1097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262" y="1205096"/>
            <a:ext cx="1695634" cy="1271726"/>
          </a:xfrm>
          <a:prstGeom prst="rect">
            <a:avLst/>
          </a:prstGeom>
        </p:spPr>
      </p:pic>
      <p:sp>
        <p:nvSpPr>
          <p:cNvPr id="7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</p:spTree>
    <p:extLst>
      <p:ext uri="{BB962C8B-B14F-4D97-AF65-F5344CB8AC3E}">
        <p14:creationId xmlns:p14="http://schemas.microsoft.com/office/powerpoint/2010/main" val="143123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6696" y="372862"/>
            <a:ext cx="4667898" cy="578196"/>
          </a:xfrm>
        </p:spPr>
        <p:txBody>
          <a:bodyPr/>
          <a:lstStyle/>
          <a:p>
            <a:pPr algn="ctr"/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  <p:pic>
        <p:nvPicPr>
          <p:cNvPr id="9" name="Picture 2" descr="D:\Мои документы\МО\2015\Эмблема\белый на синем 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58191" cy="105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88" y="1545334"/>
            <a:ext cx="1924051" cy="27486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3296" y="1150468"/>
            <a:ext cx="4535817" cy="3389670"/>
          </a:xfrm>
          <a:prstGeom prst="rect">
            <a:avLst/>
          </a:prstGeom>
        </p:spPr>
      </p:pic>
      <p:sp>
        <p:nvSpPr>
          <p:cNvPr id="7" name="Объект 3"/>
          <p:cNvSpPr>
            <a:spLocks noGrp="1"/>
          </p:cNvSpPr>
          <p:nvPr>
            <p:ph idx="10"/>
          </p:nvPr>
        </p:nvSpPr>
        <p:spPr>
          <a:xfrm>
            <a:off x="2009775" y="4740275"/>
            <a:ext cx="7067550" cy="276225"/>
          </a:xfrm>
        </p:spPr>
        <p:txBody>
          <a:bodyPr/>
          <a:lstStyle/>
          <a:p>
            <a:pPr lvl="0" algn="ctr"/>
            <a:r>
              <a:rPr lang="ru-RU" sz="1200" spc="-5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«Мероприятие для развития практических навыков и укрепления знаний в области производственной безопасности на производстве для работников филиала»</a:t>
            </a:r>
            <a:endParaRPr lang="ru-RU" sz="500" dirty="0">
              <a:solidFill>
                <a:prstClr val="white"/>
              </a:solidFill>
            </a:endParaRPr>
          </a:p>
          <a:p>
            <a:endParaRPr lang="ru-RU" sz="100" dirty="0"/>
          </a:p>
        </p:txBody>
      </p:sp>
    </p:spTree>
    <p:extLst>
      <p:ext uri="{BB962C8B-B14F-4D97-AF65-F5344CB8AC3E}">
        <p14:creationId xmlns:p14="http://schemas.microsoft.com/office/powerpoint/2010/main" val="204456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2309</TotalTime>
  <Words>560</Words>
  <Application>Microsoft Office PowerPoint</Application>
  <PresentationFormat>Экран (16:9)</PresentationFormat>
  <Paragraphs>105</Paragraphs>
  <Slides>11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3_Тема Office</vt:lpstr>
      <vt:lpstr>5_Тема Office</vt:lpstr>
      <vt:lpstr>4_Тема Office</vt:lpstr>
      <vt:lpstr>2_Тема Office</vt:lpstr>
      <vt:lpstr>1_Тема Office</vt:lpstr>
      <vt:lpstr>Презентация PowerPoint</vt:lpstr>
      <vt:lpstr>Производственный травматизм на производстве</vt:lpstr>
      <vt:lpstr>Обоснование идеи</vt:lpstr>
      <vt:lpstr>Цель проекта</vt:lpstr>
      <vt:lpstr>Участники проекта</vt:lpstr>
      <vt:lpstr>План реализации проекта</vt:lpstr>
      <vt:lpstr>Бюджет проекта</vt:lpstr>
      <vt:lpstr>Спортивно-производственное мероприятие «Форт-Боярд»</vt:lpstr>
      <vt:lpstr>Ожидание от реализации проекта</vt:lpstr>
      <vt:lpstr>Перспективы дальнейшего развития</vt:lpstr>
      <vt:lpstr>Спасибо за внимание!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julia</dc:creator>
  <cp:lastModifiedBy>Седельникова</cp:lastModifiedBy>
  <cp:revision>150</cp:revision>
  <dcterms:created xsi:type="dcterms:W3CDTF">2016-02-05T10:31:15Z</dcterms:created>
  <dcterms:modified xsi:type="dcterms:W3CDTF">2020-03-14T04:13:15Z</dcterms:modified>
</cp:coreProperties>
</file>