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autoCompressPictures="0">
  <p:sldMasterIdLst>
    <p:sldMasterId id="2147483687" r:id="rId4"/>
  </p:sldMasterIdLst>
  <p:notesMasterIdLst>
    <p:notesMasterId r:id="rId18"/>
  </p:notesMasterIdLst>
  <p:handoutMasterIdLst>
    <p:handoutMasterId r:id="rId19"/>
  </p:handoutMasterIdLst>
  <p:sldIdLst>
    <p:sldId id="256" r:id="rId5"/>
    <p:sldId id="267" r:id="rId6"/>
    <p:sldId id="268" r:id="rId7"/>
    <p:sldId id="259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60" r:id="rId17"/>
  </p:sldIdLst>
  <p:sldSz cx="12192000" cy="6858000"/>
  <p:notesSz cx="6858000" cy="9144000"/>
  <p:defaultTextStyle>
    <a:defPPr rtl="0">
      <a:defRPr lang="ru-ru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35" autoAdjust="0"/>
  </p:normalViewPr>
  <p:slideViewPr>
    <p:cSldViewPr snapToGrid="0">
      <p:cViewPr varScale="1">
        <p:scale>
          <a:sx n="69" d="100"/>
          <a:sy n="69" d="100"/>
        </p:scale>
        <p:origin x="780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D74854D-9AD4-46C9-B382-1CA361ECF03B}" type="doc">
      <dgm:prSet loTypeId="urn:microsoft.com/office/officeart/2018/layout/CircleProcess" loCatId="officeonline" qsTypeId="urn:microsoft.com/office/officeart/2005/8/quickstyle/simple1" qsCatId="simple" csTypeId="urn:microsoft.com/office/officeart/2005/8/colors/accent1_2" csCatId="accent1" phldr="1"/>
      <dgm:spPr/>
      <dgm:t>
        <a:bodyPr rtlCol="0"/>
        <a:lstStyle/>
        <a:p>
          <a:pPr rtl="0"/>
          <a:endParaRPr lang="ru-RU"/>
        </a:p>
      </dgm:t>
    </dgm:pt>
    <dgm:pt modelId="{77BE1F4E-118D-4304-9D24-1453E318C6A4}">
      <dgm:prSet phldrT="[Text]" custT="1"/>
      <dgm:spPr/>
      <dgm:t>
        <a:bodyPr rtlCol="0"/>
        <a:lstStyle/>
        <a:p>
          <a:pPr rtl="0"/>
          <a:r>
            <a:rPr lang="ru-RU" sz="2400" noProof="0" dirty="0"/>
            <a:t>18-27</a:t>
          </a:r>
        </a:p>
      </dgm:t>
    </dgm:pt>
    <dgm:pt modelId="{C603C84C-616C-4EE6-B5A5-08B6A7AD0230}" type="parTrans" cxnId="{411375EA-CA21-4857-A0F7-F3B9D675AE3D}">
      <dgm:prSet/>
      <dgm:spPr/>
      <dgm:t>
        <a:bodyPr rtlCol="0"/>
        <a:lstStyle/>
        <a:p>
          <a:pPr rtl="0"/>
          <a:endParaRPr lang="ru-RU" noProof="0" dirty="0"/>
        </a:p>
      </dgm:t>
    </dgm:pt>
    <dgm:pt modelId="{19C5824F-42F8-4292-9143-AB06C37B1DC6}" type="sibTrans" cxnId="{411375EA-CA21-4857-A0F7-F3B9D675AE3D}">
      <dgm:prSet/>
      <dgm:spPr/>
      <dgm:t>
        <a:bodyPr rtlCol="0"/>
        <a:lstStyle/>
        <a:p>
          <a:pPr rtl="0"/>
          <a:endParaRPr lang="ru-RU" noProof="0" dirty="0"/>
        </a:p>
      </dgm:t>
    </dgm:pt>
    <dgm:pt modelId="{D5EE77C5-9CDD-4F68-A126-AD345E7A8042}">
      <dgm:prSet phldrT="[Text]" custT="1"/>
      <dgm:spPr>
        <a:solidFill>
          <a:schemeClr val="bg1"/>
        </a:solidFill>
        <a:ln>
          <a:noFill/>
        </a:ln>
      </dgm:spPr>
      <dgm:t>
        <a:bodyPr rtlCol="0"/>
        <a:lstStyle/>
        <a:p>
          <a:pPr rtl="0"/>
          <a:r>
            <a:rPr lang="ru-RU" sz="2400" noProof="0" dirty="0">
              <a:solidFill>
                <a:schemeClr val="accent1"/>
              </a:solidFill>
            </a:rPr>
            <a:t>27-35</a:t>
          </a:r>
        </a:p>
      </dgm:t>
    </dgm:pt>
    <dgm:pt modelId="{D60D2118-7C86-4CCA-96B8-D7948643FF4F}" type="parTrans" cxnId="{654E655A-7BEE-4010-8F1B-1E6EAC0EB464}">
      <dgm:prSet/>
      <dgm:spPr/>
      <dgm:t>
        <a:bodyPr rtlCol="0"/>
        <a:lstStyle/>
        <a:p>
          <a:pPr rtl="0"/>
          <a:endParaRPr lang="ru-RU" noProof="0" dirty="0"/>
        </a:p>
      </dgm:t>
    </dgm:pt>
    <dgm:pt modelId="{EA9EF87C-A61F-4517-8D7D-A43FC75D6920}" type="sibTrans" cxnId="{654E655A-7BEE-4010-8F1B-1E6EAC0EB464}">
      <dgm:prSet/>
      <dgm:spPr/>
      <dgm:t>
        <a:bodyPr rtlCol="0"/>
        <a:lstStyle/>
        <a:p>
          <a:pPr rtl="0"/>
          <a:endParaRPr lang="ru-RU" noProof="0" dirty="0"/>
        </a:p>
      </dgm:t>
    </dgm:pt>
    <dgm:pt modelId="{1C211810-EC35-4323-AB8E-165A73483C3E}">
      <dgm:prSet phldrT="[Text]" custT="1"/>
      <dgm:spPr>
        <a:ln>
          <a:noFill/>
        </a:ln>
      </dgm:spPr>
      <dgm:t>
        <a:bodyPr rtlCol="0"/>
        <a:lstStyle/>
        <a:p>
          <a:pPr rtl="0"/>
          <a:r>
            <a:rPr lang="ru-RU" sz="2400" noProof="0" dirty="0"/>
            <a:t>35-45</a:t>
          </a:r>
          <a:r>
            <a:rPr lang="ru-RU" sz="2000" noProof="0" dirty="0"/>
            <a:t>+</a:t>
          </a:r>
          <a:endParaRPr lang="ru-RU" sz="2400" noProof="0" dirty="0"/>
        </a:p>
      </dgm:t>
    </dgm:pt>
    <dgm:pt modelId="{970EDB94-05D8-41A1-9D63-B2858FF90223}" type="parTrans" cxnId="{C1D6266E-7CBE-41CE-8C60-5BCB26F81765}">
      <dgm:prSet/>
      <dgm:spPr/>
      <dgm:t>
        <a:bodyPr rtlCol="0"/>
        <a:lstStyle/>
        <a:p>
          <a:pPr rtl="0"/>
          <a:endParaRPr lang="ru-RU" noProof="0" dirty="0"/>
        </a:p>
      </dgm:t>
    </dgm:pt>
    <dgm:pt modelId="{EFDFF833-2389-49F2-A8D2-EE54261B86F2}" type="sibTrans" cxnId="{C1D6266E-7CBE-41CE-8C60-5BCB26F81765}">
      <dgm:prSet/>
      <dgm:spPr/>
      <dgm:t>
        <a:bodyPr rtlCol="0"/>
        <a:lstStyle/>
        <a:p>
          <a:pPr rtl="0"/>
          <a:endParaRPr lang="ru-RU" noProof="0" dirty="0"/>
        </a:p>
      </dgm:t>
    </dgm:pt>
    <dgm:pt modelId="{58985FCD-1DF8-48A5-AAAD-8E6AADA6A3C2}" type="pres">
      <dgm:prSet presAssocID="{DD74854D-9AD4-46C9-B382-1CA361ECF03B}" presName="Name0" presStyleCnt="0">
        <dgm:presLayoutVars>
          <dgm:chMax val="11"/>
          <dgm:chPref val="11"/>
          <dgm:dir/>
          <dgm:resizeHandles/>
        </dgm:presLayoutVars>
      </dgm:prSet>
      <dgm:spPr/>
    </dgm:pt>
    <dgm:pt modelId="{F4D580C2-594A-4C69-ADCF-37EC029FDCC9}" type="pres">
      <dgm:prSet presAssocID="{1C211810-EC35-4323-AB8E-165A73483C3E}" presName="Accent3" presStyleCnt="0"/>
      <dgm:spPr/>
    </dgm:pt>
    <dgm:pt modelId="{F55F095A-EF2D-4E7B-B3A2-D01921607CB3}" type="pres">
      <dgm:prSet presAssocID="{1C211810-EC35-4323-AB8E-165A73483C3E}" presName="Accent" presStyleLbl="node1" presStyleIdx="0" presStyleCnt="6"/>
      <dgm:spPr>
        <a:solidFill>
          <a:schemeClr val="tx1"/>
        </a:solidFill>
        <a:ln>
          <a:noFill/>
        </a:ln>
      </dgm:spPr>
    </dgm:pt>
    <dgm:pt modelId="{E661F07F-B585-4293-BA80-0F0A4E6C9AFC}" type="pres">
      <dgm:prSet presAssocID="{1C211810-EC35-4323-AB8E-165A73483C3E}" presName="ParentBackground3" presStyleCnt="0"/>
      <dgm:spPr/>
    </dgm:pt>
    <dgm:pt modelId="{2E9D8639-635A-47CA-82F5-C8FE2CDE2FEF}" type="pres">
      <dgm:prSet presAssocID="{1C211810-EC35-4323-AB8E-165A73483C3E}" presName="ParentBackground" presStyleLbl="node1" presStyleIdx="1" presStyleCnt="6"/>
      <dgm:spPr/>
    </dgm:pt>
    <dgm:pt modelId="{3DF83759-5939-4F66-9356-FA4097F79CF0}" type="pres">
      <dgm:prSet presAssocID="{1C211810-EC35-4323-AB8E-165A73483C3E}" presName="Parent3" presStyleLbl="fgAcc0" presStyleIdx="0" presStyleCnt="0">
        <dgm:presLayoutVars>
          <dgm:chMax val="1"/>
          <dgm:chPref val="1"/>
          <dgm:bulletEnabled val="1"/>
        </dgm:presLayoutVars>
      </dgm:prSet>
      <dgm:spPr/>
    </dgm:pt>
    <dgm:pt modelId="{38842F02-F8E5-4E8F-9E89-123E1DC99B7B}" type="pres">
      <dgm:prSet presAssocID="{D5EE77C5-9CDD-4F68-A126-AD345E7A8042}" presName="Accent2" presStyleCnt="0"/>
      <dgm:spPr/>
    </dgm:pt>
    <dgm:pt modelId="{3C45A882-C932-4A7A-AACC-873CAABAC936}" type="pres">
      <dgm:prSet presAssocID="{D5EE77C5-9CDD-4F68-A126-AD345E7A8042}" presName="Accent" presStyleLbl="node1" presStyleIdx="2" presStyleCnt="6"/>
      <dgm:spPr>
        <a:solidFill>
          <a:schemeClr val="tx1"/>
        </a:solidFill>
        <a:ln>
          <a:noFill/>
        </a:ln>
      </dgm:spPr>
    </dgm:pt>
    <dgm:pt modelId="{6FED367A-050C-479A-A75D-F57E94E1DB89}" type="pres">
      <dgm:prSet presAssocID="{D5EE77C5-9CDD-4F68-A126-AD345E7A8042}" presName="ParentBackground2" presStyleCnt="0"/>
      <dgm:spPr/>
    </dgm:pt>
    <dgm:pt modelId="{64B1D1D9-992F-46DA-8F20-3B9BE2D5030F}" type="pres">
      <dgm:prSet presAssocID="{D5EE77C5-9CDD-4F68-A126-AD345E7A8042}" presName="ParentBackground" presStyleLbl="node1" presStyleIdx="3" presStyleCnt="6"/>
      <dgm:spPr/>
    </dgm:pt>
    <dgm:pt modelId="{84204330-F53F-4FBD-8F96-3E7103937BAE}" type="pres">
      <dgm:prSet presAssocID="{D5EE77C5-9CDD-4F68-A126-AD345E7A8042}" presName="Parent2" presStyleLbl="fgAcc0" presStyleIdx="0" presStyleCnt="0">
        <dgm:presLayoutVars>
          <dgm:chMax val="1"/>
          <dgm:chPref val="1"/>
          <dgm:bulletEnabled val="1"/>
        </dgm:presLayoutVars>
      </dgm:prSet>
      <dgm:spPr/>
    </dgm:pt>
    <dgm:pt modelId="{425F2E4C-EB30-4A71-9D7A-FD9E04A5D135}" type="pres">
      <dgm:prSet presAssocID="{77BE1F4E-118D-4304-9D24-1453E318C6A4}" presName="Accent1" presStyleCnt="0"/>
      <dgm:spPr/>
    </dgm:pt>
    <dgm:pt modelId="{E2923B5A-B89A-4865-B34E-436A3447BFF4}" type="pres">
      <dgm:prSet presAssocID="{77BE1F4E-118D-4304-9D24-1453E318C6A4}" presName="Accent" presStyleLbl="node1" presStyleIdx="4" presStyleCnt="6"/>
      <dgm:spPr>
        <a:solidFill>
          <a:schemeClr val="tx1"/>
        </a:solidFill>
        <a:ln>
          <a:noFill/>
        </a:ln>
      </dgm:spPr>
    </dgm:pt>
    <dgm:pt modelId="{4CC8EBCD-96D4-48A7-A082-E4843D088663}" type="pres">
      <dgm:prSet presAssocID="{77BE1F4E-118D-4304-9D24-1453E318C6A4}" presName="ParentBackground1" presStyleCnt="0"/>
      <dgm:spPr/>
    </dgm:pt>
    <dgm:pt modelId="{C70E5E5A-85ED-4124-9D65-ACB6ECD0D091}" type="pres">
      <dgm:prSet presAssocID="{77BE1F4E-118D-4304-9D24-1453E318C6A4}" presName="ParentBackground" presStyleLbl="node1" presStyleIdx="5" presStyleCnt="6"/>
      <dgm:spPr/>
    </dgm:pt>
    <dgm:pt modelId="{DBEC0F9E-D053-416E-86A6-D3E669A6BF39}" type="pres">
      <dgm:prSet presAssocID="{77BE1F4E-118D-4304-9D24-1453E318C6A4}" presName="Parent1" presStyleLbl="fgAcc0" presStyleIdx="0" presStyleCnt="0">
        <dgm:presLayoutVars>
          <dgm:chMax val="1"/>
          <dgm:chPref val="1"/>
          <dgm:bulletEnabled val="1"/>
        </dgm:presLayoutVars>
      </dgm:prSet>
      <dgm:spPr/>
    </dgm:pt>
  </dgm:ptLst>
  <dgm:cxnLst>
    <dgm:cxn modelId="{51BD491B-EE14-4B6E-BFBA-D1F44668A872}" type="presOf" srcId="{77BE1F4E-118D-4304-9D24-1453E318C6A4}" destId="{C70E5E5A-85ED-4124-9D65-ACB6ECD0D091}" srcOrd="0" destOrd="0" presId="urn:microsoft.com/office/officeart/2018/layout/CircleProcess"/>
    <dgm:cxn modelId="{003B5321-F5D7-43B1-B966-03B47AC74BD9}" type="presOf" srcId="{77BE1F4E-118D-4304-9D24-1453E318C6A4}" destId="{DBEC0F9E-D053-416E-86A6-D3E669A6BF39}" srcOrd="1" destOrd="0" presId="urn:microsoft.com/office/officeart/2018/layout/CircleProcess"/>
    <dgm:cxn modelId="{C1D6266E-7CBE-41CE-8C60-5BCB26F81765}" srcId="{DD74854D-9AD4-46C9-B382-1CA361ECF03B}" destId="{1C211810-EC35-4323-AB8E-165A73483C3E}" srcOrd="2" destOrd="0" parTransId="{970EDB94-05D8-41A1-9D63-B2858FF90223}" sibTransId="{EFDFF833-2389-49F2-A8D2-EE54261B86F2}"/>
    <dgm:cxn modelId="{EEA78C54-267E-4935-B823-A36B13051562}" type="presOf" srcId="{D5EE77C5-9CDD-4F68-A126-AD345E7A8042}" destId="{84204330-F53F-4FBD-8F96-3E7103937BAE}" srcOrd="1" destOrd="0" presId="urn:microsoft.com/office/officeart/2018/layout/CircleProcess"/>
    <dgm:cxn modelId="{654E655A-7BEE-4010-8F1B-1E6EAC0EB464}" srcId="{DD74854D-9AD4-46C9-B382-1CA361ECF03B}" destId="{D5EE77C5-9CDD-4F68-A126-AD345E7A8042}" srcOrd="1" destOrd="0" parTransId="{D60D2118-7C86-4CCA-96B8-D7948643FF4F}" sibTransId="{EA9EF87C-A61F-4517-8D7D-A43FC75D6920}"/>
    <dgm:cxn modelId="{369B7F82-15F3-4437-8D1E-66B7139E80FF}" type="presOf" srcId="{1C211810-EC35-4323-AB8E-165A73483C3E}" destId="{3DF83759-5939-4F66-9356-FA4097F79CF0}" srcOrd="1" destOrd="0" presId="urn:microsoft.com/office/officeart/2018/layout/CircleProcess"/>
    <dgm:cxn modelId="{ACA92987-C120-4C8D-AFF6-367A54EEA74F}" type="presOf" srcId="{D5EE77C5-9CDD-4F68-A126-AD345E7A8042}" destId="{64B1D1D9-992F-46DA-8F20-3B9BE2D5030F}" srcOrd="0" destOrd="0" presId="urn:microsoft.com/office/officeart/2018/layout/CircleProcess"/>
    <dgm:cxn modelId="{C38C2F95-D01A-48D3-B066-1E5E944992B2}" type="presOf" srcId="{1C211810-EC35-4323-AB8E-165A73483C3E}" destId="{2E9D8639-635A-47CA-82F5-C8FE2CDE2FEF}" srcOrd="0" destOrd="0" presId="urn:microsoft.com/office/officeart/2018/layout/CircleProcess"/>
    <dgm:cxn modelId="{183660AD-05F2-4AA9-9EAD-26056BF51A7C}" type="presOf" srcId="{DD74854D-9AD4-46C9-B382-1CA361ECF03B}" destId="{58985FCD-1DF8-48A5-AAAD-8E6AADA6A3C2}" srcOrd="0" destOrd="0" presId="urn:microsoft.com/office/officeart/2018/layout/CircleProcess"/>
    <dgm:cxn modelId="{411375EA-CA21-4857-A0F7-F3B9D675AE3D}" srcId="{DD74854D-9AD4-46C9-B382-1CA361ECF03B}" destId="{77BE1F4E-118D-4304-9D24-1453E318C6A4}" srcOrd="0" destOrd="0" parTransId="{C603C84C-616C-4EE6-B5A5-08B6A7AD0230}" sibTransId="{19C5824F-42F8-4292-9143-AB06C37B1DC6}"/>
    <dgm:cxn modelId="{346A9DB0-2CCD-4954-A866-1D5D1A816DCF}" type="presParOf" srcId="{58985FCD-1DF8-48A5-AAAD-8E6AADA6A3C2}" destId="{F4D580C2-594A-4C69-ADCF-37EC029FDCC9}" srcOrd="0" destOrd="0" presId="urn:microsoft.com/office/officeart/2018/layout/CircleProcess"/>
    <dgm:cxn modelId="{93C63595-FDF5-4B5C-94C3-20496A06D378}" type="presParOf" srcId="{F4D580C2-594A-4C69-ADCF-37EC029FDCC9}" destId="{F55F095A-EF2D-4E7B-B3A2-D01921607CB3}" srcOrd="0" destOrd="0" presId="urn:microsoft.com/office/officeart/2018/layout/CircleProcess"/>
    <dgm:cxn modelId="{9C0D6FDD-2DB0-4C6A-8867-E52DD207C5A6}" type="presParOf" srcId="{58985FCD-1DF8-48A5-AAAD-8E6AADA6A3C2}" destId="{E661F07F-B585-4293-BA80-0F0A4E6C9AFC}" srcOrd="1" destOrd="0" presId="urn:microsoft.com/office/officeart/2018/layout/CircleProcess"/>
    <dgm:cxn modelId="{DAE806C5-5B92-478A-BA62-CFEA4479CFB6}" type="presParOf" srcId="{E661F07F-B585-4293-BA80-0F0A4E6C9AFC}" destId="{2E9D8639-635A-47CA-82F5-C8FE2CDE2FEF}" srcOrd="0" destOrd="0" presId="urn:microsoft.com/office/officeart/2018/layout/CircleProcess"/>
    <dgm:cxn modelId="{B1EB7FA7-69C6-4B6A-9B55-D75BCE3C38B1}" type="presParOf" srcId="{58985FCD-1DF8-48A5-AAAD-8E6AADA6A3C2}" destId="{3DF83759-5939-4F66-9356-FA4097F79CF0}" srcOrd="2" destOrd="0" presId="urn:microsoft.com/office/officeart/2018/layout/CircleProcess"/>
    <dgm:cxn modelId="{73CA2A76-C05C-4BDB-9205-68135FD0D9A7}" type="presParOf" srcId="{58985FCD-1DF8-48A5-AAAD-8E6AADA6A3C2}" destId="{38842F02-F8E5-4E8F-9E89-123E1DC99B7B}" srcOrd="3" destOrd="0" presId="urn:microsoft.com/office/officeart/2018/layout/CircleProcess"/>
    <dgm:cxn modelId="{566684F1-5801-48BB-9750-B1C4C5CEE8B5}" type="presParOf" srcId="{38842F02-F8E5-4E8F-9E89-123E1DC99B7B}" destId="{3C45A882-C932-4A7A-AACC-873CAABAC936}" srcOrd="0" destOrd="0" presId="urn:microsoft.com/office/officeart/2018/layout/CircleProcess"/>
    <dgm:cxn modelId="{1919B8BB-5DC8-4B09-AA3B-F0A65197CA26}" type="presParOf" srcId="{58985FCD-1DF8-48A5-AAAD-8E6AADA6A3C2}" destId="{6FED367A-050C-479A-A75D-F57E94E1DB89}" srcOrd="4" destOrd="0" presId="urn:microsoft.com/office/officeart/2018/layout/CircleProcess"/>
    <dgm:cxn modelId="{A907123B-7D76-4EB2-9BCB-75E2BDC41167}" type="presParOf" srcId="{6FED367A-050C-479A-A75D-F57E94E1DB89}" destId="{64B1D1D9-992F-46DA-8F20-3B9BE2D5030F}" srcOrd="0" destOrd="0" presId="urn:microsoft.com/office/officeart/2018/layout/CircleProcess"/>
    <dgm:cxn modelId="{1E646502-D240-4E6C-9BBF-ADA79C99FB00}" type="presParOf" srcId="{58985FCD-1DF8-48A5-AAAD-8E6AADA6A3C2}" destId="{84204330-F53F-4FBD-8F96-3E7103937BAE}" srcOrd="5" destOrd="0" presId="urn:microsoft.com/office/officeart/2018/layout/CircleProcess"/>
    <dgm:cxn modelId="{F357A8DB-F5A2-4F04-8BF4-F7ECC217DF83}" type="presParOf" srcId="{58985FCD-1DF8-48A5-AAAD-8E6AADA6A3C2}" destId="{425F2E4C-EB30-4A71-9D7A-FD9E04A5D135}" srcOrd="6" destOrd="0" presId="urn:microsoft.com/office/officeart/2018/layout/CircleProcess"/>
    <dgm:cxn modelId="{09EC25FD-C1B9-4323-831C-BCC041199758}" type="presParOf" srcId="{425F2E4C-EB30-4A71-9D7A-FD9E04A5D135}" destId="{E2923B5A-B89A-4865-B34E-436A3447BFF4}" srcOrd="0" destOrd="0" presId="urn:microsoft.com/office/officeart/2018/layout/CircleProcess"/>
    <dgm:cxn modelId="{C461D29A-625D-4378-B283-0F2E63656919}" type="presParOf" srcId="{58985FCD-1DF8-48A5-AAAD-8E6AADA6A3C2}" destId="{4CC8EBCD-96D4-48A7-A082-E4843D088663}" srcOrd="7" destOrd="0" presId="urn:microsoft.com/office/officeart/2018/layout/CircleProcess"/>
    <dgm:cxn modelId="{D91D103E-51CF-408F-9E88-D759AEB4A701}" type="presParOf" srcId="{4CC8EBCD-96D4-48A7-A082-E4843D088663}" destId="{C70E5E5A-85ED-4124-9D65-ACB6ECD0D091}" srcOrd="0" destOrd="0" presId="urn:microsoft.com/office/officeart/2018/layout/CircleProcess"/>
    <dgm:cxn modelId="{E622ECCF-01B2-4D9B-8B4A-CDAC9EAC5FC8}" type="presParOf" srcId="{58985FCD-1DF8-48A5-AAAD-8E6AADA6A3C2}" destId="{DBEC0F9E-D053-416E-86A6-D3E669A6BF39}" srcOrd="8" destOrd="0" presId="urn:microsoft.com/office/officeart/2018/layout/CircleProcess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5F095A-EF2D-4E7B-B3A2-D01921607CB3}">
      <dsp:nvSpPr>
        <dsp:cNvPr id="0" name=""/>
        <dsp:cNvSpPr/>
      </dsp:nvSpPr>
      <dsp:spPr>
        <a:xfrm>
          <a:off x="4436856" y="556851"/>
          <a:ext cx="1475085" cy="1475358"/>
        </a:xfrm>
        <a:prstGeom prst="ellipse">
          <a:avLst/>
        </a:prstGeom>
        <a:solidFill>
          <a:schemeClr val="tx1"/>
        </a:solid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E9D8639-635A-47CA-82F5-C8FE2CDE2FEF}">
      <dsp:nvSpPr>
        <dsp:cNvPr id="0" name=""/>
        <dsp:cNvSpPr/>
      </dsp:nvSpPr>
      <dsp:spPr>
        <a:xfrm>
          <a:off x="4485834" y="606038"/>
          <a:ext cx="1377130" cy="137698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rtlCol="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noProof="0" dirty="0"/>
            <a:t>35-45</a:t>
          </a:r>
          <a:r>
            <a:rPr lang="ru-RU" sz="2000" kern="1200" noProof="0" dirty="0"/>
            <a:t>+</a:t>
          </a:r>
          <a:endParaRPr lang="ru-RU" sz="2400" kern="1200" noProof="0" dirty="0"/>
        </a:p>
      </dsp:txBody>
      <dsp:txXfrm>
        <a:off x="4682704" y="802787"/>
        <a:ext cx="983390" cy="983486"/>
      </dsp:txXfrm>
    </dsp:sp>
    <dsp:sp modelId="{3C45A882-C932-4A7A-AACC-873CAABAC936}">
      <dsp:nvSpPr>
        <dsp:cNvPr id="0" name=""/>
        <dsp:cNvSpPr/>
      </dsp:nvSpPr>
      <dsp:spPr>
        <a:xfrm rot="2700000">
          <a:off x="2914089" y="558635"/>
          <a:ext cx="1471532" cy="1471532"/>
        </a:xfrm>
        <a:prstGeom prst="teardrop">
          <a:avLst>
            <a:gd name="adj" fmla="val 100000"/>
          </a:avLst>
        </a:prstGeom>
        <a:solidFill>
          <a:schemeClr val="tx1"/>
        </a:solid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B1D1D9-992F-46DA-8F20-3B9BE2D5030F}">
      <dsp:nvSpPr>
        <dsp:cNvPr id="0" name=""/>
        <dsp:cNvSpPr/>
      </dsp:nvSpPr>
      <dsp:spPr>
        <a:xfrm>
          <a:off x="2961290" y="606038"/>
          <a:ext cx="1377130" cy="1376984"/>
        </a:xfrm>
        <a:prstGeom prst="ellipse">
          <a:avLst/>
        </a:prstGeom>
        <a:solidFill>
          <a:schemeClr val="bg1"/>
        </a:solid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rtlCol="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noProof="0" dirty="0">
              <a:solidFill>
                <a:schemeClr val="accent1"/>
              </a:solidFill>
            </a:rPr>
            <a:t>27-35</a:t>
          </a:r>
        </a:p>
      </dsp:txBody>
      <dsp:txXfrm>
        <a:off x="3158160" y="802787"/>
        <a:ext cx="983390" cy="983486"/>
      </dsp:txXfrm>
    </dsp:sp>
    <dsp:sp modelId="{E2923B5A-B89A-4865-B34E-436A3447BFF4}">
      <dsp:nvSpPr>
        <dsp:cNvPr id="0" name=""/>
        <dsp:cNvSpPr/>
      </dsp:nvSpPr>
      <dsp:spPr>
        <a:xfrm rot="2700000">
          <a:off x="1389546" y="558635"/>
          <a:ext cx="1471532" cy="1471532"/>
        </a:xfrm>
        <a:prstGeom prst="teardrop">
          <a:avLst>
            <a:gd name="adj" fmla="val 100000"/>
          </a:avLst>
        </a:prstGeom>
        <a:solidFill>
          <a:schemeClr val="tx1"/>
        </a:solid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0E5E5A-85ED-4124-9D65-ACB6ECD0D091}">
      <dsp:nvSpPr>
        <dsp:cNvPr id="0" name=""/>
        <dsp:cNvSpPr/>
      </dsp:nvSpPr>
      <dsp:spPr>
        <a:xfrm>
          <a:off x="1436747" y="606038"/>
          <a:ext cx="1377130" cy="137698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rtlCol="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noProof="0" dirty="0"/>
            <a:t>18-27</a:t>
          </a:r>
        </a:p>
      </dsp:txBody>
      <dsp:txXfrm>
        <a:off x="1633617" y="802787"/>
        <a:ext cx="983390" cy="9834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layout/CircleProcess">
  <dgm:title val="Circle Process"/>
  <dgm:desc val="Use to show sequential steps in a process. Limited to eleven Level 1 shapes with an unlimited number of Level 2 shapes. Works best with small amounts of text. Unused text does not appear, but remains available if you switch layouts."/>
  <dgm:catLst>
    <dgm:cat type="process" pri="8500"/>
    <dgm:cat type="officeonline" pri="85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11"/>
      <dgm:chPref val="11"/>
      <dgm:dir/>
      <dgm:resizeHandles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5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Parent2" refType="w" fact="0.6249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l" for="ch" forName="Parent1" refType="w" fact="0.1597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l" for="ch" forName="Accent2" refType="w" fact="0.5498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l" for="ch" forName="ParentBackground2" refType="w" fact="0.5648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l" for="ch" forName="Child2" refType="w" fact="0.5648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l" for="ch" forName="Accent1" refType="w" fact="-0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l" for="ch" forName="ParentBackground1" refType="w" fact="0.0997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l" for="ch" forName="Child1" refType="w" fact="0.0997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6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Parent3" refType="w" fact="0.744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l" for="ch" forName="Parent2" refType="w" fact="0.426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l" for="ch" forName="Parent1" refType="w" fact="0.109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l" for="ch" forName="Accent3" refType="w" fact="0.6928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l" for="ch" forName="ParentBackground3" refType="w" fact="0.703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l" for="ch" forName="Child3" refType="w" fact="0.703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l" for="ch" forName="Accent2" refType="w" fact="0.3122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l" for="ch" forName="ParentBackground2" refType="w" fact="0.385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l" for="ch" forName="Child2" refType="w" fact="0.385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l" for="ch" forName="Accent1" refType="w" fact="-0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l" for="ch" forName="ParentBackground1" refType="w" fact="0.068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l" for="ch" forName="Child1" refType="w" fact="0.068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7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Parent4" refType="w" fact="0.8057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l" for="ch" forName="Parent3" refType="w" fact="0.5647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l" for="ch" forName="Parent2" refType="w" fact="0.3237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l" for="ch" forName="Parent1" refType="w" fact="0.0827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l" for="ch" forName="Accent4" refType="w" fact="0.7668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l" for="ch" forName="ParentBackground4" refType="w" fact="0.7746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l" for="ch" forName="Child4" refType="w" fact="0.7746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l" for="ch" forName="Accent3" refType="w" fact="0.476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l" for="ch" forName="ParentBackground3" refType="w" fact="0.5336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l" for="ch" forName="Child3" refType="w" fact="0.5336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l" for="ch" forName="Accent2" refType="w" fact="0.236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l" for="ch" forName="ParentBackground2" refType="w" fact="0.2926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l" for="ch" forName="Child2" refType="w" fact="0.2926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l" for="ch" forName="Accent1" refType="w" fact="-0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l" for="ch" forName="ParentBackground1" refType="w" fact="0.0516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l" for="ch" forName="Child1" refType="w" fact="0.0516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8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Parent5" refType="w" fact="0.8434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l" for="ch" forName="Parent4" refType="w" fact="0.6492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l" for="ch" forName="Parent3" refType="w" fact="0.45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l" for="ch" forName="Parent2" refType="w" fact="0.2609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l" for="ch" forName="Parent1" refType="w" fact="0.0667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l" for="ch" forName="Accent5" refType="w" fact="0.8121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l" for="ch" forName="ParentBackground5" refType="w" fact="0.8183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l" for="ch" forName="Child5" refType="w" fact="0.8183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l" for="ch" forName="Accent4" refType="w" fact="0.5789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l" for="ch" forName="ParentBackground4" refType="w" fact="0.6242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l" for="ch" forName="Child4" refType="w" fact="0.6242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l" for="ch" forName="Accent3" refType="w" fact="0.3848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l" for="ch" forName="ParentBackground3" refType="w" fact="0.43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l" for="ch" forName="Child3" refType="w" fact="0.43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l" for="ch" forName="Accent2" refType="w" fact="0.1906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l" for="ch" forName="ParentBackground2" refType="w" fact="0.2358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l" for="ch" forName="Child2" refType="w" fact="0.2358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l" for="ch" forName="Accent1" refType="w" fact="-0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l" for="ch" forName="ParentBackground1" refType="w" fact="0.0416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l" for="ch" forName="Child1" refType="w" fact="0.0416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9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Parent6" refType="w" fact="0.8689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l" for="ch" forName="Parent5" refType="w" fact="0.7063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l" for="ch" forName="Parent4" refType="w" fact="0.5437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l" for="ch" forName="Parent3" refType="w" fact="0.381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l" for="ch" forName="Parent2" refType="w" fact="0.2184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l" for="ch" forName="Parent1" refType="w" fact="0.0558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l" for="ch" forName="Accent6" refType="w" fact="0.8426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l" for="ch" forName="ParentBackground6" refType="w" fact="0.8479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l" for="ch" forName="Child6" refType="w" fact="0.8479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l" for="ch" forName="Accent5" refType="w" fact="0.6474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l" for="ch" forName="ParentBackground5" refType="w" fact="0.6853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l" for="ch" forName="Child5" refType="w" fact="0.6853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l" for="ch" forName="Accent4" refType="w" fact="0.4848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l" for="ch" forName="ParentBackground4" refType="w" fact="0.5227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l" for="ch" forName="Child4" refType="w" fact="0.5227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l" for="ch" forName="Accent3" refType="w" fact="0.3222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l" for="ch" forName="ParentBackground3" refType="w" fact="0.3601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l" for="ch" forName="Child3" refType="w" fact="0.3601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l" for="ch" forName="Accent2" refType="w" fact="0.1596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l" for="ch" forName="ParentBackground2" refType="w" fact="0.197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l" for="ch" forName="Child2" refType="w" fact="0.197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l" for="ch" forName="Accent1" refType="w" fact="-0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l" for="ch" forName="ParentBackground1" refType="w" fact="0.0348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l" for="ch" forName="Child1" refType="w" fact="0.0348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10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Parent7" refType="w" fact="0.8872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l" for="ch" forName="Parent6" refType="w" fact="0.7473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l" for="ch" forName="Parent5" refType="w" fact="0.607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l" for="ch" forName="Parent4" refType="w" fact="0.4676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l" for="ch" forName="Parent3" refType="w" fact="0.3277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l" for="ch" forName="Parent2" refType="w" fact="0.1879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l" for="ch" forName="Parent1" refType="w" fact="0.048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l" for="ch" forName="Accent7" refType="w" fact="0.8646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l" for="ch" forName="ParentBackground7" refType="w" fact="0.8692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l" for="ch" forName="Child7" refType="w" fact="0.8692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l" for="ch" forName="Accent6" refType="w" fact="0.6967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l" for="ch" forName="ParentBackground6" refType="w" fact="0.7293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l" for="ch" forName="Child6" refType="w" fact="0.7293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l" for="ch" forName="Accent5" refType="w" fact="0.5569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l" for="ch" forName="ParentBackground5" refType="w" fact="0.5894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l" for="ch" forName="Child5" refType="w" fact="0.5894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l" for="ch" forName="Accent4" refType="w" fact="0.417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l" for="ch" forName="ParentBackground4" refType="w" fact="0.4496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l" for="ch" forName="Child4" refType="w" fact="0.4496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l" for="ch" forName="Accent3" refType="w" fact="0.2771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l" for="ch" forName="ParentBackground3" refType="w" fact="0.3097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l" for="ch" forName="Child3" refType="w" fact="0.3097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l" for="ch" forName="Accent2" refType="w" fact="0.1373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l" for="ch" forName="ParentBackground2" refType="w" fact="0.1698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l" for="ch" forName="Child2" refType="w" fact="0.1698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l" for="ch" forName="Accent1" refType="w" fact="-0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l" for="ch" forName="ParentBackground1" refType="w" fact="0.03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l" for="ch" forName="Child1" refType="w" fact="0.03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11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l" for="ch" forName="Parent8" refType="w" fact="0.901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l" for="ch" forName="Parent7" refType="w" fact="0.7783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l" for="ch" forName="Parent6" refType="w" fact="0.6556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l" for="ch" forName="Parent5" refType="w" fact="0.5329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l" for="ch" forName="Parent4" refType="w" fact="0.4102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l" for="ch" forName="Parent3" refType="w" fact="0.287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l" for="ch" forName="Parent2" refType="w" fact="0.1648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l" for="ch" forName="Parent1" refType="w" fact="0.0421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l" for="ch" forName="Accent8" refType="w" fact="0.8813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l" for="ch" forName="ParentBackground8" refType="w" fact="0.8852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l" for="ch" forName="Child8" refType="w" fact="0.8852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l" for="ch" forName="Accent7" refType="w" fact="0.7339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l" for="ch" forName="ParentBackground7" refType="w" fact="0.762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l" for="ch" forName="Child7" refType="w" fact="0.762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l" for="ch" forName="Accent6" refType="w" fact="0.6112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l" for="ch" forName="ParentBackground6" refType="w" fact="0.6398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l" for="ch" forName="Child6" refType="w" fact="0.6398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l" for="ch" forName="Accent5" refType="w" fact="0.488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l" for="ch" forName="ParentBackground5" refType="w" fact="0.5171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l" for="ch" forName="Child5" refType="w" fact="0.5171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l" for="ch" forName="Accent4" refType="w" fact="0.3658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l" for="ch" forName="ParentBackground4" refType="w" fact="0.3944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l" for="ch" forName="Child4" refType="w" fact="0.3944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l" for="ch" forName="Accent3" refType="w" fact="0.2431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l" for="ch" forName="ParentBackground3" refType="w" fact="0.2717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l" for="ch" forName="Child3" refType="w" fact="0.2717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l" for="ch" forName="Accent2" refType="w" fact="0.1204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l" for="ch" forName="ParentBackground2" refType="w" fact="0.149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l" for="ch" forName="Child2" refType="w" fact="0.149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l" for="ch" forName="Accent1" refType="w" fact="-0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l" for="ch" forName="ParentBackground1" refType="w" fact="0.0263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l" for="ch" forName="Child1" refType="w" fact="0.0263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12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l" for="ch" forName="Parent9" refType="w" fact="0.9119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l" for="ch" forName="Parent8" refType="w" fact="0.8026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l" for="ch" forName="Parent7" refType="w" fact="0.6933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l" for="ch" forName="Parent6" refType="w" fact="0.584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l" for="ch" forName="Parent5" refType="w" fact="0.4747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l" for="ch" forName="Parent4" refType="w" fact="0.3654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l" for="ch" forName="Parent3" refType="w" fact="0.2561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l" for="ch" forName="Parent2" refType="w" fact="0.1468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l" for="ch" forName="Parent1" refType="w" fact="0.037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l" for="ch" forName="Accent9" refType="w" fact="0.8942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l" for="ch" forName="ParentBackground9" refType="w" fact="0.8978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l" for="ch" forName="Child9" refType="w" fact="0.8978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l" for="ch" forName="Accent8" refType="w" fact="0.763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l" for="ch" forName="ParentBackground8" refType="w" fact="0.788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l" for="ch" forName="Child8" refType="w" fact="0.788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l" for="ch" forName="Accent7" refType="w" fact="0.6538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l" for="ch" forName="ParentBackground7" refType="w" fact="0.6792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l" for="ch" forName="Child7" refType="w" fact="0.6792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l" for="ch" forName="Accent6" refType="w" fact="0.544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l" for="ch" forName="ParentBackground6" refType="w" fact="0.5699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l" for="ch" forName="Child6" refType="w" fact="0.5699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l" for="ch" forName="Accent5" refType="w" fact="0.4352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l" for="ch" forName="ParentBackground5" refType="w" fact="0.4606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l" for="ch" forName="Child5" refType="w" fact="0.4606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l" for="ch" forName="Accent4" refType="w" fact="0.3259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l" for="ch" forName="ParentBackground4" refType="w" fact="0.3513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l" for="ch" forName="Child4" refType="w" fact="0.3513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l" for="ch" forName="Accent3" refType="w" fact="0.2166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l" for="ch" forName="ParentBackground3" refType="w" fact="0.242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l" for="ch" forName="Child3" refType="w" fact="0.242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l" for="ch" forName="Accent2" refType="w" fact="0.1073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l" for="ch" forName="ParentBackground2" refType="w" fact="0.1327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l" for="ch" forName="Child2" refType="w" fact="0.1327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l" for="ch" forName="Accent1" refType="w" fact="-0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l" for="ch" forName="ParentBackground1" refType="w" fact="0.0234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l" for="ch" forName="Child1" refType="w" fact="0.0234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13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l" for="ch" forName="Parent10" refType="w" fact="0.920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l" for="ch" forName="Parent9" refType="w" fact="0.822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l" for="ch" forName="Parent8" refType="w" fact="0.723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l" for="ch" forName="Parent7" refType="w" fact="0.62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l" for="ch" forName="Parent6" refType="w" fact="0.5264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l" for="ch" forName="Parent5" refType="w" fact="0.4279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l" for="ch" forName="Parent4" refType="w" fact="0.3294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l" for="ch" forName="Parent3" refType="w" fact="0.2309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l" for="ch" forName="Parent2" refType="w" fact="0.1324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l" for="ch" forName="Parent1" refType="w" fact="0.0338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l" for="ch" forName="Accent10" refType="w" fact="0.9047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l" for="ch" forName="ParentBackground10" refType="w" fact="0.9078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l" for="ch" forName="Child10" refType="w" fact="0.9078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l" for="ch" forName="Accent9" refType="w" fact="0.7864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l" for="ch" forName="ParentBackground9" refType="w" fact="0.8093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l" for="ch" forName="Child9" refType="w" fact="0.8093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l" for="ch" forName="Accent8" refType="w" fact="0.6879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l" for="ch" forName="ParentBackground8" refType="w" fact="0.7108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l" for="ch" forName="Child8" refType="w" fact="0.7108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l" for="ch" forName="Accent7" refType="w" fact="0.5893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l" for="ch" forName="ParentBackground7" refType="w" fact="0.6123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l" for="ch" forName="Child7" refType="w" fact="0.6123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l" for="ch" forName="Accent6" refType="w" fact="0.4908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l" for="ch" forName="ParentBackground6" refType="w" fact="0.5137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l" for="ch" forName="Child6" refType="w" fact="0.5137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l" for="ch" forName="Accent5" refType="w" fact="0.3923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l" for="ch" forName="ParentBackground5" refType="w" fact="0.4152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l" for="ch" forName="Child5" refType="w" fact="0.4152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l" for="ch" forName="Accent4" refType="w" fact="0.2938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l" for="ch" forName="ParentBackground4" refType="w" fact="0.3167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l" for="ch" forName="Child4" refType="w" fact="0.3167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l" for="ch" forName="Accent3" refType="w" fact="0.1952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l" for="ch" forName="ParentBackground3" refType="w" fact="0.2182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l" for="ch" forName="Child3" refType="w" fact="0.2182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l" for="ch" forName="Accent2" refType="w" fact="0.0967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l" for="ch" forName="ParentBackground2" refType="w" fact="0.1196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l" for="ch" forName="Child2" refType="w" fact="0.1196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l" for="ch" forName="Accent1" refType="w" fact="-0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l" for="ch" forName="ParentBackground1" refType="w" fact="0.0211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l" for="ch" forName="Child1" refType="w" fact="0.0211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14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l" for="ch" forName="Parent11" refType="w" fact="0.9277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l" for="ch" forName="Parent10" refType="w" fact="0.838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l" for="ch" forName="Parent9" refType="w" fact="0.7483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l" for="ch" forName="Parent8" refType="w" fact="0.6586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l" for="ch" forName="Parent7" refType="w" fact="0.5689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l" for="ch" forName="Parent6" refType="w" fact="0.4792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l" for="ch" forName="Parent5" refType="w" fact="0.389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l" for="ch" forName="Parent4" refType="w" fact="0.2999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l" for="ch" forName="Parent3" refType="w" fact="0.2102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l" for="ch" forName="Parent2" refType="w" fact="0.120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l" for="ch" forName="Parent1" refType="w" fact="0.0308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l" for="ch" forName="Accent11" refType="w" fact="0.9132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l" for="ch" forName="ParentBackground11" refType="w" fact="0.9161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l" for="ch" forName="Child11" refType="w" fact="0.9161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l" for="ch" forName="Accent10" refType="w" fact="0.805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l" for="ch" forName="ParentBackground10" refType="w" fact="0.8264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l" for="ch" forName="Child10" refType="w" fact="0.8264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l" for="ch" forName="Accent9" refType="w" fact="0.7158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l" for="ch" forName="ParentBackground9" refType="w" fact="0.7367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l" for="ch" forName="Child9" refType="w" fact="0.7367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l" for="ch" forName="Accent8" refType="w" fact="0.6261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l" for="ch" forName="ParentBackground8" refType="w" fact="0.647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l" for="ch" forName="Child8" refType="w" fact="0.647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l" for="ch" forName="Accent7" refType="w" fact="0.5364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l" for="ch" forName="ParentBackground7" refType="w" fact="0.5573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l" for="ch" forName="Child7" refType="w" fact="0.5573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l" for="ch" forName="Accent6" refType="w" fact="0.4467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l" for="ch" forName="ParentBackground6" refType="w" fact="0.4677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l" for="ch" forName="Child6" refType="w" fact="0.4677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l" for="ch" forName="Accent5" refType="w" fact="0.3571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l" for="ch" forName="ParentBackground5" refType="w" fact="0.378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l" for="ch" forName="Child5" refType="w" fact="0.378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l" for="ch" forName="Accent4" refType="w" fact="0.2674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l" for="ch" forName="ParentBackground4" refType="w" fact="0.2883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l" for="ch" forName="Child4" refType="w" fact="0.2883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l" for="ch" forName="Accent3" refType="w" fact="0.1777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l" for="ch" forName="ParentBackground3" refType="w" fact="0.1986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l" for="ch" forName="Child3" refType="w" fact="0.1986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l" for="ch" forName="Accent2" refType="w" fact="0.088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l" for="ch" forName="ParentBackground2" refType="w" fact="0.1089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l" for="ch" forName="Child2" refType="w" fact="0.1089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l" for="ch" forName="Accent1" refType="w" fact="-0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l" for="ch" forName="ParentBackground1" refType="w" fact="0.0192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l" for="ch" forName="Child1" refType="w" fact="0.0192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if>
      <dgm:else name="Name15">
        <dgm:choose name="Name16">
          <dgm:if name="Name17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18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r" for="ch" forName="Parent2" refType="w" fact="0.3751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r" for="ch" forName="Parent1" refType="w" fact="0.8403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r" for="ch" forName="Accent2" refType="w" fact="0.4502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r" for="ch" forName="ParentBackground2" refType="w" fact="0.4352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r" for="ch" forName="Child2" refType="w" fact="0.4352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r" for="ch" forName="Accent1" refType="w" fact="1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r" for="ch" forName="ParentBackground1" refType="w" fact="0.9003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r" for="ch" forName="Child1" refType="w" fact="0.9003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19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Parent3" refType="w" fact="0.256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r" for="ch" forName="Parent2" refType="w" fact="0.573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r" for="ch" forName="Parent1" refType="w" fact="0.891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r" for="ch" forName="Accent3" refType="w" fact="0.3072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r" for="ch" forName="ParentBackground3" refType="w" fact="0.297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r" for="ch" forName="Child3" refType="w" fact="0.297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r" for="ch" forName="Accent2" refType="w" fact="0.6878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r" for="ch" forName="ParentBackground2" refType="w" fact="0.614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r" for="ch" forName="Child2" refType="w" fact="0.614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r" for="ch" forName="Accent1" refType="w" fact="1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r" for="ch" forName="ParentBackground1" refType="w" fact="0.932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r" for="ch" forName="Child1" refType="w" fact="0.932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20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Parent4" refType="w" fact="0.1943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r" for="ch" forName="Parent3" refType="w" fact="0.4353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r" for="ch" forName="Parent2" refType="w" fact="0.6763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r" for="ch" forName="Parent1" refType="w" fact="0.9173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r" for="ch" forName="Accent4" refType="w" fact="0.2332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r" for="ch" forName="ParentBackground4" refType="w" fact="0.2254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r" for="ch" forName="Child4" refType="w" fact="0.2254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r" for="ch" forName="Accent3" refType="w" fact="0.523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r" for="ch" forName="ParentBackground3" refType="w" fact="0.4664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r" for="ch" forName="Child3" refType="w" fact="0.4664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r" for="ch" forName="Accent2" refType="w" fact="0.763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r" for="ch" forName="ParentBackground2" refType="w" fact="0.7074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r" for="ch" forName="Child2" refType="w" fact="0.7074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r" for="ch" forName="Accent1" refType="w" fact="1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r" for="ch" forName="ParentBackground1" refType="w" fact="0.9484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r" for="ch" forName="Child1" refType="w" fact="0.9484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21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Parent5" refType="w" fact="0.1566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r" for="ch" forName="Parent4" refType="w" fact="0.3508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r" for="ch" forName="Parent3" refType="w" fact="0.54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r" for="ch" forName="Parent2" refType="w" fact="0.7391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r" for="ch" forName="Parent1" refType="w" fact="0.9333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r" for="ch" forName="Accent5" refType="w" fact="0.1879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r" for="ch" forName="ParentBackground5" refType="w" fact="0.1817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r" for="ch" forName="Child5" refType="w" fact="0.1817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r" for="ch" forName="Accent4" refType="w" fact="0.4211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r" for="ch" forName="ParentBackground4" refType="w" fact="0.3758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r" for="ch" forName="Child4" refType="w" fact="0.3758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r" for="ch" forName="Accent3" refType="w" fact="0.6152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r" for="ch" forName="ParentBackground3" refType="w" fact="0.57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r" for="ch" forName="Child3" refType="w" fact="0.57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r" for="ch" forName="Accent2" refType="w" fact="0.8094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r" for="ch" forName="ParentBackground2" refType="w" fact="0.7642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r" for="ch" forName="Child2" refType="w" fact="0.7642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r" for="ch" forName="Accent1" refType="w" fact="1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r" for="ch" forName="ParentBackground1" refType="w" fact="0.9584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r" for="ch" forName="Child1" refType="w" fact="0.9584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22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r" for="ch" forName="Parent6" refType="w" fact="0.1311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r" for="ch" forName="Parent5" refType="w" fact="0.2937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r" for="ch" forName="Parent4" refType="w" fact="0.4563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r" for="ch" forName="Parent3" refType="w" fact="0.619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r" for="ch" forName="Parent2" refType="w" fact="0.7816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r" for="ch" forName="Parent1" refType="w" fact="0.9442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r" for="ch" forName="Accent6" refType="w" fact="0.1574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r" for="ch" forName="ParentBackground6" refType="w" fact="0.1521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r" for="ch" forName="Child6" refType="w" fact="0.1521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r" for="ch" forName="Accent5" refType="w" fact="0.3526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r" for="ch" forName="ParentBackground5" refType="w" fact="0.3147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r" for="ch" forName="Child5" refType="w" fact="0.3147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r" for="ch" forName="Accent4" refType="w" fact="0.5152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r" for="ch" forName="ParentBackground4" refType="w" fact="0.4773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r" for="ch" forName="Child4" refType="w" fact="0.4773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r" for="ch" forName="Accent3" refType="w" fact="0.6778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r" for="ch" forName="ParentBackground3" refType="w" fact="0.6399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r" for="ch" forName="Child3" refType="w" fact="0.6399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r" for="ch" forName="Accent2" refType="w" fact="0.8404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r" for="ch" forName="ParentBackground2" refType="w" fact="0.802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r" for="ch" forName="Child2" refType="w" fact="0.802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r" for="ch" forName="Accent1" refType="w" fact="1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r" for="ch" forName="ParentBackground1" refType="w" fact="0.9652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r" for="ch" forName="Child1" refType="w" fact="0.9652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23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r" for="ch" forName="Parent7" refType="w" fact="0.1128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r" for="ch" forName="Parent6" refType="w" fact="0.2527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r" for="ch" forName="Parent5" refType="w" fact="0.392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r" for="ch" forName="Parent4" refType="w" fact="0.5324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r" for="ch" forName="Parent3" refType="w" fact="0.6723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r" for="ch" forName="Parent2" refType="w" fact="0.8121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r" for="ch" forName="Parent1" refType="w" fact="0.952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r" for="ch" forName="Accent7" refType="w" fact="0.1354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r" for="ch" forName="ParentBackground7" refType="w" fact="0.1308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r" for="ch" forName="Child7" refType="w" fact="0.1308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r" for="ch" forName="Accent6" refType="w" fact="0.3033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r" for="ch" forName="ParentBackground6" refType="w" fact="0.2707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r" for="ch" forName="Child6" refType="w" fact="0.2707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r" for="ch" forName="Accent5" refType="w" fact="0.4431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r" for="ch" forName="ParentBackground5" refType="w" fact="0.4106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r" for="ch" forName="Child5" refType="w" fact="0.4106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r" for="ch" forName="Accent4" refType="w" fact="0.583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r" for="ch" forName="ParentBackground4" refType="w" fact="0.5504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r" for="ch" forName="Child4" refType="w" fact="0.5504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r" for="ch" forName="Accent3" refType="w" fact="0.7229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r" for="ch" forName="ParentBackground3" refType="w" fact="0.6903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r" for="ch" forName="Child3" refType="w" fact="0.6903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r" for="ch" forName="Accent2" refType="w" fact="0.8627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r" for="ch" forName="ParentBackground2" refType="w" fact="0.8302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r" for="ch" forName="Child2" refType="w" fact="0.8302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r" for="ch" forName="Accent1" refType="w" fact="1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r" for="ch" forName="ParentBackground1" refType="w" fact="0.97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r" for="ch" forName="Child1" refType="w" fact="0.97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24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r" for="ch" forName="Parent8" refType="w" fact="0.099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r" for="ch" forName="Parent7" refType="w" fact="0.2217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r" for="ch" forName="Parent6" refType="w" fact="0.3444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r" for="ch" forName="Parent5" refType="w" fact="0.4671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r" for="ch" forName="Parent4" refType="w" fact="0.5898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r" for="ch" forName="Parent3" refType="w" fact="0.712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r" for="ch" forName="Parent2" refType="w" fact="0.8352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r" for="ch" forName="Parent1" refType="w" fact="0.9579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r" for="ch" forName="Accent8" refType="w" fact="0.1187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r" for="ch" forName="ParentBackground8" refType="w" fact="0.1148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r" for="ch" forName="Child8" refType="w" fact="0.1148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r" for="ch" forName="Accent7" refType="w" fact="0.2661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r" for="ch" forName="ParentBackground7" refType="w" fact="0.237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r" for="ch" forName="Child7" refType="w" fact="0.237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r" for="ch" forName="Accent6" refType="w" fact="0.3888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r" for="ch" forName="ParentBackground6" refType="w" fact="0.3602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r" for="ch" forName="Child6" refType="w" fact="0.3602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r" for="ch" forName="Accent5" refType="w" fact="0.511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r" for="ch" forName="ParentBackground5" refType="w" fact="0.4829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r" for="ch" forName="Child5" refType="w" fact="0.4829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r" for="ch" forName="Accent4" refType="w" fact="0.6342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r" for="ch" forName="ParentBackground4" refType="w" fact="0.6056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r" for="ch" forName="Child4" refType="w" fact="0.6056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r" for="ch" forName="Accent3" refType="w" fact="0.7569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r" for="ch" forName="ParentBackground3" refType="w" fact="0.7283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r" for="ch" forName="Child3" refType="w" fact="0.7283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r" for="ch" forName="Accent2" refType="w" fact="0.8796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r" for="ch" forName="ParentBackground2" refType="w" fact="0.851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r" for="ch" forName="Child2" refType="w" fact="0.851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r" for="ch" forName="Accent1" refType="w" fact="1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r" for="ch" forName="ParentBackground1" refType="w" fact="0.9737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r" for="ch" forName="Child1" refType="w" fact="0.9737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25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r" for="ch" forName="Parent9" refType="w" fact="0.0881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r" for="ch" forName="Parent8" refType="w" fact="0.1974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r" for="ch" forName="Parent7" refType="w" fact="0.3067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r" for="ch" forName="Parent6" refType="w" fact="0.416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r" for="ch" forName="Parent5" refType="w" fact="0.5253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r" for="ch" forName="Parent4" refType="w" fact="0.6346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r" for="ch" forName="Parent3" refType="w" fact="0.7439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r" for="ch" forName="Parent2" refType="w" fact="0.8532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r" for="ch" forName="Parent1" refType="w" fact="0.962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r" for="ch" forName="Accent9" refType="w" fact="0.1058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r" for="ch" forName="ParentBackground9" refType="w" fact="0.1022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r" for="ch" forName="Child9" refType="w" fact="0.1022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r" for="ch" forName="Accent8" refType="w" fact="0.237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r" for="ch" forName="ParentBackground8" refType="w" fact="0.211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r" for="ch" forName="Child8" refType="w" fact="0.211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r" for="ch" forName="Accent7" refType="w" fact="0.3462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r" for="ch" forName="ParentBackground7" refType="w" fact="0.3208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r" for="ch" forName="Child7" refType="w" fact="0.3208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r" for="ch" forName="Accent6" refType="w" fact="0.455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r" for="ch" forName="ParentBackground6" refType="w" fact="0.4301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r" for="ch" forName="Child6" refType="w" fact="0.4301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r" for="ch" forName="Accent5" refType="w" fact="0.5648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r" for="ch" forName="ParentBackground5" refType="w" fact="0.5394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r" for="ch" forName="Child5" refType="w" fact="0.5394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r" for="ch" forName="Accent4" refType="w" fact="0.6741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r" for="ch" forName="ParentBackground4" refType="w" fact="0.6487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r" for="ch" forName="Child4" refType="w" fact="0.6487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r" for="ch" forName="Accent3" refType="w" fact="0.7834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r" for="ch" forName="ParentBackground3" refType="w" fact="0.758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r" for="ch" forName="Child3" refType="w" fact="0.758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r" for="ch" forName="Accent2" refType="w" fact="0.8927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r" for="ch" forName="ParentBackground2" refType="w" fact="0.8673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r" for="ch" forName="Child2" refType="w" fact="0.8673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r" for="ch" forName="Accent1" refType="w" fact="1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r" for="ch" forName="ParentBackground1" refType="w" fact="0.9765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r" for="ch" forName="Child1" refType="w" fact="0.9765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26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r" for="ch" forName="Parent10" refType="w" fact="0.079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r" for="ch" forName="Parent9" refType="w" fact="0.178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r" for="ch" forName="Parent8" refType="w" fact="0.276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r" for="ch" forName="Parent7" refType="w" fact="0.37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r" for="ch" forName="Parent6" refType="w" fact="0.4736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r" for="ch" forName="Parent5" refType="w" fact="0.5721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r" for="ch" forName="Parent4" refType="w" fact="0.6706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r" for="ch" forName="Parent3" refType="w" fact="0.7691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r" for="ch" forName="Parent2" refType="w" fact="0.8676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r" for="ch" forName="Parent1" refType="w" fact="0.9662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r" for="ch" forName="Accent10" refType="w" fact="0.0953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r" for="ch" forName="ParentBackground10" refType="w" fact="0.0922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r" for="ch" forName="Child10" refType="w" fact="0.0922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r" for="ch" forName="Accent9" refType="w" fact="0.2136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r" for="ch" forName="ParentBackground9" refType="w" fact="0.1907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r" for="ch" forName="Child9" refType="w" fact="0.1907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r" for="ch" forName="Accent8" refType="w" fact="0.3121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r" for="ch" forName="ParentBackground8" refType="w" fact="0.2892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r" for="ch" forName="Child8" refType="w" fact="0.2892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r" for="ch" forName="Accent7" refType="w" fact="0.4107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r" for="ch" forName="ParentBackground7" refType="w" fact="0.3877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r" for="ch" forName="Child7" refType="w" fact="0.3877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r" for="ch" forName="Accent6" refType="w" fact="0.5092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r" for="ch" forName="ParentBackground6" refType="w" fact="0.4863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r" for="ch" forName="Child6" refType="w" fact="0.4863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r" for="ch" forName="Accent5" refType="w" fact="0.6077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r" for="ch" forName="ParentBackground5" refType="w" fact="0.5848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r" for="ch" forName="Child5" refType="w" fact="0.5848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r" for="ch" forName="Accent4" refType="w" fact="0.7062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r" for="ch" forName="ParentBackground4" refType="w" fact="0.6833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r" for="ch" forName="Child4" refType="w" fact="0.6833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r" for="ch" forName="Accent3" refType="w" fact="0.8048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r" for="ch" forName="ParentBackground3" refType="w" fact="0.7818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r" for="ch" forName="Child3" refType="w" fact="0.7818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r" for="ch" forName="Accent2" refType="w" fact="0.9033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r" for="ch" forName="ParentBackground2" refType="w" fact="0.8804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r" for="ch" forName="Child2" refType="w" fact="0.8804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r" for="ch" forName="Accent1" refType="w" fact="1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r" for="ch" forName="ParentBackground1" refType="w" fact="0.9789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r" for="ch" forName="Child1" refType="w" fact="0.9789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27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r" for="ch" forName="Parent11" refType="w" fact="0.0723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r" for="ch" forName="Parent10" refType="w" fact="0.162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r" for="ch" forName="Parent9" refType="w" fact="0.2517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r" for="ch" forName="Parent8" refType="w" fact="0.3414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r" for="ch" forName="Parent7" refType="w" fact="0.4311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r" for="ch" forName="Parent6" refType="w" fact="0.5208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r" for="ch" forName="Parent5" refType="w" fact="0.610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r" for="ch" forName="Parent4" refType="w" fact="0.7001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r" for="ch" forName="Parent3" refType="w" fact="0.7898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r" for="ch" forName="Parent2" refType="w" fact="0.879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r" for="ch" forName="Parent1" refType="w" fact="0.9692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r" for="ch" forName="Accent11" refType="w" fact="0.0868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r" for="ch" forName="ParentBackground11" refType="w" fact="0.0839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r" for="ch" forName="Child11" refType="w" fact="0.0839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r" for="ch" forName="Accent10" refType="w" fact="0.194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r" for="ch" forName="ParentBackground10" refType="w" fact="0.1736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r" for="ch" forName="Child10" refType="w" fact="0.1736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r" for="ch" forName="Accent9" refType="w" fact="0.2842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r" for="ch" forName="ParentBackground9" refType="w" fact="0.2633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r" for="ch" forName="Child9" refType="w" fact="0.2633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r" for="ch" forName="Accent8" refType="w" fact="0.3739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r" for="ch" forName="ParentBackground8" refType="w" fact="0.353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r" for="ch" forName="Child8" refType="w" fact="0.353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r" for="ch" forName="Accent7" refType="w" fact="0.4636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r" for="ch" forName="ParentBackground7" refType="w" fact="0.4427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r" for="ch" forName="Child7" refType="w" fact="0.4427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r" for="ch" forName="Accent6" refType="w" fact="0.5533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r" for="ch" forName="ParentBackground6" refType="w" fact="0.5323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r" for="ch" forName="Child6" refType="w" fact="0.5323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r" for="ch" forName="Accent5" refType="w" fact="0.6429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r" for="ch" forName="ParentBackground5" refType="w" fact="0.622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r" for="ch" forName="Child5" refType="w" fact="0.622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r" for="ch" forName="Accent4" refType="w" fact="0.7326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r" for="ch" forName="ParentBackground4" refType="w" fact="0.7117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r" for="ch" forName="Child4" refType="w" fact="0.7117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r" for="ch" forName="Accent3" refType="w" fact="0.8223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r" for="ch" forName="ParentBackground3" refType="w" fact="0.8014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r" for="ch" forName="Child3" refType="w" fact="0.8014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r" for="ch" forName="Accent2" refType="w" fact="0.912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r" for="ch" forName="ParentBackground2" refType="w" fact="0.8911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r" for="ch" forName="Child2" refType="w" fact="0.8911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r" for="ch" forName="Accent1" refType="w" fact="1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r" for="ch" forName="ParentBackground1" refType="w" fact="0.9808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r" for="ch" forName="Child1" refType="w" fact="0.9808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8">
            <dgm:if name="Name29" axis="followSib" ptType="node" func="cnt" op="equ" val="0">
              <dgm:shape xmlns:r="http://schemas.openxmlformats.org/officeDocument/2006/relationships" type="ellipse" r:blip="">
                <dgm:adjLst/>
              </dgm:shape>
            </dgm:if>
            <dgm:else name="Name30">
              <dgm:choose name="Name31">
                <dgm:if name="Name32" axis="precedSib" ptType="node" func="cnt" op="equ" val="10">
                  <dgm:shape xmlns:r="http://schemas.openxmlformats.org/officeDocument/2006/relationships" type="ellipse" r:blip="">
                    <dgm:adjLst/>
                  </dgm:shape>
                </dgm:if>
                <dgm:else name="Name33">
                  <dgm:choose name="Name34">
                    <dgm:if name="Name35" func="var" arg="dir" op="equ" val="norm">
                      <dgm:shape xmlns:r="http://schemas.openxmlformats.org/officeDocument/2006/relationships" rot="45" type="teardrop" r:blip="">
                        <dgm:adjLst>
                          <dgm:adj idx="1" val="1"/>
                        </dgm:adjLst>
                      </dgm:shape>
                    </dgm:if>
                    <dgm:else name="Name36">
                      <dgm:shape xmlns:r="http://schemas.openxmlformats.org/officeDocument/2006/relationships" rot="225" type="teardrop" r:blip="">
                        <dgm:adjLst>
                          <dgm:adj idx="1" val="1"/>
                        </dgm:adjLst>
                      </dgm:shape>
                    </dgm:else>
                  </dgm:choose>
                </dgm:else>
              </dgm:choose>
            </dgm:else>
          </dgm:choose>
          <dgm:presOf/>
        </dgm:layoutNode>
      </dgm:forEach>
      <dgm:forEach name="parentBackgroundRepeat" axis="self">
        <dgm:layoutNode name="ParentBackground" styleLbl="node1">
          <dgm:alg type="sp"/>
          <dgm:shape xmlns:r="http://schemas.openxmlformats.org/officeDocument/2006/relationships" type="ellipse" r:blip="">
            <dgm:adjLst/>
          </dgm:shape>
          <dgm:presOf axis="self" ptType="node"/>
        </dgm:layoutNode>
      </dgm:forEach>
    </dgm:forEach>
    <dgm:forEach name="Name37" axis="ch" ptType="node" st="11" cnt="1"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38" ref="accentRepeat"/>
      </dgm:layoutNode>
      <dgm:layoutNode name="ParentBackground11">
        <dgm:alg type="sp"/>
        <dgm:shape xmlns:r="http://schemas.openxmlformats.org/officeDocument/2006/relationships" r:blip="">
          <dgm:adjLst/>
        </dgm:shape>
        <dgm:presOf/>
        <dgm:forEach name="Name39" ref="parentBackgroundRepeat"/>
      </dgm:layoutNode>
      <dgm:choose name="Name40">
        <dgm:if name="Name41" axis="ch" ptType="node" func="cnt" op="gte" val="1">
          <dgm:layoutNode name="Child1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2"/>
      </dgm:choose>
      <dgm:layoutNode name="Parent11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3" axis="ch" ptType="node" st="10" cnt="1"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44" ref="accentRepeat"/>
      </dgm:layoutNode>
      <dgm:layoutNode name="ParentBackground10">
        <dgm:alg type="sp"/>
        <dgm:shape xmlns:r="http://schemas.openxmlformats.org/officeDocument/2006/relationships" r:blip="">
          <dgm:adjLst/>
        </dgm:shape>
        <dgm:presOf/>
        <dgm:forEach name="Name45" ref="parentBackgroundRepeat"/>
      </dgm:layoutNode>
      <dgm:choose name="Name46">
        <dgm:if name="Name47" axis="ch" ptType="node" func="cnt" op="gte" val="1">
          <dgm:layoutNode name="Child10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8"/>
      </dgm:choose>
      <dgm:layoutNode name="Parent10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9" axis="ch" ptType="node" st="9" cnt="1"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50" ref="accentRepeat"/>
      </dgm:layoutNode>
      <dgm:layoutNode name="ParentBackground9">
        <dgm:alg type="sp"/>
        <dgm:shape xmlns:r="http://schemas.openxmlformats.org/officeDocument/2006/relationships" r:blip="">
          <dgm:adjLst/>
        </dgm:shape>
        <dgm:presOf/>
        <dgm:forEach name="Name51" ref="parentBackgroundRepeat"/>
      </dgm:layoutNode>
      <dgm:choose name="Name52">
        <dgm:if name="Name53" axis="ch" ptType="node" func="cnt" op="gte" val="1">
          <dgm:layoutNode name="Child9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4"/>
      </dgm:choose>
      <dgm:layoutNode name="Parent9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55" axis="ch" ptType="node" st="8" cnt="1"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56" ref="accentRepeat"/>
      </dgm:layoutNode>
      <dgm:layoutNode name="ParentBackground8">
        <dgm:alg type="sp"/>
        <dgm:shape xmlns:r="http://schemas.openxmlformats.org/officeDocument/2006/relationships" r:blip="">
          <dgm:adjLst/>
        </dgm:shape>
        <dgm:presOf/>
        <dgm:forEach name="Name57" ref="parentBackgroundRepeat"/>
      </dgm:layoutNode>
      <dgm:choose name="Name58">
        <dgm:if name="Name59" axis="ch" ptType="node" func="cnt" op="gte" val="1">
          <dgm:layoutNode name="Child8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0"/>
      </dgm:choose>
      <dgm:layoutNode name="Parent8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1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62" ref="accentRepeat"/>
      </dgm:layoutNode>
      <dgm:layoutNode name="ParentBackground7">
        <dgm:alg type="sp"/>
        <dgm:shape xmlns:r="http://schemas.openxmlformats.org/officeDocument/2006/relationships" r:blip="">
          <dgm:adjLst/>
        </dgm:shape>
        <dgm:presOf/>
        <dgm:forEach name="Name63" ref="parentBackgroundRepeat"/>
      </dgm:layoutNode>
      <dgm:choose name="Name64">
        <dgm:if name="Name65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6"/>
      </dgm:choose>
      <dgm:layoutNode name="Parent7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7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68" ref="accentRepeat"/>
      </dgm:layoutNode>
      <dgm:layoutNode name="ParentBackground6">
        <dgm:alg type="sp"/>
        <dgm:shape xmlns:r="http://schemas.openxmlformats.org/officeDocument/2006/relationships" r:blip="">
          <dgm:adjLst/>
        </dgm:shape>
        <dgm:presOf/>
        <dgm:forEach name="Name69" ref="parentBackgroundRepeat"/>
      </dgm:layoutNode>
      <dgm:choose name="Name70">
        <dgm:if name="Name71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  <dgm:layoutNode name="Parent6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3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74" ref="accentRepeat"/>
      </dgm:layoutNode>
      <dgm:layoutNode name="ParentBackground5">
        <dgm:alg type="sp"/>
        <dgm:shape xmlns:r="http://schemas.openxmlformats.org/officeDocument/2006/relationships" r:blip="">
          <dgm:adjLst/>
        </dgm:shape>
        <dgm:presOf/>
        <dgm:forEach name="Name75" ref="parentBackgroundRepeat"/>
      </dgm:layoutNode>
      <dgm:choose name="Name76">
        <dgm:if name="Name77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8"/>
      </dgm:choose>
      <dgm:layoutNode name="Parent5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9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80" ref="accentRepeat"/>
      </dgm:layoutNode>
      <dgm:layoutNode name="ParentBackground4">
        <dgm:alg type="sp"/>
        <dgm:shape xmlns:r="http://schemas.openxmlformats.org/officeDocument/2006/relationships" r:blip="">
          <dgm:adjLst/>
        </dgm:shape>
        <dgm:presOf/>
        <dgm:forEach name="Name81" ref="parentBackgroundRepeat"/>
      </dgm:layoutNode>
      <dgm:choose name="Name82">
        <dgm:if name="Name8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4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layoutNode name="ParentBackground3">
        <dgm:alg type="sp"/>
        <dgm:shape xmlns:r="http://schemas.openxmlformats.org/officeDocument/2006/relationships" r:blip="">
          <dgm:adjLst/>
        </dgm:shape>
        <dgm:presOf/>
        <dgm:forEach name="Name87" ref="parentBackgroundRepeat"/>
      </dgm:layoutNode>
      <dgm:choose name="Name88">
        <dgm:if name="Name89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0"/>
      </dgm:choose>
      <dgm:layoutNode name="Parent3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1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92" ref="accentRepeat"/>
      </dgm:layoutNode>
      <dgm:layoutNode name="ParentBackground2" styleLbl="fgAcc1">
        <dgm:alg type="sp"/>
        <dgm:shape xmlns:r="http://schemas.openxmlformats.org/officeDocument/2006/relationships" r:blip="">
          <dgm:adjLst/>
        </dgm:shape>
        <dgm:presOf/>
        <dgm:forEach name="Name93" ref="parentBackgroundRepeat"/>
      </dgm:layoutNode>
      <dgm:choose name="Name94">
        <dgm:if name="Name95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6"/>
      </dgm:choose>
      <dgm:layoutNode name="Parent2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7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98" ref="accentRepeat"/>
      </dgm:layoutNode>
      <dgm:layoutNode name="ParentBackground1">
        <dgm:alg type="sp"/>
        <dgm:shape xmlns:r="http://schemas.openxmlformats.org/officeDocument/2006/relationships" r:blip="">
          <dgm:adjLst/>
        </dgm:shape>
        <dgm:presOf/>
        <dgm:forEach name="Name99" ref="parentBackgroundRepeat"/>
      </dgm:layoutNode>
      <dgm:choose name="Name100">
        <dgm:if name="Name101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102"/>
      </dgm:choose>
      <dgm:layoutNode name="Parent1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43BF0BA8-7E7E-4520-AC48-48AE3A2989A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6908E2F9-E684-4970-B4FD-149444D8A09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08709A99-FF6B-4CC9-BCE2-B76F637E082D}" type="datetime1">
              <a:rPr lang="ru-RU" smtClean="0"/>
              <a:t>13.06.2020</a:t>
            </a:fld>
            <a:endParaRPr lang="ru-RU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6F2F2575-3010-4D91-B512-6E3CAAB127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5" name="Номер слайда 4">
            <a:extLst>
              <a:ext uri="{FF2B5EF4-FFF2-40B4-BE49-F238E27FC236}">
                <a16:creationId xmlns:a16="http://schemas.microsoft.com/office/drawing/2014/main" id="{C96E587E-F2C4-4A71-A288-61F83628ADC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0B83F970-A231-45BD-97AC-2EA73D2BC1C2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1911715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noProof="0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DE853D-8517-41A1-954E-274C45D558FB}" type="datetime1">
              <a:rPr lang="ru-RU" smtClean="0"/>
              <a:pPr/>
              <a:t>13.06.2020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noProof="0" dirty="0"/>
              <a:t>Образец текста</a:t>
            </a:r>
          </a:p>
          <a:p>
            <a:pPr lvl="1" rtl="0"/>
            <a:r>
              <a:rPr lang="ru-RU" noProof="0" dirty="0"/>
              <a:t>Второй уровень</a:t>
            </a:r>
          </a:p>
          <a:p>
            <a:pPr lvl="2" rtl="0"/>
            <a:r>
              <a:rPr lang="ru-RU" noProof="0" dirty="0"/>
              <a:t>Третий уровень</a:t>
            </a:r>
          </a:p>
          <a:p>
            <a:pPr lvl="3" rtl="0"/>
            <a:r>
              <a:rPr lang="ru-RU" noProof="0" dirty="0"/>
              <a:t>Четвертый уровень</a:t>
            </a:r>
          </a:p>
          <a:p>
            <a:pPr lvl="4" rtl="0"/>
            <a:r>
              <a:rPr lang="ru-RU" noProof="0" dirty="0"/>
              <a:t>Пятый уровень</a:t>
            </a:r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noProof="0" dirty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E35A0C8E-E5FA-4BA7-AA40-1087BE768251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1540922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E35A0C8E-E5FA-4BA7-AA40-1087BE768251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617541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E35A0C8E-E5FA-4BA7-AA40-1087BE768251}" type="slidenum">
              <a:rPr lang="ru-RU" smtClean="0"/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340103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E35A0C8E-E5FA-4BA7-AA40-1087BE768251}" type="slidenum">
              <a:rPr lang="ru-RU" smtClean="0"/>
              <a:t>13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772734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 6" descr="HD-ShadowLong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Рисунок 7" descr="HD-ShadowShort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Прямоугольник 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Прямоугольник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rtlCol="0" anchor="b">
            <a:noAutofit/>
          </a:bodyPr>
          <a:lstStyle>
            <a:lvl1pPr algn="r">
              <a:defRPr sz="540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Подзаголовок 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 rtlCol="0"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/>
              <a:t>Образец подзаголовка</a:t>
            </a:r>
            <a:endParaRPr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E94EDFF-1DB3-4B6D-A179-4F43269DC11E}" type="datetime1">
              <a:rPr lang="ru-RU" noProof="0" smtClean="0"/>
              <a:t>13.06.2020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 dirty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 rtlCol="0"/>
          <a:lstStyle/>
          <a:p>
            <a:pPr rtl="0"/>
            <a:fld id="{6D22F896-40B5-4ADD-8801-0D06FADFA095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2084656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 descr="HD-ShadowLong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Рисунок 15" descr="HD-ShadowShort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Прямоугольник 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Прямоугольник 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Объект 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6004237-1292-49D1-8DC7-18DFC710A314}" type="datetime1">
              <a:rPr lang="ru-RU" noProof="0" smtClean="0"/>
              <a:t>13.06.2020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 dirty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7465841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HD-ShadowLong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Рисунок 7" descr="HD-ShadowShort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Прямоугольник 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Прямоугольник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rtlCol="0" anchor="ctr">
            <a:normAutofit/>
          </a:bodyPr>
          <a:lstStyle>
            <a:lvl1pPr algn="r">
              <a:defRPr sz="360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 rtlCol="0"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FF11FBE-AF43-4042-9793-4E1C45A34698}" type="datetime1">
              <a:rPr lang="ru-RU" noProof="0" smtClean="0"/>
              <a:t>13.06.2020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 dirty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 rtlCol="0"/>
          <a:lstStyle/>
          <a:p>
            <a:pPr rtl="0"/>
            <a:fld id="{6D22F896-40B5-4ADD-8801-0D06FADFA095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6785190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типа содержимог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HD-ShadowLong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Рисунок 8" descr="HD-ShadowShort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Прямоугольник 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4" name="Объект 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B000D13-8726-4683-9078-033423975A63}" type="datetime1">
              <a:rPr lang="ru-RU" noProof="0" smtClean="0"/>
              <a:t>13.06.2020</a:t>
            </a:fld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 dirty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7862051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HD-ShadowLong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Рисунок 10" descr="HD-ShadowShort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Прямоугольник 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Прямоугольник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680320" y="2336873"/>
            <a:ext cx="4698358" cy="693135"/>
          </a:xfrm>
        </p:spPr>
        <p:txBody>
          <a:bodyPr rtlCol="0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" name="Объект 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5" name="Текст 4"/>
          <p:cNvSpPr>
            <a:spLocks noGrp="1"/>
          </p:cNvSpPr>
          <p:nvPr>
            <p:ph type="body" sz="quarter" idx="3"/>
          </p:nvPr>
        </p:nvSpPr>
        <p:spPr>
          <a:xfrm>
            <a:off x="5594122" y="2336873"/>
            <a:ext cx="4700060" cy="692076"/>
          </a:xfrm>
        </p:spPr>
        <p:txBody>
          <a:bodyPr rtlCol="0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6" name="Объект 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0F28916-0262-415C-856E-523DEA200F98}" type="datetime1">
              <a:rPr lang="ru-RU" noProof="0" smtClean="0"/>
              <a:t>13.06.2020</a:t>
            </a:fld>
            <a:endParaRPr lang="ru-RU" noProof="0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 dirty="0"/>
          </a:p>
        </p:txBody>
      </p:sp>
      <p:sp>
        <p:nvSpPr>
          <p:cNvPr id="9" name="Номер слайда 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7998105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HD-ShadowLong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Рисунок 6" descr="HD-ShadowShort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Прямоугольник 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610A27D-CDB4-4637-B2E6-F1EC4FE0713B}" type="datetime1">
              <a:rPr lang="ru-RU" noProof="0" smtClean="0"/>
              <a:t>13.06.2020</a:t>
            </a:fld>
            <a:endParaRPr lang="ru-RU" noProof="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 dirty="0"/>
          </a:p>
        </p:txBody>
      </p:sp>
      <p:sp>
        <p:nvSpPr>
          <p:cNvPr id="5" name="Номер слайда 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0997173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HD-ShadowShort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Прямоугольник 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451FEF9-E1FB-4345-84DE-D933AB273D43}" type="datetime1">
              <a:rPr lang="ru-RU" noProof="0" smtClean="0"/>
              <a:t>13.06.2020</a:t>
            </a:fld>
            <a:endParaRPr lang="ru-RU" noProof="0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 dirty="0"/>
          </a:p>
        </p:txBody>
      </p:sp>
      <p:sp>
        <p:nvSpPr>
          <p:cNvPr id="4" name="Номер слайда 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3807848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HD-ShadowLong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Рисунок 8" descr="HD-ShadowShort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Прямоугольник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rtlCol="0" anchor="ctr">
            <a:normAutofit/>
          </a:bodyPr>
          <a:lstStyle>
            <a:lvl1pPr>
              <a:defRPr sz="360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rtlCol="0"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58AEEDF-8411-4983-A44A-AE900D545551}" type="datetime1">
              <a:rPr lang="ru-RU" noProof="0" smtClean="0"/>
              <a:t>13.06.2020</a:t>
            </a:fld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 dirty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2448385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 7" descr="HD-ShadowLong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Рисунок 8" descr="HD-ShadowShort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Прямоугольник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rtlCol="0" anchor="ctr">
            <a:normAutofit/>
          </a:bodyPr>
          <a:lstStyle>
            <a:lvl1pPr>
              <a:defRPr sz="360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Рисунок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rtlCol="0"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24232D4-5953-4F35-B53D-86CB1793CBA6}" type="datetime1">
              <a:rPr lang="ru-RU" noProof="0" smtClean="0"/>
              <a:t>13.06.2020</a:t>
            </a:fld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 dirty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644493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ый 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HD-ShadowLong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Рисунок 8" descr="HD-ShadowShort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Прямоугольник 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Прямоугольник 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rtlCol="0" anchor="b">
            <a:normAutofit/>
          </a:bodyPr>
          <a:lstStyle>
            <a:lvl1pPr>
              <a:defRPr sz="240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Рисунок 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2B82F6C-251C-49F4-9421-6D090EFAFB7C}" type="datetime1">
              <a:rPr lang="ru-RU" noProof="0" smtClean="0"/>
              <a:t>13.06.2020</a:t>
            </a:fld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 rtlCol="0"/>
          <a:lstStyle/>
          <a:p>
            <a:pPr rtl="0"/>
            <a:fld id="{6D22F896-40B5-4ADD-8801-0D06FADFA095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8843327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 7" descr="HD-ShadowLong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Рисунок 8" descr="HD-ShadowShort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Прямоугольник 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Прямоугольник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rtlCol="0" anchor="ctr"/>
          <a:lstStyle>
            <a:lvl1pPr>
              <a:defRPr sz="320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rtlCol="0"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BB103AA-9DEA-467E-AA99-1DF46DE1A829}" type="datetime1">
              <a:rPr lang="ru-RU" noProof="0" smtClean="0"/>
              <a:t>13.06.2020</a:t>
            </a:fld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 rtlCol="0"/>
          <a:lstStyle/>
          <a:p>
            <a:pPr rtl="0"/>
            <a:fld id="{6D22F896-40B5-4ADD-8801-0D06FADFA095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5244525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HD-ShadowLong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Рисунок 12" descr="HD-ShadowShort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Прямоугольник 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Прямоугольник 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rtlCol="0" anchor="ctr"/>
          <a:lstStyle>
            <a:lvl1pPr>
              <a:defRPr sz="320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12" name="Текст 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rtlCol="0"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4D29FE0-54FA-4046-9B8A-B93BEA1C82A2}" type="datetime1">
              <a:rPr lang="ru-RU" noProof="0" smtClean="0"/>
              <a:t>13.06.2020</a:t>
            </a:fld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 rtlCol="0"/>
          <a:lstStyle/>
          <a:p>
            <a:pPr rtl="0"/>
            <a:fld id="{6D22F896-40B5-4ADD-8801-0D06FADFA095}" type="slidenum">
              <a:rPr lang="ru-RU" noProof="0" smtClean="0"/>
              <a:t>‹#›</a:t>
            </a:fld>
            <a:endParaRPr lang="ru-RU" noProof="0" dirty="0"/>
          </a:p>
        </p:txBody>
      </p:sp>
      <p:sp>
        <p:nvSpPr>
          <p:cNvPr id="16" name="Надпись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rtl="0"/>
            <a:r>
              <a:rPr lang="ru-RU" sz="7200" noProof="0" dirty="0">
                <a:solidFill>
                  <a:schemeClr val="tx1"/>
                </a:solidFill>
                <a:effectLst/>
              </a:rPr>
              <a:t>«</a:t>
            </a:r>
          </a:p>
        </p:txBody>
      </p:sp>
      <p:sp>
        <p:nvSpPr>
          <p:cNvPr id="17" name="Надпись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 rtl="0"/>
            <a:r>
              <a:rPr lang="ru-RU" sz="7200" noProof="0" dirty="0">
                <a:solidFill>
                  <a:schemeClr val="tx1"/>
                </a:solidFill>
                <a:effectLst/>
              </a:rPr>
              <a:t>»</a:t>
            </a:r>
          </a:p>
        </p:txBody>
      </p:sp>
    </p:spTree>
    <p:extLst>
      <p:ext uri="{BB962C8B-B14F-4D97-AF65-F5344CB8AC3E}">
        <p14:creationId xmlns:p14="http://schemas.microsoft.com/office/powerpoint/2010/main" val="17217693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HD-ShadowLong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Рисунок 9" descr="HD-ShadowShort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Прямоугольник 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Прямоугольник 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rtlCol="0"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0FA97C4-2C80-4D76-91DD-0E9755066147}" type="datetime1">
              <a:rPr lang="ru-RU" noProof="0" smtClean="0"/>
              <a:t>13.06.2020</a:t>
            </a:fld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 rtlCol="0"/>
          <a:lstStyle/>
          <a:p>
            <a:pPr rtl="0"/>
            <a:fld id="{6D22F896-40B5-4ADD-8801-0D06FADFA095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9901404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ойной столбе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HD-ShadowLong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Рисунок 13" descr="HD-ShadowShort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Прямоугольник 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Прямоугольник 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Заголовок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7" name="Текст 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8" name="Текст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9" name="Текст 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10" name="Текст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11" name="Текст 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12" name="Текст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F713A8A-E5AE-4FAA-95CE-9EC542C83612}" type="datetime1">
              <a:rPr lang="ru-RU" noProof="0" smtClean="0"/>
              <a:t>13.06.2020</a:t>
            </a:fld>
            <a:endParaRPr lang="ru-RU" noProof="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 dirty="0"/>
          </a:p>
        </p:txBody>
      </p:sp>
      <p:sp>
        <p:nvSpPr>
          <p:cNvPr id="5" name="Номер слайда 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4510269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 descr="HD-ShadowLong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Рисунок 15" descr="HD-ShadowShort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Прямоугольник 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Прямоугольник 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Заголовок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19" name="Текст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20" name="Рисунок 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21" name="Текст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22" name="Текст 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23" name="Рисунок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24" name="Текст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25" name="Текст 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26" name="Рисунок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27" name="Текст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CFC4BF4-37A9-42C5-A0FE-5A1116704A6C}" type="datetime1">
              <a:rPr lang="ru-RU" noProof="0" smtClean="0"/>
              <a:t>13.06.2020</a:t>
            </a:fld>
            <a:endParaRPr lang="ru-RU" noProof="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 dirty="0"/>
          </a:p>
        </p:txBody>
      </p:sp>
      <p:sp>
        <p:nvSpPr>
          <p:cNvPr id="5" name="Номер слайда 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8975224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HD-ShadowLong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Рисунок 7" descr="HD-ShadowShort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Прямоугольник 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Прямоугольник 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r">
              <a:defRPr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Вертикальный текст 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1A83E18-9880-4DA7-A3CD-D321F8D1F71E}" type="datetime1">
              <a:rPr lang="ru-RU" noProof="0" smtClean="0"/>
              <a:t>13.06.2020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 dirty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4434697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Прямоугольник 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Вертикальный заголовок 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Вертикальный текст 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 rtlCol="0"/>
          <a:lstStyle/>
          <a:p>
            <a:pPr rtl="0"/>
            <a:fld id="{850B627A-1E2D-4A25-BC84-AB4BC2B08E72}" type="datetime1">
              <a:rPr lang="ru-RU" noProof="0" smtClean="0"/>
              <a:t>13.06.2020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 rtlCol="0"/>
          <a:lstStyle/>
          <a:p>
            <a:pPr rtl="0"/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rtlCol="0" anchor="t"/>
          <a:lstStyle>
            <a:lvl1pPr algn="ctr">
              <a:defRPr/>
            </a:lvl1pPr>
          </a:lstStyle>
          <a:p>
            <a:pPr rtl="0"/>
            <a:fld id="{6D22F896-40B5-4ADD-8801-0D06FADFA095}" type="slidenum">
              <a:rPr lang="ru-RU" noProof="0" smtClean="0"/>
              <a:pPr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835794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hashOverlay-FullResolve.png"/>
          <p:cNvPicPr>
            <a:picLocks noChangeAspect="1"/>
          </p:cNvPicPr>
          <p:nvPr/>
        </p:nvPicPr>
        <p:blipFill>
          <a:blip r:embed="rId19" cstate="email">
            <a:alphaModFix amt="1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ru-RU" noProof="0" dirty="0"/>
              <a:t>Стиль образца заголовка</a:t>
            </a:r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noProof="0" dirty="0"/>
              <a:t>Образец текста</a:t>
            </a:r>
          </a:p>
          <a:p>
            <a:pPr lvl="1" rtl="0"/>
            <a:r>
              <a:rPr lang="ru-RU" noProof="0" dirty="0"/>
              <a:t>Второй уровень</a:t>
            </a:r>
          </a:p>
          <a:p>
            <a:pPr lvl="2" rtl="0"/>
            <a:r>
              <a:rPr lang="ru-RU" noProof="0" dirty="0"/>
              <a:t>Третий уровень</a:t>
            </a:r>
          </a:p>
          <a:p>
            <a:pPr lvl="3" rtl="0"/>
            <a:r>
              <a:rPr lang="ru-RU" noProof="0" dirty="0"/>
              <a:t>Четвертый уровень</a:t>
            </a:r>
          </a:p>
          <a:p>
            <a:pPr lvl="4" rtl="0"/>
            <a:r>
              <a:rPr lang="ru-RU" noProof="0" dirty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ABE3BC12-2FCD-4B9F-A5F7-26601A0FF772}" type="datetime1">
              <a:rPr lang="ru-RU" noProof="0" smtClean="0"/>
              <a:t>13.06.2020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6D22F896-40B5-4ADD-8801-0D06FADFA095}" type="slidenum">
              <a:rPr lang="ru-RU" noProof="0" smtClean="0"/>
              <a:pPr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85806338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  <p:sldLayoutId id="2147483700" r:id="rId13"/>
    <p:sldLayoutId id="2147483701" r:id="rId14"/>
    <p:sldLayoutId id="2147483702" r:id="rId15"/>
    <p:sldLayoutId id="2147483703" r:id="rId16"/>
    <p:sldLayoutId id="2147483704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1.png"/><Relationship Id="rId7" Type="http://schemas.openxmlformats.org/officeDocument/2006/relationships/diagramLayout" Target="../diagrams/layou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diagramData" Target="../diagrams/data1.xml"/><Relationship Id="rId11" Type="http://schemas.openxmlformats.org/officeDocument/2006/relationships/image" Target="../media/image10.jpg"/><Relationship Id="rId5" Type="http://schemas.openxmlformats.org/officeDocument/2006/relationships/image" Target="../media/image4.png"/><Relationship Id="rId10" Type="http://schemas.microsoft.com/office/2007/relationships/diagramDrawing" Target="../diagrams/drawing1.xml"/><Relationship Id="rId4" Type="http://schemas.openxmlformats.org/officeDocument/2006/relationships/image" Target="../media/image2.png"/><Relationship Id="rId9" Type="http://schemas.openxmlformats.org/officeDocument/2006/relationships/diagramColors" Target="../diagrams/colors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bg2">
                <a:shade val="100000"/>
                <a:hueMod val="100000"/>
                <a:satMod val="110000"/>
                <a:lumMod val="130000"/>
              </a:schemeClr>
            </a:gs>
            <a:gs pos="100000">
              <a:schemeClr val="bg2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 4" descr="Букет цветов">
            <a:extLst>
              <a:ext uri="{FF2B5EF4-FFF2-40B4-BE49-F238E27FC236}">
                <a16:creationId xmlns:a16="http://schemas.microsoft.com/office/drawing/2014/main" id="{718EB7F9-40D1-422D-8A3D-8DE631B08A5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7813" b="7813"/>
          <a:stretch/>
        </p:blipFill>
        <p:spPr>
          <a:xfrm>
            <a:off x="-3176" y="10"/>
            <a:ext cx="12192000" cy="6857991"/>
          </a:xfrm>
          <a:prstGeom prst="rect">
            <a:avLst/>
          </a:prstGeom>
        </p:spPr>
      </p:pic>
      <p:sp>
        <p:nvSpPr>
          <p:cNvPr id="110" name="Прямоугольник 109">
            <a:extLst>
              <a:ext uri="{FF2B5EF4-FFF2-40B4-BE49-F238E27FC236}">
                <a16:creationId xmlns:a16="http://schemas.microsoft.com/office/drawing/2014/main" id="{41704883-D088-4683-A1FD-AEE53B3361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0" y="4249541"/>
            <a:ext cx="8968085" cy="1660332"/>
          </a:xfrm>
          <a:prstGeom prst="rect">
            <a:avLst/>
          </a:prstGeom>
          <a:solidFill>
            <a:schemeClr val="bg1">
              <a:lumMod val="95000"/>
              <a:lumOff val="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48F08EB-495B-4F59-9AE0-81E72B1F16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7731" y="4503929"/>
            <a:ext cx="8506069" cy="940240"/>
          </a:xfrm>
        </p:spPr>
        <p:txBody>
          <a:bodyPr rtlCol="0">
            <a:noAutofit/>
          </a:bodyPr>
          <a:lstStyle/>
          <a:p>
            <a:pPr rtl="0"/>
            <a:r>
              <a:rPr lang="ru-RU" sz="4000" dirty="0"/>
              <a:t>Группа ВК «Совет молодежи и Профсоюз Воткинского ЛПУМГ"</a:t>
            </a:r>
          </a:p>
        </p:txBody>
      </p:sp>
      <p:sp>
        <p:nvSpPr>
          <p:cNvPr id="3" name="Подзаголовок 2">
            <a:extLst>
              <a:ext uri="{FF2B5EF4-FFF2-40B4-BE49-F238E27FC236}">
                <a16:creationId xmlns:a16="http://schemas.microsoft.com/office/drawing/2014/main" id="{973B736C-9A72-4014-8CFF-9DFDB6F30F3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0322" y="5430648"/>
            <a:ext cx="8133478" cy="406566"/>
          </a:xfrm>
        </p:spPr>
        <p:txBody>
          <a:bodyPr rtlCol="0">
            <a:normAutofit/>
          </a:bodyPr>
          <a:lstStyle/>
          <a:p>
            <a:pPr rtl="0"/>
            <a:r>
              <a:rPr lang="en-US" sz="1800" dirty="0"/>
              <a:t>June 13, 2020</a:t>
            </a:r>
            <a:endParaRPr lang="ru-RU" sz="1800" dirty="0"/>
          </a:p>
        </p:txBody>
      </p:sp>
      <p:sp>
        <p:nvSpPr>
          <p:cNvPr id="112" name="Прямоугольник 111">
            <a:extLst>
              <a:ext uri="{FF2B5EF4-FFF2-40B4-BE49-F238E27FC236}">
                <a16:creationId xmlns:a16="http://schemas.microsoft.com/office/drawing/2014/main" id="{A9C04EC1-26B9-40BD-84A6-B2C0A913D0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11715" y="4249541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4" name="Прямоугольник 113">
            <a:extLst>
              <a:ext uri="{FF2B5EF4-FFF2-40B4-BE49-F238E27FC236}">
                <a16:creationId xmlns:a16="http://schemas.microsoft.com/office/drawing/2014/main" id="{9BAB74E2-5A82-47FD-BBB4-BFD47779FF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902314"/>
            <a:ext cx="8968085" cy="27594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sp>
        <p:nvSpPr>
          <p:cNvPr id="116" name="Прямоугольник 115">
            <a:extLst>
              <a:ext uri="{FF2B5EF4-FFF2-40B4-BE49-F238E27FC236}">
                <a16:creationId xmlns:a16="http://schemas.microsoft.com/office/drawing/2014/main" id="{9C4FFB60-A034-4994-8F55-E38D4F31C8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11715" y="5902314"/>
            <a:ext cx="3080285" cy="275942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579439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12857C15-ADB7-4C92-B948-B99B6ECDD0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327" y="778236"/>
            <a:ext cx="6996546" cy="1099055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Ссылка для перехода</a:t>
            </a:r>
          </a:p>
          <a:p>
            <a:pPr marL="0" indent="0">
              <a:buNone/>
            </a:pPr>
            <a:r>
              <a:rPr lang="en-US" dirty="0"/>
              <a:t>https://vk.com/movtlpu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6876FF4-935D-4A7F-B8D1-A71E9ACA8A82}"/>
              </a:ext>
            </a:extLst>
          </p:cNvPr>
          <p:cNvPicPr/>
          <p:nvPr/>
        </p:nvPicPr>
        <p:blipFill rotWithShape="1">
          <a:blip r:embed="rId2"/>
          <a:srcRect l="24093" t="13733" r="12901" b="4969"/>
          <a:stretch/>
        </p:blipFill>
        <p:spPr bwMode="auto">
          <a:xfrm>
            <a:off x="3616036" y="2131867"/>
            <a:ext cx="6087341" cy="443518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Объект 2">
            <a:extLst>
              <a:ext uri="{FF2B5EF4-FFF2-40B4-BE49-F238E27FC236}">
                <a16:creationId xmlns:a16="http://schemas.microsoft.com/office/drawing/2014/main" id="{8921EA7B-F109-48AA-A6F3-B6C5C162C24A}"/>
              </a:ext>
            </a:extLst>
          </p:cNvPr>
          <p:cNvSpPr txBox="1">
            <a:spLocks/>
          </p:cNvSpPr>
          <p:nvPr/>
        </p:nvSpPr>
        <p:spPr>
          <a:xfrm>
            <a:off x="425161" y="3429000"/>
            <a:ext cx="2996912" cy="17941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dirty="0"/>
              <a:t>Команда: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ru-RU" dirty="0"/>
              <a:t>Анна Окунева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ru-RU" dirty="0"/>
              <a:t>Алексей </a:t>
            </a:r>
            <a:r>
              <a:rPr lang="ru-RU" dirty="0" err="1"/>
              <a:t>Чураков</a:t>
            </a:r>
            <a:endParaRPr lang="ru-RU" dirty="0"/>
          </a:p>
        </p:txBody>
      </p:sp>
      <p:sp>
        <p:nvSpPr>
          <p:cNvPr id="6" name="Объект 2">
            <a:extLst>
              <a:ext uri="{FF2B5EF4-FFF2-40B4-BE49-F238E27FC236}">
                <a16:creationId xmlns:a16="http://schemas.microsoft.com/office/drawing/2014/main" id="{D1D73E7F-F366-46DC-AC73-7B04079C5856}"/>
              </a:ext>
            </a:extLst>
          </p:cNvPr>
          <p:cNvSpPr txBox="1">
            <a:spLocks/>
          </p:cNvSpPr>
          <p:nvPr/>
        </p:nvSpPr>
        <p:spPr>
          <a:xfrm>
            <a:off x="10289598" y="6419578"/>
            <a:ext cx="2195946" cy="294952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June 13, 2020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180231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85AD489-C03C-48C5-85E0-038E73E6C2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Цель и миссия</a:t>
            </a:r>
          </a:p>
        </p:txBody>
      </p:sp>
      <p:sp>
        <p:nvSpPr>
          <p:cNvPr id="4" name="Объект 2">
            <a:extLst>
              <a:ext uri="{FF2B5EF4-FFF2-40B4-BE49-F238E27FC236}">
                <a16:creationId xmlns:a16="http://schemas.microsoft.com/office/drawing/2014/main" id="{8B9CF23C-ED1B-40B4-B3FE-2128A8A48A7B}"/>
              </a:ext>
            </a:extLst>
          </p:cNvPr>
          <p:cNvSpPr txBox="1">
            <a:spLocks/>
          </p:cNvSpPr>
          <p:nvPr/>
        </p:nvSpPr>
        <p:spPr>
          <a:xfrm>
            <a:off x="519970" y="2170081"/>
            <a:ext cx="4507058" cy="285375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2000" dirty="0"/>
              <a:t>Организация мероприятий в целях повышения трудовой активности, привлечение к научно-техническому творчеству, раскрытию творческого потенциала, формированию общественного сознания, адаптации молодых работников и специалистов Воткинского ЛПУ</a:t>
            </a:r>
          </a:p>
        </p:txBody>
      </p:sp>
      <p:sp>
        <p:nvSpPr>
          <p:cNvPr id="6" name="Объект 2">
            <a:extLst>
              <a:ext uri="{FF2B5EF4-FFF2-40B4-BE49-F238E27FC236}">
                <a16:creationId xmlns:a16="http://schemas.microsoft.com/office/drawing/2014/main" id="{E610372D-BEE4-4DF5-9B2C-9F6F37BD32FD}"/>
              </a:ext>
            </a:extLst>
          </p:cNvPr>
          <p:cNvSpPr txBox="1">
            <a:spLocks/>
          </p:cNvSpPr>
          <p:nvPr/>
        </p:nvSpPr>
        <p:spPr>
          <a:xfrm>
            <a:off x="519970" y="5209308"/>
            <a:ext cx="4668982" cy="135774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2000" dirty="0">
                <a:solidFill>
                  <a:schemeClr val="tx2"/>
                </a:solidFill>
              </a:rPr>
              <a:t>Собственным примером хотим вдохновить общество развиваться, улучшать город, создавать новые проекты и инициативы</a:t>
            </a:r>
          </a:p>
        </p:txBody>
      </p:sp>
      <p:sp>
        <p:nvSpPr>
          <p:cNvPr id="7" name="Объект 2">
            <a:extLst>
              <a:ext uri="{FF2B5EF4-FFF2-40B4-BE49-F238E27FC236}">
                <a16:creationId xmlns:a16="http://schemas.microsoft.com/office/drawing/2014/main" id="{62A162E6-C116-4472-9984-B8B7A4845D8F}"/>
              </a:ext>
            </a:extLst>
          </p:cNvPr>
          <p:cNvSpPr txBox="1">
            <a:spLocks/>
          </p:cNvSpPr>
          <p:nvPr/>
        </p:nvSpPr>
        <p:spPr>
          <a:xfrm>
            <a:off x="10289598" y="6419578"/>
            <a:ext cx="2195946" cy="294952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June 13, 2020</a:t>
            </a:r>
            <a:endParaRPr lang="ru-RU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004C0E9-747D-431E-BB92-452B5CA4B3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1103" y="2303261"/>
            <a:ext cx="5748509" cy="3828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7504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bg2">
                <a:shade val="100000"/>
                <a:hueMod val="100000"/>
                <a:satMod val="110000"/>
                <a:lumMod val="130000"/>
              </a:schemeClr>
            </a:gs>
            <a:gs pos="100000">
              <a:schemeClr val="bg2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321D838-2C7E-4177-9DD3-DAC78324A2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 cstate="email">
            <a:alphaModFix amt="1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3" name="Рисунок 12">
            <a:extLst>
              <a:ext uri="{FF2B5EF4-FFF2-40B4-BE49-F238E27FC236}">
                <a16:creationId xmlns:a16="http://schemas.microsoft.com/office/drawing/2014/main" id="{224C28B3-E902-49D1-98A0-582D277A0E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5" name="Рисунок 14">
            <a:extLst>
              <a:ext uri="{FF2B5EF4-FFF2-40B4-BE49-F238E27FC236}">
                <a16:creationId xmlns:a16="http://schemas.microsoft.com/office/drawing/2014/main" id="{F3A6C14C-E755-4A02-821B-6EA2D4C9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Прямоугольник 16">
            <a:extLst>
              <a:ext uri="{FF2B5EF4-FFF2-40B4-BE49-F238E27FC236}">
                <a16:creationId xmlns:a16="http://schemas.microsoft.com/office/drawing/2014/main" id="{6478287C-E119-4E9C-95B0-518478BD9D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" name="Прямоугольник 18">
            <a:extLst>
              <a:ext uri="{FF2B5EF4-FFF2-40B4-BE49-F238E27FC236}">
                <a16:creationId xmlns:a16="http://schemas.microsoft.com/office/drawing/2014/main" id="{EA4A294F-6D36-425B-8632-27FD6A284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 useBgFill="1">
        <p:nvSpPr>
          <p:cNvPr id="21" name="Прямоугольник 20">
            <a:extLst>
              <a:ext uri="{FF2B5EF4-FFF2-40B4-BE49-F238E27FC236}">
                <a16:creationId xmlns:a16="http://schemas.microsoft.com/office/drawing/2014/main" id="{3FECAD23-900F-4F1B-A441-6A68749F88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824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pic>
        <p:nvPicPr>
          <p:cNvPr id="23" name="Рисунок 22">
            <a:extLst>
              <a:ext uri="{FF2B5EF4-FFF2-40B4-BE49-F238E27FC236}">
                <a16:creationId xmlns:a16="http://schemas.microsoft.com/office/drawing/2014/main" id="{57943801-CAEC-4F98-9332-2A4D912846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 cstate="email">
            <a:alphaModFix amt="1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5" name="Прямоугольник 24">
            <a:extLst>
              <a:ext uri="{FF2B5EF4-FFF2-40B4-BE49-F238E27FC236}">
                <a16:creationId xmlns:a16="http://schemas.microsoft.com/office/drawing/2014/main" id="{8A233090-6C39-4F59-8A0F-86F011A7EE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55992" y="0"/>
            <a:ext cx="4636008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sp>
        <p:nvSpPr>
          <p:cNvPr id="27" name="Прямоугольник 26">
            <a:extLst>
              <a:ext uri="{FF2B5EF4-FFF2-40B4-BE49-F238E27FC236}">
                <a16:creationId xmlns:a16="http://schemas.microsoft.com/office/drawing/2014/main" id="{484DCAA0-4BF1-4FB9-97BA-D6BA630419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2" y="609600"/>
            <a:ext cx="7876030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990FFBA-DDAE-4248-B30B-2821CE5E93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3946" y="753228"/>
            <a:ext cx="7087552" cy="108093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ru-RU" dirty="0"/>
              <a:t>Целевая аудитория</a:t>
            </a:r>
          </a:p>
        </p:txBody>
      </p:sp>
      <p:pic>
        <p:nvPicPr>
          <p:cNvPr id="29" name="Рисунок 28">
            <a:extLst>
              <a:ext uri="{FF2B5EF4-FFF2-40B4-BE49-F238E27FC236}">
                <a16:creationId xmlns:a16="http://schemas.microsoft.com/office/drawing/2014/main" id="{9BC2FEA5-B399-458A-8393-E06CE40DB8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" y="1970240"/>
            <a:ext cx="7967048" cy="321164"/>
          </a:xfrm>
          <a:prstGeom prst="rect">
            <a:avLst/>
          </a:prstGeom>
        </p:spPr>
      </p:pic>
      <p:graphicFrame>
        <p:nvGraphicFramePr>
          <p:cNvPr id="7" name="Объект 6" descr="Графический элемент SmartArt для изображения процесса">
            <a:extLst>
              <a:ext uri="{FF2B5EF4-FFF2-40B4-BE49-F238E27FC236}">
                <a16:creationId xmlns:a16="http://schemas.microsoft.com/office/drawing/2014/main" id="{8397B61E-9AEA-4719-AF82-0E75A58FEE7A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895726226"/>
              </p:ext>
            </p:extLst>
          </p:nvPr>
        </p:nvGraphicFramePr>
        <p:xfrm>
          <a:off x="16733" y="1834166"/>
          <a:ext cx="6996724" cy="25888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16" name="Объект 2">
            <a:extLst>
              <a:ext uri="{FF2B5EF4-FFF2-40B4-BE49-F238E27FC236}">
                <a16:creationId xmlns:a16="http://schemas.microsoft.com/office/drawing/2014/main" id="{84AFD582-8558-4DE9-A3DA-4BD15DACA89E}"/>
              </a:ext>
            </a:extLst>
          </p:cNvPr>
          <p:cNvSpPr txBox="1">
            <a:spLocks/>
          </p:cNvSpPr>
          <p:nvPr/>
        </p:nvSpPr>
        <p:spPr>
          <a:xfrm>
            <a:off x="166255" y="4255341"/>
            <a:ext cx="7160358" cy="236713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1600" b="1" i="1" dirty="0"/>
              <a:t>Члены профсоюза, молодежные активисты, работники Воткинского ЛПУ, любители спортивных игр (футбол, волейбол, баскетбол, теннис, шахматы, хоккей, плавание, бильярд, шашки, лыжи, бег), любители активного отдыха зимой (сноуборд и лыжи в </a:t>
            </a:r>
            <a:r>
              <a:rPr lang="ru-RU" sz="1600" b="1" i="1" dirty="0" err="1"/>
              <a:t>Нечкино</a:t>
            </a:r>
            <a:r>
              <a:rPr lang="ru-RU" sz="1600" b="1" i="1" dirty="0"/>
              <a:t>), любители поесть, танцующие люди, борцы за экологию и чистоту, играющие в интеллектуальные игры, клуб веселых и находчивых, семейные люди, соблюдающие традиции (1 мая, 9 мая), постоянно участвующие в конкурсах, ..., носящие маски в период пандемии</a:t>
            </a:r>
            <a:endParaRPr lang="ru-RU" sz="1400" dirty="0"/>
          </a:p>
        </p:txBody>
      </p:sp>
      <p:sp>
        <p:nvSpPr>
          <p:cNvPr id="18" name="Объект 2">
            <a:extLst>
              <a:ext uri="{FF2B5EF4-FFF2-40B4-BE49-F238E27FC236}">
                <a16:creationId xmlns:a16="http://schemas.microsoft.com/office/drawing/2014/main" id="{FEDF1572-C7CF-4847-8B43-E4864371D4D1}"/>
              </a:ext>
            </a:extLst>
          </p:cNvPr>
          <p:cNvSpPr txBox="1">
            <a:spLocks/>
          </p:cNvSpPr>
          <p:nvPr/>
        </p:nvSpPr>
        <p:spPr>
          <a:xfrm>
            <a:off x="10289598" y="6419578"/>
            <a:ext cx="2195946" cy="294952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June 13, 2020</a:t>
            </a:r>
            <a:endParaRPr lang="ru-RU" dirty="0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E6CAECAD-2B31-4CC8-BA63-7F34BAD3CB4F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11"/>
          <a:stretch>
            <a:fillRect/>
          </a:stretch>
        </p:blipFill>
        <p:spPr>
          <a:xfrm>
            <a:off x="8071302" y="609599"/>
            <a:ext cx="3664249" cy="5496373"/>
          </a:xfrm>
        </p:spPr>
      </p:pic>
    </p:spTree>
    <p:extLst>
      <p:ext uri="{BB962C8B-B14F-4D97-AF65-F5344CB8AC3E}">
        <p14:creationId xmlns:p14="http://schemas.microsoft.com/office/powerpoint/2010/main" val="42706419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6BEE0716-F1F6-4C6B-BBDF-DC49661C1563}"/>
              </a:ext>
            </a:extLst>
          </p:cNvPr>
          <p:cNvSpPr txBox="1">
            <a:spLocks/>
          </p:cNvSpPr>
          <p:nvPr/>
        </p:nvSpPr>
        <p:spPr>
          <a:xfrm>
            <a:off x="7351728" y="2815865"/>
            <a:ext cx="4632454" cy="12262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/>
              <a:t>Контактная информация</a:t>
            </a:r>
          </a:p>
        </p:txBody>
      </p:sp>
      <p:sp>
        <p:nvSpPr>
          <p:cNvPr id="6" name="Объект 2">
            <a:extLst>
              <a:ext uri="{FF2B5EF4-FFF2-40B4-BE49-F238E27FC236}">
                <a16:creationId xmlns:a16="http://schemas.microsoft.com/office/drawing/2014/main" id="{B44DA463-4E08-41F4-B33A-1848B5F0AAE9}"/>
              </a:ext>
            </a:extLst>
          </p:cNvPr>
          <p:cNvSpPr txBox="1">
            <a:spLocks/>
          </p:cNvSpPr>
          <p:nvPr/>
        </p:nvSpPr>
        <p:spPr>
          <a:xfrm>
            <a:off x="10289598" y="6419578"/>
            <a:ext cx="2195946" cy="294952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June 13, 2020</a:t>
            </a:r>
            <a:endParaRPr lang="ru-RU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518647D-E542-4DC0-A37A-C913288D8D45}"/>
              </a:ext>
            </a:extLst>
          </p:cNvPr>
          <p:cNvPicPr/>
          <p:nvPr/>
        </p:nvPicPr>
        <p:blipFill rotWithShape="1">
          <a:blip r:embed="rId2"/>
          <a:srcRect l="28929" t="20324" r="30199" b="26758"/>
          <a:stretch/>
        </p:blipFill>
        <p:spPr bwMode="auto">
          <a:xfrm>
            <a:off x="1454727" y="257676"/>
            <a:ext cx="4502727" cy="363205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FC4F650-755F-4AB6-AD86-00D4133C91AD}"/>
              </a:ext>
            </a:extLst>
          </p:cNvPr>
          <p:cNvPicPr/>
          <p:nvPr/>
        </p:nvPicPr>
        <p:blipFill rotWithShape="1">
          <a:blip r:embed="rId3"/>
          <a:srcRect l="28929" t="41564" r="30199" b="17786"/>
          <a:stretch/>
        </p:blipFill>
        <p:spPr bwMode="auto">
          <a:xfrm>
            <a:off x="1454728" y="3889734"/>
            <a:ext cx="4502726" cy="264897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1653642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A5B34BD-BAEE-40FF-A351-94D6B553AFDD}"/>
              </a:ext>
            </a:extLst>
          </p:cNvPr>
          <p:cNvSpPr txBox="1">
            <a:spLocks/>
          </p:cNvSpPr>
          <p:nvPr/>
        </p:nvSpPr>
        <p:spPr>
          <a:xfrm>
            <a:off x="637309" y="805569"/>
            <a:ext cx="8936182" cy="7045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/>
              <a:t>Обложка группы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736C2CF-BE5A-4306-A604-3DF5D89E1089}"/>
              </a:ext>
            </a:extLst>
          </p:cNvPr>
          <p:cNvSpPr txBox="1">
            <a:spLocks/>
          </p:cNvSpPr>
          <p:nvPr/>
        </p:nvSpPr>
        <p:spPr>
          <a:xfrm>
            <a:off x="10289598" y="6419578"/>
            <a:ext cx="2195946" cy="294952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June 13, 2020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EBA12A4-D3EC-4CFC-B3A9-EB57851B2FCA}"/>
              </a:ext>
            </a:extLst>
          </p:cNvPr>
          <p:cNvPicPr/>
          <p:nvPr/>
        </p:nvPicPr>
        <p:blipFill rotWithShape="1">
          <a:blip r:embed="rId2"/>
          <a:srcRect l="25429" t="13183" r="14240" b="39758"/>
          <a:stretch/>
        </p:blipFill>
        <p:spPr bwMode="auto">
          <a:xfrm>
            <a:off x="637309" y="1801092"/>
            <a:ext cx="9652289" cy="389312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3788289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8270F57-73D9-4552-979C-FD7AF0ADCA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Контент-план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4173E3B-0C26-4AF1-92D8-8C16CE0C1B98}"/>
              </a:ext>
            </a:extLst>
          </p:cNvPr>
          <p:cNvSpPr txBox="1">
            <a:spLocks/>
          </p:cNvSpPr>
          <p:nvPr/>
        </p:nvSpPr>
        <p:spPr>
          <a:xfrm>
            <a:off x="10289598" y="6419578"/>
            <a:ext cx="2195946" cy="294952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June 13, 2020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2260228-7A8E-4FD0-835C-662B99D20E3E}"/>
              </a:ext>
            </a:extLst>
          </p:cNvPr>
          <p:cNvPicPr/>
          <p:nvPr/>
        </p:nvPicPr>
        <p:blipFill rotWithShape="1">
          <a:blip r:embed="rId2"/>
          <a:srcRect l="14619" t="23437" r="14241" b="9363"/>
          <a:stretch/>
        </p:blipFill>
        <p:spPr bwMode="auto">
          <a:xfrm>
            <a:off x="1482436" y="1995055"/>
            <a:ext cx="7980219" cy="486294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0557693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534B27-8B50-45C0-8447-30CB0DFF52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Какие улучшения?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B00FB48-B8A5-4996-8DCC-45B0C5FEFC7A}"/>
              </a:ext>
            </a:extLst>
          </p:cNvPr>
          <p:cNvSpPr txBox="1">
            <a:spLocks/>
          </p:cNvSpPr>
          <p:nvPr/>
        </p:nvSpPr>
        <p:spPr>
          <a:xfrm>
            <a:off x="10289598" y="6419578"/>
            <a:ext cx="2195946" cy="294952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June 13, 2020</a:t>
            </a:r>
            <a:endParaRPr lang="ru-RU" dirty="0"/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1ECCBA0C-0DA1-41CF-80FE-5FA1C452E160}"/>
              </a:ext>
            </a:extLst>
          </p:cNvPr>
          <p:cNvSpPr txBox="1">
            <a:spLocks/>
          </p:cNvSpPr>
          <p:nvPr/>
        </p:nvSpPr>
        <p:spPr>
          <a:xfrm>
            <a:off x="680321" y="2438401"/>
            <a:ext cx="5290990" cy="41335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2400" dirty="0"/>
              <a:t>Обложка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2400" dirty="0"/>
              <a:t>Меню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2400" dirty="0"/>
              <a:t>Кнопка действия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2400" dirty="0"/>
              <a:t>Опросы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2400" dirty="0"/>
              <a:t>Конкурсы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2400" dirty="0"/>
              <a:t>Ссылки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2400" dirty="0"/>
              <a:t>Коллаборация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2400" dirty="0"/>
              <a:t>Отложенные посты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2400" dirty="0"/>
              <a:t>Новые подписчики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ru-RU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22AC24F-6909-4DB9-9CEF-6471B395C2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91176" y="613063"/>
            <a:ext cx="3727444" cy="5690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96994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FC95F759-0AD5-4FEF-85CC-D2C00CF76641}"/>
              </a:ext>
            </a:extLst>
          </p:cNvPr>
          <p:cNvSpPr txBox="1">
            <a:spLocks/>
          </p:cNvSpPr>
          <p:nvPr/>
        </p:nvSpPr>
        <p:spPr>
          <a:xfrm>
            <a:off x="10289598" y="6419578"/>
            <a:ext cx="2195946" cy="294952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June 13, 2020</a:t>
            </a:r>
            <a:endParaRPr lang="ru-RU" dirty="0"/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9E1F9371-8AF5-4535-9718-CEBE6170B870}"/>
              </a:ext>
            </a:extLst>
          </p:cNvPr>
          <p:cNvSpPr txBox="1">
            <a:spLocks/>
          </p:cNvSpPr>
          <p:nvPr/>
        </p:nvSpPr>
        <p:spPr>
          <a:xfrm>
            <a:off x="7939520" y="2121441"/>
            <a:ext cx="3712153" cy="26151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dirty="0" err="1"/>
              <a:t>Челлендж</a:t>
            </a:r>
            <a:r>
              <a:rPr lang="ru-RU" sz="2800" dirty="0"/>
              <a:t> </a:t>
            </a:r>
            <a:r>
              <a:rPr lang="en-US" sz="2800" dirty="0"/>
              <a:t>#</a:t>
            </a:r>
            <a:r>
              <a:rPr lang="ru-RU" sz="2800" dirty="0" err="1"/>
              <a:t>крутипедали</a:t>
            </a:r>
            <a:endParaRPr lang="ru-RU" sz="2800" dirty="0"/>
          </a:p>
          <a:p>
            <a:endParaRPr lang="ru-RU" sz="3200" dirty="0"/>
          </a:p>
          <a:p>
            <a:r>
              <a:rPr lang="ru-RU" sz="2800" dirty="0"/>
              <a:t>Использование источника</a:t>
            </a:r>
          </a:p>
        </p:txBody>
      </p:sp>
      <p:sp>
        <p:nvSpPr>
          <p:cNvPr id="5" name="Объект 2">
            <a:extLst>
              <a:ext uri="{FF2B5EF4-FFF2-40B4-BE49-F238E27FC236}">
                <a16:creationId xmlns:a16="http://schemas.microsoft.com/office/drawing/2014/main" id="{D284D0D0-E5E3-4DFC-97DF-D6396311D6B9}"/>
              </a:ext>
            </a:extLst>
          </p:cNvPr>
          <p:cNvSpPr txBox="1">
            <a:spLocks/>
          </p:cNvSpPr>
          <p:nvPr/>
        </p:nvSpPr>
        <p:spPr>
          <a:xfrm>
            <a:off x="9191625" y="1727812"/>
            <a:ext cx="2195946" cy="294952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dirty="0"/>
              <a:t>03.06.2020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9EB635A-73CA-4250-8E9F-EB99EB35C6EF}"/>
              </a:ext>
            </a:extLst>
          </p:cNvPr>
          <p:cNvPicPr/>
          <p:nvPr/>
        </p:nvPicPr>
        <p:blipFill rotWithShape="1">
          <a:blip r:embed="rId2"/>
          <a:srcRect l="21929" t="13366" r="23301" b="5336"/>
          <a:stretch/>
        </p:blipFill>
        <p:spPr bwMode="auto">
          <a:xfrm>
            <a:off x="540327" y="793716"/>
            <a:ext cx="6428509" cy="527858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1852295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2">
            <a:extLst>
              <a:ext uri="{FF2B5EF4-FFF2-40B4-BE49-F238E27FC236}">
                <a16:creationId xmlns:a16="http://schemas.microsoft.com/office/drawing/2014/main" id="{45E789A3-80D9-4456-BB71-6B92956FD865}"/>
              </a:ext>
            </a:extLst>
          </p:cNvPr>
          <p:cNvSpPr txBox="1">
            <a:spLocks/>
          </p:cNvSpPr>
          <p:nvPr/>
        </p:nvSpPr>
        <p:spPr>
          <a:xfrm>
            <a:off x="9191625" y="1727812"/>
            <a:ext cx="2195946" cy="294952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dirty="0"/>
              <a:t>05.06.2020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D8E4484-346B-4010-967B-82866F4DFCCB}"/>
              </a:ext>
            </a:extLst>
          </p:cNvPr>
          <p:cNvSpPr txBox="1">
            <a:spLocks/>
          </p:cNvSpPr>
          <p:nvPr/>
        </p:nvSpPr>
        <p:spPr>
          <a:xfrm>
            <a:off x="10289598" y="6419578"/>
            <a:ext cx="2195946" cy="294952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June 13, 2020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FE70DE0-789B-4CA3-BC49-B6FF0B84C509}"/>
              </a:ext>
            </a:extLst>
          </p:cNvPr>
          <p:cNvPicPr/>
          <p:nvPr/>
        </p:nvPicPr>
        <p:blipFill rotWithShape="1">
          <a:blip r:embed="rId2"/>
          <a:srcRect l="21826" t="13183" r="23096" b="29687"/>
          <a:stretch/>
        </p:blipFill>
        <p:spPr bwMode="auto">
          <a:xfrm>
            <a:off x="498761" y="1468582"/>
            <a:ext cx="6899565" cy="448887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714C76DF-D0AD-4C0A-A563-B726E2D7BCDC}"/>
              </a:ext>
            </a:extLst>
          </p:cNvPr>
          <p:cNvSpPr txBox="1">
            <a:spLocks/>
          </p:cNvSpPr>
          <p:nvPr/>
        </p:nvSpPr>
        <p:spPr>
          <a:xfrm>
            <a:off x="7952511" y="2344811"/>
            <a:ext cx="3740728" cy="152060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dirty="0"/>
              <a:t>Активные ссылки</a:t>
            </a:r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4453439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2">
            <a:extLst>
              <a:ext uri="{FF2B5EF4-FFF2-40B4-BE49-F238E27FC236}">
                <a16:creationId xmlns:a16="http://schemas.microsoft.com/office/drawing/2014/main" id="{22782809-6866-4A12-BC92-9792B2385794}"/>
              </a:ext>
            </a:extLst>
          </p:cNvPr>
          <p:cNvSpPr txBox="1">
            <a:spLocks/>
          </p:cNvSpPr>
          <p:nvPr/>
        </p:nvSpPr>
        <p:spPr>
          <a:xfrm>
            <a:off x="9191625" y="1727812"/>
            <a:ext cx="2195946" cy="294952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dirty="0"/>
              <a:t>06.06.2020</a:t>
            </a:r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3A469B31-1DE9-4CBF-82AC-BA199BC9C3FE}"/>
              </a:ext>
            </a:extLst>
          </p:cNvPr>
          <p:cNvSpPr txBox="1">
            <a:spLocks/>
          </p:cNvSpPr>
          <p:nvPr/>
        </p:nvSpPr>
        <p:spPr>
          <a:xfrm>
            <a:off x="7952511" y="2344811"/>
            <a:ext cx="3740728" cy="152060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dirty="0"/>
              <a:t>Коллаборация</a:t>
            </a:r>
          </a:p>
          <a:p>
            <a:endParaRPr lang="ru-RU" sz="3200" dirty="0"/>
          </a:p>
        </p:txBody>
      </p:sp>
      <p:sp>
        <p:nvSpPr>
          <p:cNvPr id="4" name="Объект 2">
            <a:extLst>
              <a:ext uri="{FF2B5EF4-FFF2-40B4-BE49-F238E27FC236}">
                <a16:creationId xmlns:a16="http://schemas.microsoft.com/office/drawing/2014/main" id="{2B265507-228D-476D-8134-8A6AFCFCE4C7}"/>
              </a:ext>
            </a:extLst>
          </p:cNvPr>
          <p:cNvSpPr txBox="1">
            <a:spLocks/>
          </p:cNvSpPr>
          <p:nvPr/>
        </p:nvSpPr>
        <p:spPr>
          <a:xfrm>
            <a:off x="10289598" y="6419578"/>
            <a:ext cx="2195946" cy="294952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June 13, 2020</a:t>
            </a: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1451DC3-3659-4F22-89CD-5E47E5FB71A2}"/>
              </a:ext>
            </a:extLst>
          </p:cNvPr>
          <p:cNvPicPr/>
          <p:nvPr/>
        </p:nvPicPr>
        <p:blipFill rotWithShape="1">
          <a:blip r:embed="rId2"/>
          <a:srcRect l="21414" t="13183" r="22375" b="17786"/>
          <a:stretch/>
        </p:blipFill>
        <p:spPr bwMode="auto">
          <a:xfrm>
            <a:off x="706582" y="1274618"/>
            <a:ext cx="6774873" cy="480752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0508663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2">
            <a:extLst>
              <a:ext uri="{FF2B5EF4-FFF2-40B4-BE49-F238E27FC236}">
                <a16:creationId xmlns:a16="http://schemas.microsoft.com/office/drawing/2014/main" id="{9D86F49B-C779-4D62-B46F-B32E27D7607B}"/>
              </a:ext>
            </a:extLst>
          </p:cNvPr>
          <p:cNvSpPr txBox="1">
            <a:spLocks/>
          </p:cNvSpPr>
          <p:nvPr/>
        </p:nvSpPr>
        <p:spPr>
          <a:xfrm>
            <a:off x="9191625" y="1727812"/>
            <a:ext cx="2195946" cy="294952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dirty="0"/>
              <a:t>06.06.2020</a:t>
            </a:r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0CAB5913-CE05-4DA3-A6BD-F92FAB77348C}"/>
              </a:ext>
            </a:extLst>
          </p:cNvPr>
          <p:cNvSpPr txBox="1">
            <a:spLocks/>
          </p:cNvSpPr>
          <p:nvPr/>
        </p:nvSpPr>
        <p:spPr>
          <a:xfrm>
            <a:off x="7952511" y="2344811"/>
            <a:ext cx="3740728" cy="152060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dirty="0"/>
              <a:t>Опрос</a:t>
            </a:r>
          </a:p>
          <a:p>
            <a:endParaRPr lang="ru-RU" sz="3200" dirty="0"/>
          </a:p>
        </p:txBody>
      </p:sp>
      <p:sp>
        <p:nvSpPr>
          <p:cNvPr id="4" name="Объект 2">
            <a:extLst>
              <a:ext uri="{FF2B5EF4-FFF2-40B4-BE49-F238E27FC236}">
                <a16:creationId xmlns:a16="http://schemas.microsoft.com/office/drawing/2014/main" id="{0D0798A6-762A-4EB3-9EA7-E103FE362AFE}"/>
              </a:ext>
            </a:extLst>
          </p:cNvPr>
          <p:cNvSpPr txBox="1">
            <a:spLocks/>
          </p:cNvSpPr>
          <p:nvPr/>
        </p:nvSpPr>
        <p:spPr>
          <a:xfrm>
            <a:off x="10289598" y="6419578"/>
            <a:ext cx="2195946" cy="294952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June 13, 2020</a:t>
            </a: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068A1CD-9E94-4222-9FAD-DE81E659B279}"/>
              </a:ext>
            </a:extLst>
          </p:cNvPr>
          <p:cNvPicPr/>
          <p:nvPr/>
        </p:nvPicPr>
        <p:blipFill rotWithShape="1">
          <a:blip r:embed="rId2"/>
          <a:srcRect l="25325" t="13001" r="26596" b="4968"/>
          <a:stretch/>
        </p:blipFill>
        <p:spPr bwMode="auto">
          <a:xfrm>
            <a:off x="1177636" y="838200"/>
            <a:ext cx="5940352" cy="558137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0966583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bg2">
                <a:shade val="100000"/>
                <a:hueMod val="100000"/>
                <a:satMod val="110000"/>
                <a:lumMod val="130000"/>
              </a:schemeClr>
            </a:gs>
            <a:gs pos="100000">
              <a:schemeClr val="bg2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Группа 24">
            <a:extLst>
              <a:ext uri="{FF2B5EF4-FFF2-40B4-BE49-F238E27FC236}">
                <a16:creationId xmlns:a16="http://schemas.microsoft.com/office/drawing/2014/main" id="{8ECF6E53-BD29-4C0D-9AD3-3E1708826A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176" y="0"/>
            <a:ext cx="12192000" cy="6858001"/>
            <a:chOff x="-3176" y="0"/>
            <a:chExt cx="12192000" cy="6858001"/>
          </a:xfrm>
        </p:grpSpPr>
        <p:sp useBgFill="1">
          <p:nvSpPr>
            <p:cNvPr id="26" name="Прямоугольник 25">
              <a:extLst>
                <a:ext uri="{FF2B5EF4-FFF2-40B4-BE49-F238E27FC236}">
                  <a16:creationId xmlns:a16="http://schemas.microsoft.com/office/drawing/2014/main" id="{353D341A-76E2-4E18-9186-A23AB8AF90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88824" cy="6858001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dirty="0"/>
            </a:p>
          </p:txBody>
        </p:sp>
        <p:pic>
          <p:nvPicPr>
            <p:cNvPr id="27" name="Рисунок 26">
              <a:extLst>
                <a:ext uri="{FF2B5EF4-FFF2-40B4-BE49-F238E27FC236}">
                  <a16:creationId xmlns:a16="http://schemas.microsoft.com/office/drawing/2014/main" id="{AADD72CF-72AC-41C3-AC1A-1C864D311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3">
              <a:alphaModFix amt="1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-3176" y="0"/>
              <a:ext cx="12192000" cy="6858000"/>
            </a:xfrm>
            <a:prstGeom prst="rect">
              <a:avLst/>
            </a:prstGeom>
          </p:spPr>
        </p:pic>
      </p:grpSp>
      <p:sp>
        <p:nvSpPr>
          <p:cNvPr id="29" name="Прямоугольник 28">
            <a:extLst>
              <a:ext uri="{FF2B5EF4-FFF2-40B4-BE49-F238E27FC236}">
                <a16:creationId xmlns:a16="http://schemas.microsoft.com/office/drawing/2014/main" id="{51B680D3-33DA-4AED-8452-A96B49AAA8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0" y="4340981"/>
            <a:ext cx="8968085" cy="1660332"/>
          </a:xfrm>
          <a:prstGeom prst="rect">
            <a:avLst/>
          </a:prstGeom>
          <a:solidFill>
            <a:schemeClr val="bg1">
              <a:lumMod val="95000"/>
              <a:lumOff val="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41B0847-8314-49E9-A34A-F9CFC543C5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0322" y="4409093"/>
            <a:ext cx="8133478" cy="940240"/>
          </a:xfrm>
        </p:spPr>
        <p:txBody>
          <a:bodyPr rtlCol="0">
            <a:normAutofit/>
          </a:bodyPr>
          <a:lstStyle/>
          <a:p>
            <a:pPr rtl="0"/>
            <a:r>
              <a:rPr lang="ru-RU" sz="4800" dirty="0"/>
              <a:t>Спасибо за внимание!</a:t>
            </a:r>
          </a:p>
        </p:txBody>
      </p:sp>
      <p:sp>
        <p:nvSpPr>
          <p:cNvPr id="3" name="Подзаголовок 2">
            <a:extLst>
              <a:ext uri="{FF2B5EF4-FFF2-40B4-BE49-F238E27FC236}">
                <a16:creationId xmlns:a16="http://schemas.microsoft.com/office/drawing/2014/main" id="{F171BF5C-E064-4BCB-B2C7-ED2B0530DF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7200" y="5326528"/>
            <a:ext cx="8356600" cy="720697"/>
          </a:xfrm>
        </p:spPr>
        <p:txBody>
          <a:bodyPr rtlCol="0">
            <a:normAutofit/>
          </a:bodyPr>
          <a:lstStyle/>
          <a:p>
            <a:pPr rtl="0"/>
            <a:r>
              <a:rPr lang="ru-RU" sz="1800" dirty="0">
                <a:solidFill>
                  <a:schemeClr val="accent1"/>
                </a:solidFill>
              </a:rPr>
              <a:t>Анна Окунева</a:t>
            </a:r>
          </a:p>
          <a:p>
            <a:pPr rtl="0"/>
            <a:r>
              <a:rPr lang="en-US" sz="1800" dirty="0">
                <a:solidFill>
                  <a:schemeClr val="accent1"/>
                </a:solidFill>
              </a:rPr>
              <a:t>annaokuneva13@mail.ru</a:t>
            </a:r>
            <a:endParaRPr lang="ru-RU" sz="1800" dirty="0">
              <a:solidFill>
                <a:schemeClr val="accent1"/>
              </a:solidFill>
            </a:endParaRPr>
          </a:p>
        </p:txBody>
      </p:sp>
      <p:pic>
        <p:nvPicPr>
          <p:cNvPr id="5" name="Рисунок 4" descr="открытое окно с вьющимися цветами снаружи">
            <a:extLst>
              <a:ext uri="{FF2B5EF4-FFF2-40B4-BE49-F238E27FC236}">
                <a16:creationId xmlns:a16="http://schemas.microsoft.com/office/drawing/2014/main" id="{08C3D6AC-AE28-4838-90FB-862C5165315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1"/>
          <a:stretch/>
        </p:blipFill>
        <p:spPr>
          <a:xfrm>
            <a:off x="20" y="10"/>
            <a:ext cx="8966180" cy="4198928"/>
          </a:xfrm>
          <a:prstGeom prst="rect">
            <a:avLst/>
          </a:prstGeom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</p:pic>
      <p:sp>
        <p:nvSpPr>
          <p:cNvPr id="31" name="Прямоугольник 30">
            <a:extLst>
              <a:ext uri="{FF2B5EF4-FFF2-40B4-BE49-F238E27FC236}">
                <a16:creationId xmlns:a16="http://schemas.microsoft.com/office/drawing/2014/main" id="{AB854EE0-7215-4BC8-8518-42D6DB2065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11715" y="4340981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3" name="Прямоугольник 32">
            <a:extLst>
              <a:ext uri="{FF2B5EF4-FFF2-40B4-BE49-F238E27FC236}">
                <a16:creationId xmlns:a16="http://schemas.microsoft.com/office/drawing/2014/main" id="{2170F728-C2F1-46CE-BA22-F8F0CDF9CF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993754"/>
            <a:ext cx="8968085" cy="275942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id="{212791CF-354A-4144-A3C0-4AC8978433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11715" y="5993754"/>
            <a:ext cx="3080285" cy="275942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69013655"/>
      </p:ext>
    </p:extLst>
  </p:cSld>
  <p:clrMapOvr>
    <a:masterClrMapping/>
  </p:clrMapOvr>
</p:sld>
</file>

<file path=ppt/theme/theme1.xml><?xml version="1.0" encoding="utf-8"?>
<a:theme xmlns:a="http://schemas.openxmlformats.org/drawingml/2006/main" name="Берлин">
  <a:themeElements>
    <a:clrScheme name="Berlin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77210f24a1be23c92c90fd886aa0aa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60e05723c5c1908df1a1a4ebf11d344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89F74BE-202B-40EC-9CCD-9890F0FAE88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99E48DB-F449-4B08-BFBD-C4488AD26528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3.xml><?xml version="1.0" encoding="utf-8"?>
<ds:datastoreItem xmlns:ds="http://schemas.openxmlformats.org/officeDocument/2006/customXml" ds:itemID="{794ECD3F-6DB3-46AA-9E81-2952CB11956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tf89588135</Template>
  <TotalTime>0</TotalTime>
  <Words>265</Words>
  <Application>Microsoft Office PowerPoint</Application>
  <PresentationFormat>Широкоэкранный</PresentationFormat>
  <Paragraphs>55</Paragraphs>
  <Slides>13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7" baseType="lpstr">
      <vt:lpstr>Arial</vt:lpstr>
      <vt:lpstr>Calibri</vt:lpstr>
      <vt:lpstr>Trebuchet MS</vt:lpstr>
      <vt:lpstr>Берлин</vt:lpstr>
      <vt:lpstr>Группа ВК «Совет молодежи и Профсоюз Воткинского ЛПУМГ"</vt:lpstr>
      <vt:lpstr>Презентация PowerPoint</vt:lpstr>
      <vt:lpstr>Цель и миссия</vt:lpstr>
      <vt:lpstr>Целевая аудитория</vt:lpstr>
      <vt:lpstr>Презентация PowerPoint</vt:lpstr>
      <vt:lpstr>Презентация PowerPoint</vt:lpstr>
      <vt:lpstr>Контент-план</vt:lpstr>
      <vt:lpstr>Какие улучшения?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2020-06-12T20:16:10Z</dcterms:created>
  <dcterms:modified xsi:type="dcterms:W3CDTF">2020-06-12T21:24:50Z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