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84" r:id="rId3"/>
    <p:sldId id="257" r:id="rId4"/>
    <p:sldId id="291" r:id="rId5"/>
    <p:sldId id="288" r:id="rId6"/>
    <p:sldId id="292" r:id="rId7"/>
    <p:sldId id="290" r:id="rId8"/>
    <p:sldId id="289" r:id="rId9"/>
    <p:sldId id="279" r:id="rId10"/>
  </p:sldIdLst>
  <p:sldSz cx="9144000" cy="6858000" type="screen4x3"/>
  <p:notesSz cx="6770688" cy="99028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9A46"/>
    <a:srgbClr val="E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1" autoAdjust="0"/>
    <p:restoredTop sz="94660"/>
  </p:normalViewPr>
  <p:slideViewPr>
    <p:cSldViewPr>
      <p:cViewPr>
        <p:scale>
          <a:sx n="50" d="100"/>
          <a:sy n="50" d="100"/>
        </p:scale>
        <p:origin x="-2052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3119"/>
        <p:guide pos="213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965" cy="4951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35156" y="0"/>
            <a:ext cx="2933965" cy="4951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E68FC5-47CF-47C3-9E08-FBA159B97222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05965"/>
            <a:ext cx="2933965" cy="4951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35156" y="9405965"/>
            <a:ext cx="2933965" cy="4951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D8F9F-C6AA-4DD1-B9AE-23F8C336B0D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35400" y="0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80123-9319-4A2E-9326-D413DCE59549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1225" y="742950"/>
            <a:ext cx="4948238" cy="3713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7863" y="4703763"/>
            <a:ext cx="5416550" cy="4456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05938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35400" y="9405938"/>
            <a:ext cx="29337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D6125-B6A5-4014-B3AA-E03C9050F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87-6A90-4739-B7DA-7B8FB9297599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D0BAC-E8B7-4D9C-A090-5C649C3CDC75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82EB-C783-463F-AD88-6574E47BBD07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B7BE-BB11-4DEE-B7AB-CBAD9FD73A87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F44-C01B-4667-9B41-60FFABD639AF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C47A1-B586-455F-9F6A-83EDC5938EF4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7FB6-F5AD-42E2-BC8A-F01F3B1D3641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31AC1-DA01-4FE9-BBC1-608182ED7537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DFE22-2D72-4261-B7C0-A750FFC1EA85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07CD-84D1-4C93-9F65-DAE750E3C89D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05A-6F02-4620-A1C7-1ABD45932C33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81F02-B38C-41AF-8DD9-85DB52D384DE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1210F-4435-46FA-BD01-8F7858370A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3023320" y="2204864"/>
            <a:ext cx="6013176" cy="100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ИСТОРИКО-ПАТРИОТИЧЕСКИЙ ФЕСТИВАЛЬ «ЗОВ ПРЕДКОВ»</a:t>
            </a:r>
            <a:endParaRPr lang="ru-RU" altLang="ru-RU" sz="27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43306" y="6125234"/>
            <a:ext cx="18647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Пермь 2020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48" y="1124744"/>
            <a:ext cx="3187770" cy="493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268760"/>
            <a:ext cx="6516216" cy="913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2328" y="3140968"/>
            <a:ext cx="6084168" cy="913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3203848" y="4077072"/>
            <a:ext cx="5940152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500" dirty="0" smtClean="0">
                <a:latin typeface="Times New Roman" pitchFamily="18" charset="0"/>
                <a:cs typeface="Times New Roman" pitchFamily="18" charset="0"/>
              </a:rPr>
              <a:t>Проектная команда: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500" dirty="0" smtClean="0">
                <a:latin typeface="Times New Roman" pitchFamily="18" charset="0"/>
                <a:cs typeface="Times New Roman" pitchFamily="18" charset="0"/>
              </a:rPr>
              <a:t>Адамова Татьяна, </a:t>
            </a:r>
            <a:r>
              <a:rPr lang="ru-RU" altLang="ru-RU" sz="2500" dirty="0" err="1" smtClean="0">
                <a:latin typeface="Times New Roman" pitchFamily="18" charset="0"/>
                <a:cs typeface="Times New Roman" pitchFamily="18" charset="0"/>
              </a:rPr>
              <a:t>Мазеина</a:t>
            </a:r>
            <a:r>
              <a:rPr lang="ru-RU" altLang="ru-RU" sz="2500" dirty="0" smtClean="0">
                <a:latin typeface="Times New Roman" pitchFamily="18" charset="0"/>
                <a:cs typeface="Times New Roman" pitchFamily="18" charset="0"/>
              </a:rPr>
              <a:t> Мария, Трапезникова Юлия, Широкова Ольга</a:t>
            </a:r>
            <a:endParaRPr lang="ru-RU" alt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1328" y="1052735"/>
            <a:ext cx="6783040" cy="530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491010"/>
            <a:ext cx="2592288" cy="2162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Идея проекта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293096"/>
            <a:ext cx="4392488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24544" y="1196752"/>
            <a:ext cx="9468544" cy="525658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/>
              <a:t>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Повышение уровня удовлетворенности потребительской мотивации членов профсоюза, сохранение существующих культурных традиций и семейных ценностей - на основе организации в сентябре 2020 года фестиваля в русском народном стиле для членов профсоюзной организации и членов их семей Инспекции Федеральной налоговой службы по Свердловскому району г. Перми.</a:t>
            </a:r>
          </a:p>
          <a:p>
            <a:pPr algn="just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Рисунок 29" descr="vbIsD2RHtl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2576" y="1340768"/>
            <a:ext cx="4789140" cy="465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 descr="s1200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196080">
            <a:off x="238025" y="3665024"/>
            <a:ext cx="2840353" cy="2096736"/>
          </a:xfrm>
          <a:prstGeom prst="rect">
            <a:avLst/>
          </a:prstGeom>
        </p:spPr>
      </p:pic>
      <p:sp>
        <p:nvSpPr>
          <p:cNvPr id="26" name="Содержимое 2"/>
          <p:cNvSpPr txBox="1">
            <a:spLocks/>
          </p:cNvSpPr>
          <p:nvPr/>
        </p:nvSpPr>
        <p:spPr>
          <a:xfrm>
            <a:off x="2771800" y="1709192"/>
            <a:ext cx="6372200" cy="1071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	Повышение активности первичной профсоюзной организации, пропаганда ее достижений;</a:t>
            </a:r>
            <a:endParaRPr kumimoji="0" lang="ru-RU" sz="25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699792" y="2924944"/>
            <a:ext cx="6480720" cy="1152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у членов профсоюза навыков коллективной работы по подготовке и реализации собственными силами фестиваля;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8" name="Содержимое 2"/>
          <p:cNvSpPr txBox="1">
            <a:spLocks/>
          </p:cNvSpPr>
          <p:nvPr/>
        </p:nvSpPr>
        <p:spPr>
          <a:xfrm>
            <a:off x="2699792" y="4653136"/>
            <a:ext cx="6372200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Укрепление физического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и психологического здоровья членов профсоюза и членов их семей.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31" name="Рисунок 30" descr="Z7Mgh0GIIY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1856277"/>
            <a:ext cx="576064" cy="708627"/>
          </a:xfrm>
          <a:prstGeom prst="rect">
            <a:avLst/>
          </a:prstGeom>
        </p:spPr>
      </p:pic>
      <p:pic>
        <p:nvPicPr>
          <p:cNvPr id="32" name="Рисунок 31" descr="Z7Mgh0GIIY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3224429"/>
            <a:ext cx="576064" cy="708627"/>
          </a:xfrm>
          <a:prstGeom prst="rect">
            <a:avLst/>
          </a:prstGeom>
        </p:spPr>
      </p:pic>
      <p:pic>
        <p:nvPicPr>
          <p:cNvPr id="33" name="Рисунок 32" descr="Z7Mgh0GIIY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4808605"/>
            <a:ext cx="576064" cy="70862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1770"/>
            <a:ext cx="8229600" cy="79695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Смета расходов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836712"/>
          <a:ext cx="9143999" cy="5843633"/>
        </p:xfrm>
        <a:graphic>
          <a:graphicData uri="http://schemas.openxmlformats.org/drawingml/2006/table">
            <a:tbl>
              <a:tblPr/>
              <a:tblGrid>
                <a:gridCol w="481464"/>
                <a:gridCol w="4162544"/>
                <a:gridCol w="1368152"/>
                <a:gridCol w="1656184"/>
                <a:gridCol w="1475655"/>
              </a:tblGrid>
              <a:tr h="1008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  <a:endParaRPr lang="ru-RU" sz="13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Статья расходов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Цена (руб.)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Стоимость (руб.)</a:t>
                      </a: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7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Аренда площадки стадиона "Юность"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90 000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1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90 000,00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6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Звуковое сопровождение: радиомикрофон, пульт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12 000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3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Аренда раздевалок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1 000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Стол + стул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3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Расходный материал (инвентарь) для проведения конкурсов и мастер классов, канцелярия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40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Дизайн и изготовление приглашений на фестиваль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288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3 456,00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6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Дизайн и изготовление подарочных магнитов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288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5 472,00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4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Дизайн и изготовление призовых грамот и дипломов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5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Одноразовая посуда ( стаканы 200 мл, КОМПЛЕКТ 100 шт., пластиковые, "БЮДЖЕТ", прозрачные, ПП, холодное/горячее)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6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Одноразовая посуда (ложки чайные 125 мм, КОМПЛЕКТ 100 шт., "БЮДЖЕТ", пластиковые, белые, ЛАЙМА)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212,00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7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Салфетки бумажные 24 х 24 см 100 шт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7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Выпечка, в ассортименте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10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360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3 600,00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3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Чай (ПРИНЦЕССА НУРИ "Высокогорный", черный, 100 пакетиков по 2 г.)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7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Сахар (упаковка по 1 кг.)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105,00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Вода (бутыль 19 л.)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7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Уборка территории после фестиваля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Иные расходы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2 085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23814" marR="23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3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150 000,00  </a:t>
                      </a:r>
                    </a:p>
                  </a:txBody>
                  <a:tcPr marL="23814" marR="238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3429000"/>
            <a:ext cx="6228184" cy="3429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364" y="404664"/>
            <a:ext cx="681990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 rot="21411105">
            <a:off x="847651" y="1136052"/>
            <a:ext cx="2232248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«</a:t>
            </a:r>
            <a:r>
              <a:rPr lang="ru-RU" sz="1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ЗОВ ПРЕДКОВ»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483768" y="836712"/>
            <a:ext cx="2232248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СЕНТЯБРЬ</a:t>
            </a:r>
            <a:r>
              <a:rPr kumimoji="0" lang="ru-RU" sz="1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2020</a:t>
            </a:r>
            <a:endParaRPr kumimoji="0" lang="ru-RU" sz="1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2603">
            <a:off x="1357333" y="1720259"/>
            <a:ext cx="1461522" cy="795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2603">
            <a:off x="3517573" y="5206668"/>
            <a:ext cx="1461522" cy="795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 rot="21411105">
            <a:off x="3111773" y="4664444"/>
            <a:ext cx="2232248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«</a:t>
            </a:r>
            <a:r>
              <a:rPr lang="ru-RU" sz="1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ЗОВ ПРЕДКОВ»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5364088" y="4365100"/>
          <a:ext cx="3600400" cy="2101090"/>
        </p:xfrm>
        <a:graphic>
          <a:graphicData uri="http://schemas.openxmlformats.org/drawingml/2006/table">
            <a:tbl>
              <a:tblPr/>
              <a:tblGrid>
                <a:gridCol w="2226709"/>
                <a:gridCol w="1373691"/>
              </a:tblGrid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Наименование события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Время проведения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Церемония открытия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11:30-12:00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Ознакомление со стенгазетами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11:30-16:30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Дефиле костюмов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12:20-12:50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Квест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для  детей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13:00-13:50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Полевая кухня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13:00-15:00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Показ самодеятельности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13:10-14:40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Мастер-классы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14:00-15:00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Веселые конкурсы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14:40-15:30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1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Награждение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16:00-16:30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846" y="-243408"/>
            <a:ext cx="9956427" cy="7101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48680"/>
            <a:ext cx="33528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210F-4435-46FA-BD01-8F7858370AFD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11" name="Рисунок 10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914267"/>
            <a:ext cx="2592288" cy="3899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3260" y="3356992"/>
            <a:ext cx="2772916" cy="3231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s1200 (2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975314">
            <a:off x="3055650" y="5045979"/>
            <a:ext cx="2822272" cy="1742753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260648"/>
            <a:ext cx="3590925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200000">
            <a:off x="-548078" y="3610127"/>
            <a:ext cx="3795951" cy="2699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690810"/>
            <a:ext cx="2699792" cy="2234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План-схема с картой проводимых мероприятий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16534"/>
            <a:ext cx="8208443" cy="423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5579" y="0"/>
            <a:ext cx="96151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04863"/>
            <a:ext cx="9144000" cy="5248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2924944"/>
            <a:ext cx="5709320" cy="1143000"/>
          </a:xfrm>
        </p:spPr>
        <p:txBody>
          <a:bodyPr>
            <a:normAutofit fontScale="90000"/>
          </a:bodyPr>
          <a:lstStyle/>
          <a:p>
            <a:r>
              <a:rPr lang="ru-RU" sz="35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5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1753</TotalTime>
  <Words>302</Words>
  <Application>Microsoft Office PowerPoint</Application>
  <PresentationFormat>Экран (4:3)</PresentationFormat>
  <Paragraphs>133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Идея проекта</vt:lpstr>
      <vt:lpstr>Цель проекта</vt:lpstr>
      <vt:lpstr>Задачи</vt:lpstr>
      <vt:lpstr>Смета расходов</vt:lpstr>
      <vt:lpstr>Слайд 6</vt:lpstr>
      <vt:lpstr>Слайд 7</vt:lpstr>
      <vt:lpstr>План-схема с картой проводимых мероприятий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150</cp:revision>
  <dcterms:created xsi:type="dcterms:W3CDTF">2018-12-02T15:18:35Z</dcterms:created>
  <dcterms:modified xsi:type="dcterms:W3CDTF">2020-06-05T02:33:18Z</dcterms:modified>
</cp:coreProperties>
</file>