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3" r:id="rId7"/>
    <p:sldId id="264" r:id="rId8"/>
    <p:sldId id="262" r:id="rId9"/>
    <p:sldId id="265" r:id="rId10"/>
    <p:sldId id="261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1255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8719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0038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7308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932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023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331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998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475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4081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1392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D1E01-3EDE-4776-8F24-F923372CE041}" type="datetimeFigureOut">
              <a:rPr lang="ru-RU" smtClean="0"/>
              <a:t>13.03.2020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4D850-2ED3-4E97-80EC-BDFF2E29287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11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1851735"/>
            <a:ext cx="9144000" cy="1206378"/>
          </a:xfrm>
        </p:spPr>
        <p:txBody>
          <a:bodyPr>
            <a:normAutofit fontScale="90000"/>
          </a:bodyPr>
          <a:lstStyle/>
          <a:p>
            <a:r>
              <a:rPr lang="ru-RU" sz="8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Велопробег</a:t>
            </a:r>
            <a:endParaRPr lang="ru-RU" sz="8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40124" y="3906399"/>
            <a:ext cx="2958176" cy="1253735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</a:t>
            </a:r>
          </a:p>
          <a:p>
            <a:pPr algn="l">
              <a:lnSpc>
                <a:spcPct val="10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Красноперов А.А.</a:t>
            </a:r>
          </a:p>
          <a:p>
            <a:pPr algn="l">
              <a:lnSpc>
                <a:spcPct val="10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Поварницына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А.А.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594" y="5622615"/>
            <a:ext cx="2742853" cy="9556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212" y="5671418"/>
            <a:ext cx="2060397" cy="9556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69374" y="5622614"/>
            <a:ext cx="970366" cy="9556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0038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6416" y="166864"/>
            <a:ext cx="9144000" cy="120637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506416" y="1899483"/>
            <a:ext cx="10117015" cy="4237893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Пропаганда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ЗОЖ и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вовлечения жителей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занятием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спортом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Популяризация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активных видов спорта среди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Укрепление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силы духа 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единства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Обозначение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 велосипеда перед другими видами городского транспорта.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65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7092" y="295962"/>
            <a:ext cx="9144000" cy="120637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268414" y="2462798"/>
            <a:ext cx="9390185" cy="439520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аботники предприятия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Жители города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старше 16 лет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с ограниченными возможностями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0555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9492" y="313547"/>
            <a:ext cx="9144000" cy="807244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799492" y="1458539"/>
            <a:ext cx="9390185" cy="4867330"/>
          </a:xfrm>
        </p:spPr>
        <p:txBody>
          <a:bodyPr>
            <a:normAutofit lnSpcReduction="10000"/>
          </a:bodyPr>
          <a:lstStyle/>
          <a:p>
            <a:pPr algn="l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Подготовительный этап:</a:t>
            </a:r>
          </a:p>
          <a:p>
            <a:pPr algn="l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положения и маршрута велопробега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со всеми заинтересованными инстанциями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подбор и обучение участников велогруппы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сценария проведения мероприятий</a:t>
            </a:r>
          </a:p>
        </p:txBody>
      </p:sp>
    </p:spTree>
    <p:extLst>
      <p:ext uri="{BB962C8B-B14F-4D97-AF65-F5344CB8AC3E}">
        <p14:creationId xmlns:p14="http://schemas.microsoft.com/office/powerpoint/2010/main" val="330947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47" y="34141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201614" y="1322021"/>
            <a:ext cx="9964616" cy="432581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Основной этап: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Велопробег</a:t>
            </a:r>
          </a:p>
          <a:p>
            <a:pPr algn="l"/>
            <a:endParaRPr lang="ru-RU" sz="105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Подведение итогов:</a:t>
            </a:r>
          </a:p>
          <a:p>
            <a:pPr>
              <a:lnSpc>
                <a:spcPct val="100000"/>
              </a:lnSpc>
            </a:pP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Фото/ видео отчет;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публикация в местных и республиканских СМИ о ходе и итогах велопробега.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8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1930" y="570964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9374" t="26588" r="12903" b="10697"/>
          <a:stretch/>
        </p:blipFill>
        <p:spPr>
          <a:xfrm>
            <a:off x="74583" y="1428011"/>
            <a:ext cx="5932850" cy="382978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658815" y="376581"/>
            <a:ext cx="9894277" cy="8072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 подготовки и проведению Велопробега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8510" t="15925" r="12451" b="17548"/>
          <a:stretch/>
        </p:blipFill>
        <p:spPr>
          <a:xfrm>
            <a:off x="6200864" y="1321445"/>
            <a:ext cx="5845862" cy="3936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3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9230" t="16106" r="13318" b="20433"/>
          <a:stretch/>
        </p:blipFill>
        <p:spPr>
          <a:xfrm>
            <a:off x="228600" y="296163"/>
            <a:ext cx="5745112" cy="37658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9375" t="15024" r="13174" b="19892"/>
          <a:stretch/>
        </p:blipFill>
        <p:spPr>
          <a:xfrm>
            <a:off x="6181916" y="296163"/>
            <a:ext cx="5601882" cy="37658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8943" t="28546" r="13028" b="48738"/>
          <a:stretch/>
        </p:blipFill>
        <p:spPr>
          <a:xfrm>
            <a:off x="2211066" y="4486503"/>
            <a:ext cx="7525292" cy="175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8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376581"/>
            <a:ext cx="9144000" cy="120637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834052" y="2268415"/>
            <a:ext cx="6523894" cy="4395202"/>
          </a:xfrm>
        </p:spPr>
        <p:txBody>
          <a:bodyPr>
            <a:norm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ОППО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СМУС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города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 расходов 20 000 руб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66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4" y="3765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376581"/>
            <a:ext cx="9144000" cy="120637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2324" y="2268415"/>
            <a:ext cx="9665676" cy="2219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енавязчивая (скрытая) пропаганда ЗОЖ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Альтернатива вредным привычкам - велоспорт и активные виды деятельности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76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25" y="313546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1799492" y="313546"/>
            <a:ext cx="9144000" cy="1849361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реализован в августе 2019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г.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578" y="2368351"/>
            <a:ext cx="5593132" cy="3727297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686644" y="3253026"/>
            <a:ext cx="3278607" cy="13976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120 велосипедистов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28325" y="2719527"/>
            <a:ext cx="2995247" cy="675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 6 км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801024" y="4845444"/>
            <a:ext cx="2995247" cy="1250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120 жилеток и значков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57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3" y="4273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281721"/>
            <a:ext cx="9144000" cy="120637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оно было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78"/>
          <a:stretch/>
        </p:blipFill>
        <p:spPr>
          <a:xfrm>
            <a:off x="4545913" y="1817231"/>
            <a:ext cx="6727571" cy="40628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806" y="1689665"/>
            <a:ext cx="3053325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7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3" y="363881"/>
            <a:ext cx="10589951" cy="6287036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8" y="2065681"/>
            <a:ext cx="9144000" cy="1206378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Благодарим за внимание!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72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167</Words>
  <Application>Microsoft Office PowerPoint</Application>
  <PresentationFormat>Широкоэкранный</PresentationFormat>
  <Paragraphs>47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Велопробег</vt:lpstr>
      <vt:lpstr>Цели и задачи</vt:lpstr>
      <vt:lpstr>Участники</vt:lpstr>
      <vt:lpstr>Этапы реализации проекта </vt:lpstr>
      <vt:lpstr>Презентация PowerPoint</vt:lpstr>
      <vt:lpstr>Презентация PowerPoint</vt:lpstr>
      <vt:lpstr>Презентация PowerPoint</vt:lpstr>
      <vt:lpstr>Финансирование</vt:lpstr>
      <vt:lpstr>Ожидаемые результаты</vt:lpstr>
      <vt:lpstr>Проект реализован в августе 2019 г.</vt:lpstr>
      <vt:lpstr>Как оно было</vt:lpstr>
      <vt:lpstr>Благодарим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Администратор</cp:lastModifiedBy>
  <cp:revision>15</cp:revision>
  <dcterms:created xsi:type="dcterms:W3CDTF">2020-03-13T15:40:09Z</dcterms:created>
  <dcterms:modified xsi:type="dcterms:W3CDTF">2020-03-13T19:10:01Z</dcterms:modified>
</cp:coreProperties>
</file>