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809" r:id="rId4"/>
  </p:sldMasterIdLst>
  <p:notesMasterIdLst>
    <p:notesMasterId r:id="rId16"/>
  </p:notesMasterIdLst>
  <p:handoutMasterIdLst>
    <p:handoutMasterId r:id="rId17"/>
  </p:handoutMasterIdLst>
  <p:sldIdLst>
    <p:sldId id="261" r:id="rId5"/>
    <p:sldId id="284" r:id="rId6"/>
    <p:sldId id="310" r:id="rId7"/>
    <p:sldId id="311" r:id="rId8"/>
    <p:sldId id="301" r:id="rId9"/>
    <p:sldId id="304" r:id="rId10"/>
    <p:sldId id="302" r:id="rId11"/>
    <p:sldId id="303" r:id="rId12"/>
    <p:sldId id="306" r:id="rId13"/>
    <p:sldId id="307" r:id="rId14"/>
    <p:sldId id="260" r:id="rId15"/>
  </p:sldIdLst>
  <p:sldSz cx="9906000" cy="6858000" type="A4"/>
  <p:notesSz cx="6797675" cy="9928225"/>
  <p:defaultTextStyle>
    <a:defPPr>
      <a:defRPr lang="ru-RU"/>
    </a:defPPr>
    <a:lvl1pPr marL="0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8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6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45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92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40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88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36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84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00"/>
    <a:srgbClr val="D2233C"/>
    <a:srgbClr val="DF2121"/>
    <a:srgbClr val="FF0000"/>
    <a:srgbClr val="CC0000"/>
    <a:srgbClr val="CC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372" autoAdjust="0"/>
    <p:restoredTop sz="93369" autoAdjust="0"/>
  </p:normalViewPr>
  <p:slideViewPr>
    <p:cSldViewPr>
      <p:cViewPr varScale="1">
        <p:scale>
          <a:sx n="68" d="100"/>
          <a:sy n="68" d="100"/>
        </p:scale>
        <p:origin x="-1242" y="-9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1920" y="-84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967"/>
          </a:xfrm>
          <a:prstGeom prst="rect">
            <a:avLst/>
          </a:prstGeom>
        </p:spPr>
        <p:txBody>
          <a:bodyPr vert="horz" lIns="91438" tIns="45718" rIns="91438" bIns="45718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6967"/>
          </a:xfrm>
          <a:prstGeom prst="rect">
            <a:avLst/>
          </a:prstGeom>
        </p:spPr>
        <p:txBody>
          <a:bodyPr vert="horz" lIns="91438" tIns="45718" rIns="91438" bIns="45718" rtlCol="0"/>
          <a:lstStyle>
            <a:lvl1pPr algn="r">
              <a:defRPr sz="1200"/>
            </a:lvl1pPr>
          </a:lstStyle>
          <a:p>
            <a:fld id="{FB697BA6-2827-41F6-8F17-2AE400D99549}" type="datetimeFigureOut">
              <a:rPr lang="ru-RU" smtClean="0"/>
              <a:pPr/>
              <a:t>14.03.2020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671"/>
            <a:ext cx="2946400" cy="496966"/>
          </a:xfrm>
          <a:prstGeom prst="rect">
            <a:avLst/>
          </a:prstGeom>
        </p:spPr>
        <p:txBody>
          <a:bodyPr vert="horz" lIns="91438" tIns="45718" rIns="91438" bIns="45718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9" y="9429671"/>
            <a:ext cx="2946400" cy="496966"/>
          </a:xfrm>
          <a:prstGeom prst="rect">
            <a:avLst/>
          </a:prstGeom>
        </p:spPr>
        <p:txBody>
          <a:bodyPr vert="horz" lIns="91438" tIns="45718" rIns="91438" bIns="45718" rtlCol="0" anchor="b"/>
          <a:lstStyle>
            <a:lvl1pPr algn="r">
              <a:defRPr sz="1200"/>
            </a:lvl1pPr>
          </a:lstStyle>
          <a:p>
            <a:fld id="{023829A0-1E3F-412F-B938-C4B003012A5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927950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967"/>
          </a:xfrm>
          <a:prstGeom prst="rect">
            <a:avLst/>
          </a:prstGeom>
        </p:spPr>
        <p:txBody>
          <a:bodyPr vert="horz" lIns="91438" tIns="45718" rIns="91438" bIns="45718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6967"/>
          </a:xfrm>
          <a:prstGeom prst="rect">
            <a:avLst/>
          </a:prstGeom>
        </p:spPr>
        <p:txBody>
          <a:bodyPr vert="horz" lIns="91438" tIns="45718" rIns="91438" bIns="45718" rtlCol="0"/>
          <a:lstStyle>
            <a:lvl1pPr algn="r">
              <a:defRPr sz="1200"/>
            </a:lvl1pPr>
          </a:lstStyle>
          <a:p>
            <a:fld id="{DE16000A-C007-47A6-8052-20BC353FD599}" type="datetimeFigureOut">
              <a:rPr lang="ru-RU" smtClean="0"/>
              <a:pPr/>
              <a:t>14.03.2020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7845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8" tIns="45718" rIns="91438" bIns="45718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1" y="4715630"/>
            <a:ext cx="5438775" cy="4467939"/>
          </a:xfrm>
          <a:prstGeom prst="rect">
            <a:avLst/>
          </a:prstGeom>
        </p:spPr>
        <p:txBody>
          <a:bodyPr vert="horz" lIns="91438" tIns="45718" rIns="91438" bIns="4571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671"/>
            <a:ext cx="2946400" cy="496966"/>
          </a:xfrm>
          <a:prstGeom prst="rect">
            <a:avLst/>
          </a:prstGeom>
        </p:spPr>
        <p:txBody>
          <a:bodyPr vert="horz" lIns="91438" tIns="45718" rIns="91438" bIns="45718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9" y="9429671"/>
            <a:ext cx="2946400" cy="496966"/>
          </a:xfrm>
          <a:prstGeom prst="rect">
            <a:avLst/>
          </a:prstGeom>
        </p:spPr>
        <p:txBody>
          <a:bodyPr vert="horz" lIns="91438" tIns="45718" rIns="91438" bIns="45718" rtlCol="0" anchor="b"/>
          <a:lstStyle>
            <a:lvl1pPr algn="r">
              <a:defRPr sz="1200"/>
            </a:lvl1pPr>
          </a:lstStyle>
          <a:p>
            <a:fld id="{F2D8DA8F-D50D-4365-A467-28E09F6EAB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124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789" indent="-285687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751" indent="-22855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599850" indent="-22855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6951" indent="-22855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0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1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2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3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defTabSz="912614" fontAlgn="base">
              <a:spcBef>
                <a:spcPct val="0"/>
              </a:spcBef>
              <a:spcAft>
                <a:spcPct val="0"/>
              </a:spcAft>
              <a:defRPr/>
            </a:pPr>
            <a:fld id="{C7805A40-F7F2-41BE-804D-FA51955AC6AF}" type="slidenum">
              <a:rPr lang="ru-RU" altLang="ru-RU" smtClean="0">
                <a:latin typeface="Calibri" pitchFamily="34" charset="0"/>
              </a:rPr>
              <a:pPr defTabSz="912614"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789" indent="-285687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751" indent="-22855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599850" indent="-22855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6951" indent="-22855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0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1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2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3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defTabSz="912614" fontAlgn="base">
              <a:spcBef>
                <a:spcPct val="0"/>
              </a:spcBef>
              <a:spcAft>
                <a:spcPct val="0"/>
              </a:spcAft>
              <a:defRPr/>
            </a:pPr>
            <a:fld id="{C7805A40-F7F2-41BE-804D-FA51955AC6AF}" type="slidenum">
              <a:rPr lang="ru-RU" altLang="ru-RU" smtClean="0">
                <a:latin typeface="Calibri" pitchFamily="34" charset="0"/>
              </a:rPr>
              <a:pPr defTabSz="912614"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789" indent="-285687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751" indent="-22855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599850" indent="-22855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6951" indent="-22855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0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1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2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3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defTabSz="912614" fontAlgn="base">
              <a:spcBef>
                <a:spcPct val="0"/>
              </a:spcBef>
              <a:spcAft>
                <a:spcPct val="0"/>
              </a:spcAft>
              <a:defRPr/>
            </a:pPr>
            <a:fld id="{C7805A40-F7F2-41BE-804D-FA51955AC6AF}" type="slidenum">
              <a:rPr lang="ru-RU" altLang="ru-RU" smtClean="0">
                <a:latin typeface="Calibri" pitchFamily="34" charset="0"/>
              </a:rPr>
              <a:pPr defTabSz="912614"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789" indent="-285687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751" indent="-22855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599850" indent="-22855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6951" indent="-22855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0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1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2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3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defTabSz="912614" fontAlgn="base">
              <a:spcBef>
                <a:spcPct val="0"/>
              </a:spcBef>
              <a:spcAft>
                <a:spcPct val="0"/>
              </a:spcAft>
              <a:defRPr/>
            </a:pPr>
            <a:fld id="{C7805A40-F7F2-41BE-804D-FA51955AC6AF}" type="slidenum">
              <a:rPr lang="ru-RU" altLang="ru-RU" smtClean="0">
                <a:latin typeface="Calibri" pitchFamily="34" charset="0"/>
              </a:rPr>
              <a:pPr defTabSz="912614"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789" indent="-285687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751" indent="-22855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599850" indent="-22855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6951" indent="-22855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0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1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2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3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defTabSz="912614" fontAlgn="base">
              <a:spcBef>
                <a:spcPct val="0"/>
              </a:spcBef>
              <a:spcAft>
                <a:spcPct val="0"/>
              </a:spcAft>
              <a:defRPr/>
            </a:pPr>
            <a:fld id="{C7805A40-F7F2-41BE-804D-FA51955AC6AF}" type="slidenum">
              <a:rPr lang="ru-RU" altLang="ru-RU" smtClean="0">
                <a:latin typeface="Calibri" pitchFamily="34" charset="0"/>
              </a:rPr>
              <a:pPr defTabSz="912614"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789" indent="-285687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751" indent="-22855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599850" indent="-22855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6951" indent="-22855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0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1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2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3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defTabSz="912614" fontAlgn="base">
              <a:spcBef>
                <a:spcPct val="0"/>
              </a:spcBef>
              <a:spcAft>
                <a:spcPct val="0"/>
              </a:spcAft>
              <a:defRPr/>
            </a:pPr>
            <a:fld id="{C7805A40-F7F2-41BE-804D-FA51955AC6AF}" type="slidenum">
              <a:rPr lang="ru-RU" altLang="ru-RU" smtClean="0">
                <a:latin typeface="Calibri" pitchFamily="34" charset="0"/>
              </a:rPr>
              <a:pPr defTabSz="912614"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789" indent="-285687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751" indent="-22855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599850" indent="-22855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6951" indent="-22855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0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1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2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3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defTabSz="912614" fontAlgn="base">
              <a:spcBef>
                <a:spcPct val="0"/>
              </a:spcBef>
              <a:spcAft>
                <a:spcPct val="0"/>
              </a:spcAft>
              <a:defRPr/>
            </a:pPr>
            <a:fld id="{C7805A40-F7F2-41BE-804D-FA51955AC6AF}" type="slidenum">
              <a:rPr lang="ru-RU" altLang="ru-RU" smtClean="0">
                <a:latin typeface="Calibri" pitchFamily="34" charset="0"/>
              </a:rPr>
              <a:pPr defTabSz="912614"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789" indent="-285687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751" indent="-22855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599850" indent="-22855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6951" indent="-22855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0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1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2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3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defTabSz="912614" fontAlgn="base">
              <a:spcBef>
                <a:spcPct val="0"/>
              </a:spcBef>
              <a:spcAft>
                <a:spcPct val="0"/>
              </a:spcAft>
              <a:defRPr/>
            </a:pPr>
            <a:fld id="{C7805A40-F7F2-41BE-804D-FA51955AC6AF}" type="slidenum">
              <a:rPr lang="ru-RU" altLang="ru-RU" smtClean="0">
                <a:latin typeface="Calibri" pitchFamily="34" charset="0"/>
              </a:rPr>
              <a:pPr defTabSz="912614"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789" indent="-285687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751" indent="-22855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599850" indent="-22855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6951" indent="-22855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0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1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252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353" indent="-228550" defTabSz="91261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defTabSz="912614" fontAlgn="base">
              <a:spcBef>
                <a:spcPct val="0"/>
              </a:spcBef>
              <a:spcAft>
                <a:spcPct val="0"/>
              </a:spcAft>
              <a:defRPr/>
            </a:pPr>
            <a:fld id="{C7805A40-F7F2-41BE-804D-FA51955AC6AF}" type="slidenum">
              <a:rPr lang="ru-RU" altLang="ru-RU" smtClean="0">
                <a:solidFill>
                  <a:prstClr val="black"/>
                </a:solidFill>
                <a:latin typeface="Calibri" pitchFamily="34" charset="0"/>
              </a:rPr>
              <a:pPr defTabSz="912614"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altLang="ru-RU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95300" y="3699804"/>
            <a:ext cx="899795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95300" y="1433732"/>
            <a:ext cx="899795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585595" y="3550126"/>
            <a:ext cx="321945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100955" y="3550126"/>
            <a:ext cx="321945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918710" y="3526302"/>
            <a:ext cx="4953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3/14/2020</a:t>
            </a:fld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95300" y="1524000"/>
            <a:ext cx="89154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3/14/2020</a:t>
            </a:fld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2950" y="3505200"/>
            <a:ext cx="85852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2950" y="4958864"/>
            <a:ext cx="85852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742950" y="4916993"/>
            <a:ext cx="85852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3/14/2020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95300" y="1524000"/>
            <a:ext cx="4398264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5035550" y="1524000"/>
            <a:ext cx="4398264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3/14/2020</a:t>
            </a:fld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399593"/>
            <a:ext cx="4376870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95300" y="2201896"/>
            <a:ext cx="437515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5037270" y="2201896"/>
            <a:ext cx="437515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155448"/>
            <a:ext cx="8915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5035550" y="1399593"/>
            <a:ext cx="4376870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609857" y="2180219"/>
            <a:ext cx="406146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151120" y="2180219"/>
            <a:ext cx="406146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3/14/2020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3/14/2020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95300" y="457200"/>
            <a:ext cx="67691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46950" y="1600200"/>
            <a:ext cx="2149602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7346950" y="457200"/>
            <a:ext cx="21463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3/14/2020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1850" y="457200"/>
            <a:ext cx="222885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95300" y="457200"/>
            <a:ext cx="652145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181850" y="1600200"/>
            <a:ext cx="222885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3/14/2020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Титульный слайд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848544" y="2348882"/>
            <a:ext cx="8420100" cy="1470025"/>
          </a:xfrm>
        </p:spPr>
        <p:txBody>
          <a:bodyPr>
            <a:noAutofit/>
          </a:bodyPr>
          <a:lstStyle>
            <a:lvl1pPr algn="l">
              <a:defRPr sz="48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 smtClean="0"/>
              <a:t>ТЕМА</a:t>
            </a:r>
            <a:br>
              <a:rPr lang="ru-RU" dirty="0" smtClean="0"/>
            </a:br>
            <a:r>
              <a:rPr lang="ru-RU" dirty="0" smtClean="0"/>
              <a:t>ПРЕЗЕНТАЦИИ</a:t>
            </a:r>
            <a:endParaRPr lang="ru-RU" dirty="0"/>
          </a:p>
        </p:txBody>
      </p:sp>
      <p:sp>
        <p:nvSpPr>
          <p:cNvPr id="4" name="Text Box 11"/>
          <p:cNvSpPr txBox="1">
            <a:spLocks noChangeArrowheads="1"/>
          </p:cNvSpPr>
          <p:nvPr userDrawn="1"/>
        </p:nvSpPr>
        <p:spPr bwMode="auto">
          <a:xfrm>
            <a:off x="6105129" y="270986"/>
            <a:ext cx="3499619" cy="539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altLang="ru-RU" sz="2800" b="0" i="0" dirty="0">
                <a:solidFill>
                  <a:schemeClr val="bg1"/>
                </a:solidFill>
                <a:latin typeface="Tahoma" pitchFamily="34" charset="0"/>
              </a:rPr>
              <a:t>Всегда в движении!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68824" cy="1081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21712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8502" y="404664"/>
            <a:ext cx="8979818" cy="410448"/>
          </a:xfrm>
        </p:spPr>
        <p:txBody>
          <a:bodyPr>
            <a:noAutofit/>
          </a:bodyPr>
          <a:lstStyle>
            <a:lvl1pPr algn="l">
              <a:defRPr sz="2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28" name="Рисунок 27"/>
          <p:cNvSpPr>
            <a:spLocks noGrp="1"/>
          </p:cNvSpPr>
          <p:nvPr>
            <p:ph type="pic" sz="quarter" idx="13"/>
          </p:nvPr>
        </p:nvSpPr>
        <p:spPr>
          <a:xfrm>
            <a:off x="542926" y="1484313"/>
            <a:ext cx="2085975" cy="130016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ru-RU" dirty="0"/>
          </a:p>
        </p:txBody>
      </p:sp>
      <p:sp>
        <p:nvSpPr>
          <p:cNvPr id="36" name="Рисунок 27"/>
          <p:cNvSpPr>
            <a:spLocks noGrp="1"/>
          </p:cNvSpPr>
          <p:nvPr>
            <p:ph type="pic" sz="quarter" idx="14"/>
          </p:nvPr>
        </p:nvSpPr>
        <p:spPr>
          <a:xfrm>
            <a:off x="2771776" y="1484313"/>
            <a:ext cx="2085975" cy="130016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ru-RU" dirty="0"/>
          </a:p>
        </p:txBody>
      </p:sp>
      <p:sp>
        <p:nvSpPr>
          <p:cNvPr id="39" name="Рисунок 27"/>
          <p:cNvSpPr>
            <a:spLocks noGrp="1"/>
          </p:cNvSpPr>
          <p:nvPr>
            <p:ph type="pic" sz="quarter" idx="15"/>
          </p:nvPr>
        </p:nvSpPr>
        <p:spPr>
          <a:xfrm>
            <a:off x="5010152" y="1484313"/>
            <a:ext cx="2085975" cy="130016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ru-RU" dirty="0"/>
          </a:p>
        </p:txBody>
      </p:sp>
      <p:sp>
        <p:nvSpPr>
          <p:cNvPr id="40" name="Рисунок 27"/>
          <p:cNvSpPr>
            <a:spLocks noGrp="1"/>
          </p:cNvSpPr>
          <p:nvPr>
            <p:ph type="pic" sz="quarter" idx="16"/>
          </p:nvPr>
        </p:nvSpPr>
        <p:spPr>
          <a:xfrm>
            <a:off x="7248526" y="1484313"/>
            <a:ext cx="2085975" cy="130016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ru-RU" dirty="0"/>
          </a:p>
        </p:txBody>
      </p:sp>
      <p:cxnSp>
        <p:nvCxnSpPr>
          <p:cNvPr id="15" name="Прямая соединительная линия 14"/>
          <p:cNvCxnSpPr/>
          <p:nvPr userDrawn="1"/>
        </p:nvCxnSpPr>
        <p:spPr>
          <a:xfrm>
            <a:off x="344488" y="332656"/>
            <a:ext cx="0" cy="576064"/>
          </a:xfrm>
          <a:prstGeom prst="line">
            <a:avLst/>
          </a:prstGeom>
          <a:ln w="6032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 userDrawn="1"/>
        </p:nvCxnSpPr>
        <p:spPr>
          <a:xfrm>
            <a:off x="8955086" y="6525344"/>
            <a:ext cx="966466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6329647"/>
            <a:ext cx="1691679" cy="55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358762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Только заголовок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"/>
          <p:cNvSpPr txBox="1">
            <a:spLocks noChangeArrowheads="1"/>
          </p:cNvSpPr>
          <p:nvPr userDrawn="1"/>
        </p:nvSpPr>
        <p:spPr bwMode="auto">
          <a:xfrm>
            <a:off x="-1" y="5733256"/>
            <a:ext cx="9906001" cy="662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600" b="1" dirty="0" smtClean="0">
                <a:solidFill>
                  <a:schemeClr val="bg1"/>
                </a:solidFill>
              </a:rPr>
              <a:t>Всегда в движении!</a:t>
            </a:r>
            <a:endParaRPr lang="ru-RU" altLang="ru-RU" sz="3600" b="1" i="0" dirty="0">
              <a:solidFill>
                <a:schemeClr val="bg1"/>
              </a:solidFill>
              <a:latin typeface="Tahoma" pitchFamily="34" charset="0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68824" cy="1081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borodinad\Downloads\презентации\LUK_Building_Night.jpg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996" b="9996"/>
          <a:stretch/>
        </p:blipFill>
        <p:spPr bwMode="auto">
          <a:xfrm>
            <a:off x="-1" y="980730"/>
            <a:ext cx="9906000" cy="460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937997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олько заголовок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8502" y="404664"/>
            <a:ext cx="8977329" cy="410448"/>
          </a:xfrm>
        </p:spPr>
        <p:txBody>
          <a:bodyPr>
            <a:noAutofit/>
          </a:bodyPr>
          <a:lstStyle>
            <a:lvl1pPr algn="l">
              <a:defRPr sz="2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 smtClean="0"/>
              <a:t>НАИМЕНОВАНИЕ РАЗДЕЛА</a:t>
            </a:r>
            <a:endParaRPr lang="ru-RU" dirty="0"/>
          </a:p>
        </p:txBody>
      </p:sp>
      <p:cxnSp>
        <p:nvCxnSpPr>
          <p:cNvPr id="34" name="Прямая соединительная линия 33"/>
          <p:cNvCxnSpPr/>
          <p:nvPr userDrawn="1"/>
        </p:nvCxnSpPr>
        <p:spPr>
          <a:xfrm>
            <a:off x="8955086" y="6525344"/>
            <a:ext cx="966466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 userDrawn="1"/>
        </p:nvCxnSpPr>
        <p:spPr>
          <a:xfrm>
            <a:off x="344488" y="332656"/>
            <a:ext cx="0" cy="576064"/>
          </a:xfrm>
          <a:prstGeom prst="line">
            <a:avLst/>
          </a:prstGeom>
          <a:ln w="603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Текст 11"/>
          <p:cNvSpPr>
            <a:spLocks noGrp="1"/>
          </p:cNvSpPr>
          <p:nvPr>
            <p:ph type="body" sz="quarter" idx="15" hasCustomPrompt="1"/>
          </p:nvPr>
        </p:nvSpPr>
        <p:spPr>
          <a:xfrm>
            <a:off x="352872" y="3717032"/>
            <a:ext cx="9136632" cy="1800200"/>
          </a:xfrm>
        </p:spPr>
        <p:txBody>
          <a:bodyPr>
            <a:noAutofit/>
          </a:bodyPr>
          <a:lstStyle>
            <a:lvl1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ru-RU" dirty="0" smtClean="0"/>
              <a:t>Блок текста (рекомендуемый размер шрифта 16)</a:t>
            </a:r>
          </a:p>
        </p:txBody>
      </p:sp>
      <p:cxnSp>
        <p:nvCxnSpPr>
          <p:cNvPr id="15" name="Прямая соединительная линия 14"/>
          <p:cNvCxnSpPr/>
          <p:nvPr userDrawn="1"/>
        </p:nvCxnSpPr>
        <p:spPr>
          <a:xfrm flipH="1">
            <a:off x="488504" y="836712"/>
            <a:ext cx="894981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6329647"/>
            <a:ext cx="1691679" cy="55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09699022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562080" y="1196752"/>
            <a:ext cx="6551159" cy="3062656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828592" indent="0">
              <a:buNone/>
              <a:defRPr sz="1600" baseline="0">
                <a:latin typeface="Tahoma" panose="020B0604030504040204" pitchFamily="34" charset="0"/>
                <a:cs typeface="Tahoma" panose="020B060403050404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4"/>
            <a:r>
              <a:rPr lang="ru-RU" dirty="0" smtClean="0"/>
              <a:t>Рисунок, карта, фото, диаграмма</a:t>
            </a:r>
            <a:endParaRPr lang="ru-RU" dirty="0"/>
          </a:p>
        </p:txBody>
      </p:sp>
      <p:cxnSp>
        <p:nvCxnSpPr>
          <p:cNvPr id="14" name="Прямая соединительная линия 13"/>
          <p:cNvCxnSpPr/>
          <p:nvPr userDrawn="1"/>
        </p:nvCxnSpPr>
        <p:spPr>
          <a:xfrm>
            <a:off x="8955086" y="6525344"/>
            <a:ext cx="966466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8502" y="404664"/>
            <a:ext cx="8979818" cy="410448"/>
          </a:xfrm>
        </p:spPr>
        <p:txBody>
          <a:bodyPr>
            <a:noAutofit/>
          </a:bodyPr>
          <a:lstStyle>
            <a:lvl1pPr algn="l">
              <a:defRPr sz="2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cxnSp>
        <p:nvCxnSpPr>
          <p:cNvPr id="16" name="Прямая соединительная линия 15"/>
          <p:cNvCxnSpPr/>
          <p:nvPr userDrawn="1"/>
        </p:nvCxnSpPr>
        <p:spPr>
          <a:xfrm>
            <a:off x="344488" y="332656"/>
            <a:ext cx="0" cy="576064"/>
          </a:xfrm>
          <a:prstGeom prst="line">
            <a:avLst/>
          </a:prstGeom>
          <a:ln w="6032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560513" y="4436519"/>
            <a:ext cx="8877807" cy="1512763"/>
          </a:xfrm>
        </p:spPr>
        <p:txBody>
          <a:bodyPr>
            <a:normAutofit/>
          </a:bodyPr>
          <a:lstStyle>
            <a:lvl1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Блок текста (рекомендуемый размер шрифта 16)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6329647"/>
            <a:ext cx="1691679" cy="55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58183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562080" y="1196752"/>
            <a:ext cx="8783408" cy="480399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828592" indent="0">
              <a:buNone/>
              <a:defRPr sz="1600" baseline="0">
                <a:latin typeface="Tahoma" panose="020B0604030504040204" pitchFamily="34" charset="0"/>
                <a:cs typeface="Tahoma" panose="020B060403050404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4"/>
            <a:r>
              <a:rPr lang="ru-RU" dirty="0" smtClean="0"/>
              <a:t>Рисунок, карта, фото, диаграмма, видео</a:t>
            </a:r>
            <a:endParaRPr lang="ru-RU" dirty="0"/>
          </a:p>
        </p:txBody>
      </p:sp>
      <p:cxnSp>
        <p:nvCxnSpPr>
          <p:cNvPr id="13" name="Прямая соединительная линия 12"/>
          <p:cNvCxnSpPr/>
          <p:nvPr userDrawn="1"/>
        </p:nvCxnSpPr>
        <p:spPr>
          <a:xfrm>
            <a:off x="8955086" y="6525344"/>
            <a:ext cx="966466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8502" y="404664"/>
            <a:ext cx="8979818" cy="410448"/>
          </a:xfrm>
        </p:spPr>
        <p:txBody>
          <a:bodyPr>
            <a:noAutofit/>
          </a:bodyPr>
          <a:lstStyle>
            <a:lvl1pPr algn="l">
              <a:defRPr sz="2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cxnSp>
        <p:nvCxnSpPr>
          <p:cNvPr id="15" name="Прямая соединительная линия 14"/>
          <p:cNvCxnSpPr/>
          <p:nvPr userDrawn="1"/>
        </p:nvCxnSpPr>
        <p:spPr>
          <a:xfrm>
            <a:off x="344488" y="332656"/>
            <a:ext cx="0" cy="576064"/>
          </a:xfrm>
          <a:prstGeom prst="line">
            <a:avLst/>
          </a:prstGeom>
          <a:ln w="6032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 userDrawn="1"/>
        </p:nvCxnSpPr>
        <p:spPr>
          <a:xfrm flipH="1">
            <a:off x="488505" y="836712"/>
            <a:ext cx="8784976" cy="0"/>
          </a:xfrm>
          <a:prstGeom prst="line">
            <a:avLst/>
          </a:prstGeom>
          <a:ln w="2857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6329647"/>
            <a:ext cx="1691679" cy="55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48130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95300" y="1447800"/>
            <a:ext cx="89154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6273800" y="6203667"/>
            <a:ext cx="28067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CB97365-EBCA-4027-87D5-99FC1D4DF0BB}" type="datetimeFigureOut">
              <a:rPr lang="en-US" smtClean="0"/>
              <a:pPr/>
              <a:t>3/14/2020</a:t>
            </a:fld>
            <a:endParaRPr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311400" y="6203667"/>
            <a:ext cx="387985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9111456" y="6181531"/>
            <a:ext cx="6604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95300" y="152400"/>
            <a:ext cx="89154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7" name="Прямая соединительная линия 6"/>
          <p:cNvCxnSpPr/>
          <p:nvPr userDrawn="1"/>
        </p:nvCxnSpPr>
        <p:spPr>
          <a:xfrm>
            <a:off x="8955086" y="6525344"/>
            <a:ext cx="966466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 userDrawn="1"/>
        </p:nvCxnSpPr>
        <p:spPr>
          <a:xfrm>
            <a:off x="344488" y="332656"/>
            <a:ext cx="0" cy="576064"/>
          </a:xfrm>
          <a:prstGeom prst="line">
            <a:avLst/>
          </a:prstGeom>
          <a:ln w="6032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 userDrawn="1"/>
        </p:nvCxnSpPr>
        <p:spPr>
          <a:xfrm flipH="1">
            <a:off x="488506" y="836712"/>
            <a:ext cx="8949814" cy="0"/>
          </a:xfrm>
          <a:prstGeom prst="line">
            <a:avLst/>
          </a:prstGeom>
          <a:ln w="2857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4"/>
          <p:cNvPicPr>
            <a:picLocks noChangeAspect="1" noChangeArrowheads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6329647"/>
            <a:ext cx="1691679" cy="55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9"/>
          <p:cNvSpPr txBox="1">
            <a:spLocks noChangeArrowheads="1"/>
          </p:cNvSpPr>
          <p:nvPr userDrawn="1"/>
        </p:nvSpPr>
        <p:spPr bwMode="auto">
          <a:xfrm>
            <a:off x="7617296" y="6525346"/>
            <a:ext cx="2133600" cy="285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marL="0" algn="r" defTabSz="914296" rtl="0" eaLnBrk="1" latinLnBrk="0" hangingPunct="1">
              <a:defRPr sz="1400" b="1" kern="1200">
                <a:solidFill>
                  <a:srgbClr val="969696"/>
                </a:solidFill>
                <a:latin typeface="+mn-lt"/>
                <a:ea typeface="+mn-ea"/>
                <a:cs typeface="+mn-cs"/>
              </a:defRPr>
            </a:lvl1pPr>
            <a:lvl2pPr marL="457148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296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45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592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40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888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36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184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3DC7B3A-0A6D-478B-9BC0-F3751AB67A1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chemeClr val="tx1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  <p:sldLayoutId id="2147483821" r:id="rId12"/>
    <p:sldLayoutId id="2147483822" r:id="rId13"/>
    <p:sldLayoutId id="2147483823" r:id="rId14"/>
    <p:sldLayoutId id="2147483654" r:id="rId15"/>
    <p:sldLayoutId id="2147483656" r:id="rId16"/>
    <p:sldLayoutId id="2147483658" r:id="rId17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380968" y="2786058"/>
            <a:ext cx="8712968" cy="1470025"/>
          </a:xfrm>
          <a:prstGeom prst="rect">
            <a:avLst/>
          </a:prstGeom>
        </p:spPr>
        <p:txBody>
          <a:bodyPr vert="horz" lIns="91429" tIns="45715" rIns="91429" bIns="45715" rtlCol="0" anchor="ctr">
            <a:noAutofit/>
          </a:bodyPr>
          <a:lstStyle>
            <a:lvl1pPr algn="l" defTabSz="914296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ru-RU" altLang="ru-RU" sz="3200" b="1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ПРОЕКТ </a:t>
            </a:r>
          </a:p>
          <a:p>
            <a:pPr algn="ctr"/>
            <a:r>
              <a:rPr lang="ru-RU" altLang="ru-RU" sz="3200" b="1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изучения общественного мнения в рамках обучения профсоюзных лидеров </a:t>
            </a:r>
          </a:p>
          <a:p>
            <a:pPr algn="ctr"/>
            <a:r>
              <a:rPr lang="ru-RU" altLang="ru-RU" sz="3200" b="1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ООО «</a:t>
            </a:r>
            <a:r>
              <a:rPr lang="ru-RU" altLang="ru-RU" sz="3200" b="1" dirty="0" err="1" smtClean="0">
                <a:solidFill>
                  <a:srgbClr val="59595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ЛУКОЙЛ-Пермнефтеоргсинтез</a:t>
            </a:r>
            <a:r>
              <a:rPr lang="ru-RU" altLang="ru-RU" sz="3200" b="1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»</a:t>
            </a:r>
            <a:endParaRPr lang="ru-RU" altLang="ru-RU" sz="4400" dirty="0" smtClean="0"/>
          </a:p>
        </p:txBody>
      </p:sp>
      <p:sp>
        <p:nvSpPr>
          <p:cNvPr id="5" name="Заголовок 5"/>
          <p:cNvSpPr txBox="1">
            <a:spLocks/>
          </p:cNvSpPr>
          <p:nvPr/>
        </p:nvSpPr>
        <p:spPr>
          <a:xfrm>
            <a:off x="7524768" y="5500704"/>
            <a:ext cx="2116114" cy="1181101"/>
          </a:xfrm>
          <a:prstGeom prst="rect">
            <a:avLst/>
          </a:prstGeom>
        </p:spPr>
        <p:txBody>
          <a:bodyPr lIns="91429" tIns="45715" rIns="91429" bIns="45715" anchor="ctr"/>
          <a:lstStyle/>
          <a:p>
            <a:pPr defTabSz="914296" fontAlgn="auto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15.03.2020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9530" y="1142984"/>
            <a:ext cx="2000264" cy="129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27500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488504" y="1268762"/>
            <a:ext cx="7848302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09638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defTabSz="909638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defTabSz="909638" eaLnBrk="0" hangingPunct="0">
              <a:spcBef>
                <a:spcPct val="20000"/>
              </a:spcBef>
              <a:buFont typeface="Arial" pitchFamily="34" charset="0"/>
              <a:buChar char="•"/>
              <a:defRPr sz="23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defTabSz="909638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defTabSz="909638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ru-RU" altLang="ru-RU" sz="1400" dirty="0">
              <a:solidFill>
                <a:prstClr val="black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prstClr val="black"/>
                </a:solidFill>
              </a:rPr>
              <a:t>Работу выполняли:</a:t>
            </a:r>
            <a:endParaRPr lang="ru-RU" altLang="ru-RU" sz="2000" b="1" dirty="0" smtClean="0">
              <a:solidFill>
                <a:prstClr val="black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ru-RU" altLang="ru-RU" sz="300" b="1" dirty="0">
              <a:solidFill>
                <a:prstClr val="black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70929403"/>
              </p:ext>
            </p:extLst>
          </p:nvPr>
        </p:nvGraphicFramePr>
        <p:xfrm>
          <a:off x="1309662" y="2285992"/>
          <a:ext cx="7006658" cy="22945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9490"/>
                <a:gridCol w="2657168"/>
              </a:tblGrid>
              <a:tr h="580054">
                <a:tc>
                  <a:txBody>
                    <a:bodyPr/>
                    <a:lstStyle/>
                    <a:p>
                      <a:pPr algn="just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altLang="ru-RU" sz="18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Генератор идей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Удыма</a:t>
                      </a:r>
                      <a:r>
                        <a:rPr lang="ru-RU" alt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А.К.</a:t>
                      </a:r>
                      <a:endParaRPr lang="ru-RU" sz="1800" b="1" kern="1200" dirty="0" smtClean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just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Специалист  </a:t>
                      </a:r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IT</a:t>
                      </a:r>
                      <a:r>
                        <a:rPr lang="ru-RU" sz="1800" b="1" baseline="0" dirty="0" smtClean="0">
                          <a:solidFill>
                            <a:schemeClr val="bg1"/>
                          </a:solidFill>
                          <a:latin typeface="+mj-lt"/>
                        </a:rPr>
                        <a:t> - сферы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Иванова</a:t>
                      </a:r>
                      <a:r>
                        <a:rPr lang="ru-RU" sz="1800" b="1" kern="1200" baseline="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 В.Ю.</a:t>
                      </a:r>
                      <a:endParaRPr lang="ru-RU" sz="1800" b="1" kern="1200" dirty="0" smtClean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4">
                <a:tc>
                  <a:txBody>
                    <a:bodyPr/>
                    <a:lstStyle/>
                    <a:p>
                      <a:r>
                        <a:rPr lang="ru-RU" altLang="ru-RU" sz="1800" b="1" dirty="0" err="1" smtClean="0">
                          <a:solidFill>
                            <a:schemeClr val="bg1"/>
                          </a:solidFill>
                          <a:latin typeface="+mj-lt"/>
                        </a:rPr>
                        <a:t>Реализатор</a:t>
                      </a:r>
                      <a:r>
                        <a:rPr lang="ru-RU" altLang="ru-RU" sz="18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 процессов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Чирков</a:t>
                      </a:r>
                      <a:r>
                        <a:rPr lang="ru-RU" sz="1800" b="1" kern="1200" baseline="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 Н.А.</a:t>
                      </a:r>
                      <a:endParaRPr lang="ru-RU" sz="1800" b="1" kern="1200" dirty="0" smtClean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4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Планировщик, вдохновитель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Смоляева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 А.И.</a:t>
                      </a:r>
                      <a:endParaRPr lang="ru-RU" sz="1800" b="1" kern="1200" dirty="0" smtClean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523844" y="123477"/>
            <a:ext cx="8780047" cy="662317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</a:rPr>
              <a:t>ПРОЕКТ изучения общественного мнения</a:t>
            </a:r>
            <a:endParaRPr lang="ru-RU" altLang="ru-RU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11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4" name="AutoShape 8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523844" y="123477"/>
            <a:ext cx="8780047" cy="662317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</a:rPr>
              <a:t>ПРОЕКТ изучения общественного мнения</a:t>
            </a:r>
            <a:endParaRPr lang="ru-RU" altLang="ru-RU" dirty="0" smtClean="0">
              <a:solidFill>
                <a:schemeClr val="bg1"/>
              </a:solidFill>
            </a:endParaRP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488504" y="1722520"/>
            <a:ext cx="7848302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09638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defTabSz="909638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defTabSz="909638" eaLnBrk="0" hangingPunct="0">
              <a:spcBef>
                <a:spcPct val="20000"/>
              </a:spcBef>
              <a:buFont typeface="Arial" pitchFamily="34" charset="0"/>
              <a:buChar char="•"/>
              <a:defRPr sz="23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defTabSz="909638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defTabSz="909638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ru-RU" altLang="ru-RU" sz="1400" dirty="0">
              <a:solidFill>
                <a:prstClr val="black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prstClr val="black"/>
                </a:solidFill>
              </a:rPr>
              <a:t>Цель проекта:</a:t>
            </a:r>
            <a:endParaRPr lang="ru-RU" altLang="ru-RU" sz="2000" b="1" dirty="0" smtClean="0">
              <a:solidFill>
                <a:prstClr val="black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ru-RU" altLang="ru-RU" sz="300" b="1" dirty="0">
              <a:solidFill>
                <a:prstClr val="black"/>
              </a:solidFill>
            </a:endParaRP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176664" y="2302227"/>
            <a:ext cx="7848302" cy="176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09638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defTabSz="909638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defTabSz="909638" eaLnBrk="0" hangingPunct="0">
              <a:spcBef>
                <a:spcPct val="20000"/>
              </a:spcBef>
              <a:buFont typeface="Arial" pitchFamily="34" charset="0"/>
              <a:buChar char="•"/>
              <a:defRPr sz="23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defTabSz="909638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defTabSz="909638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ru-RU" altLang="ru-RU" sz="1400" dirty="0">
              <a:solidFill>
                <a:prstClr val="black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solidFill>
                  <a:prstClr val="black"/>
                </a:solidFill>
              </a:rPr>
              <a:t>Сбор, обработка и анализ информации для эффективного осуществления социальных и экологических мероприятий.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ru-RU" altLang="ru-RU" sz="2000" b="1" dirty="0" smtClean="0">
              <a:solidFill>
                <a:prstClr val="black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ru-RU" altLang="ru-RU" sz="3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11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4" name="AutoShape 8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523844" y="123477"/>
            <a:ext cx="8780047" cy="662317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</a:rPr>
              <a:t>ПРОЕКТ изучения общественного мнения</a:t>
            </a:r>
            <a:endParaRPr lang="ru-RU" altLang="ru-RU" dirty="0" smtClean="0">
              <a:solidFill>
                <a:schemeClr val="bg1"/>
              </a:solidFill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/>
          <a:srcRect l="1281" t="22461" r="39422" b="17969"/>
          <a:stretch>
            <a:fillRect/>
          </a:stretch>
        </p:blipFill>
        <p:spPr bwMode="auto">
          <a:xfrm>
            <a:off x="666720" y="1142984"/>
            <a:ext cx="6576980" cy="3714776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4"/>
          <a:srcRect l="18155" t="15820" r="50000" b="12890"/>
          <a:stretch>
            <a:fillRect/>
          </a:stretch>
        </p:blipFill>
        <p:spPr bwMode="auto">
          <a:xfrm>
            <a:off x="5524504" y="1643050"/>
            <a:ext cx="3643338" cy="458558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8111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2" name="AutoShape 8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4" name="AutoShape 10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/>
          <a:srcRect l="3003" t="12821" r="589" b="11858"/>
          <a:stretch>
            <a:fillRect/>
          </a:stretch>
        </p:blipFill>
        <p:spPr bwMode="auto">
          <a:xfrm>
            <a:off x="666720" y="2714620"/>
            <a:ext cx="8131772" cy="35719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6169" name="Picture 25"/>
          <p:cNvPicPr>
            <a:picLocks noChangeAspect="1" noChangeArrowheads="1"/>
          </p:cNvPicPr>
          <p:nvPr/>
        </p:nvPicPr>
        <p:blipFill>
          <a:blip r:embed="rId4"/>
          <a:srcRect l="15556" t="21484" r="37774" b="31641"/>
          <a:stretch>
            <a:fillRect/>
          </a:stretch>
        </p:blipFill>
        <p:spPr bwMode="auto">
          <a:xfrm>
            <a:off x="4810124" y="1000108"/>
            <a:ext cx="4572032" cy="258185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30" name="Заголовок 1"/>
          <p:cNvSpPr>
            <a:spLocks noGrp="1"/>
          </p:cNvSpPr>
          <p:nvPr>
            <p:ph type="title"/>
          </p:nvPr>
        </p:nvSpPr>
        <p:spPr>
          <a:xfrm>
            <a:off x="523844" y="123477"/>
            <a:ext cx="8780047" cy="662317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</a:rPr>
              <a:t>ПРОЕКТ изучения общественного мнения</a:t>
            </a:r>
            <a:endParaRPr lang="ru-RU" altLang="ru-RU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11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523844" y="123477"/>
            <a:ext cx="8780047" cy="662317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</a:rPr>
              <a:t>ПРОЕКТ изучения общественного мнения</a:t>
            </a:r>
            <a:endParaRPr lang="ru-RU" altLang="ru-RU" dirty="0" smtClean="0">
              <a:solidFill>
                <a:schemeClr val="bg1"/>
              </a:solidFill>
            </a:endParaRPr>
          </a:p>
        </p:txBody>
      </p:sp>
      <p:sp>
        <p:nvSpPr>
          <p:cNvPr id="4098" name="AutoShape 2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4" name="AutoShape 8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3"/>
          <a:srcRect l="2362" t="14006" r="22831" b="20168"/>
          <a:stretch>
            <a:fillRect/>
          </a:stretch>
        </p:blipFill>
        <p:spPr bwMode="auto">
          <a:xfrm>
            <a:off x="666720" y="1142984"/>
            <a:ext cx="6786610" cy="3357586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/>
          <a:srcRect l="1961" t="13859" r="6863" b="16390"/>
          <a:stretch>
            <a:fillRect/>
          </a:stretch>
        </p:blipFill>
        <p:spPr bwMode="auto">
          <a:xfrm>
            <a:off x="2666984" y="3469712"/>
            <a:ext cx="6715172" cy="2888246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8111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4" name="AutoShape 8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 l="14392" t="10759" r="15633" b="15094"/>
          <a:stretch>
            <a:fillRect/>
          </a:stretch>
        </p:blipFill>
        <p:spPr bwMode="auto">
          <a:xfrm>
            <a:off x="666720" y="928670"/>
            <a:ext cx="6715172" cy="400052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/>
          <a:srcRect l="14458" t="25390" r="36127" b="25781"/>
          <a:stretch>
            <a:fillRect/>
          </a:stretch>
        </p:blipFill>
        <p:spPr bwMode="auto">
          <a:xfrm>
            <a:off x="3738554" y="3214686"/>
            <a:ext cx="5657890" cy="314327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523844" y="123477"/>
            <a:ext cx="8780047" cy="662317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</a:rPr>
              <a:t>ПРОЕКТ изучения общественного мнения</a:t>
            </a:r>
            <a:endParaRPr lang="ru-RU" altLang="ru-RU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11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4" name="AutoShape 8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 l="14528" t="24548" r="19370" b="25064"/>
          <a:stretch>
            <a:fillRect/>
          </a:stretch>
        </p:blipFill>
        <p:spPr bwMode="auto">
          <a:xfrm>
            <a:off x="666719" y="1142984"/>
            <a:ext cx="7167613" cy="307183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/>
          <a:srcRect l="14808" t="21691" r="19860" b="28730"/>
          <a:stretch>
            <a:fillRect/>
          </a:stretch>
        </p:blipFill>
        <p:spPr bwMode="auto">
          <a:xfrm>
            <a:off x="3667116" y="3857628"/>
            <a:ext cx="5715040" cy="243841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523844" y="123477"/>
            <a:ext cx="8780047" cy="662317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</a:rPr>
              <a:t>ПРОЕКТ изучения общественного мнения</a:t>
            </a:r>
            <a:endParaRPr lang="ru-RU" altLang="ru-RU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11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Диаграмма ответов в Формах. Вопрос: Возраст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4" name="AutoShape 8" descr="Диаграмма ответов в Формах. Вопрос: Пол. Количество ответов: 56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 l="14458" t="28320" r="20205" b="22851"/>
          <a:stretch>
            <a:fillRect/>
          </a:stretch>
        </p:blipFill>
        <p:spPr bwMode="auto">
          <a:xfrm>
            <a:off x="666720" y="1071546"/>
            <a:ext cx="6800898" cy="285752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/>
          <a:srcRect l="15007" t="36133" r="21303" b="14062"/>
          <a:stretch>
            <a:fillRect/>
          </a:stretch>
        </p:blipFill>
        <p:spPr bwMode="auto">
          <a:xfrm>
            <a:off x="2381232" y="3214686"/>
            <a:ext cx="6986917" cy="307183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523844" y="123477"/>
            <a:ext cx="8780047" cy="662317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</a:rPr>
              <a:t>ПРОЕКТ изучения общественного мнения</a:t>
            </a:r>
            <a:endParaRPr lang="ru-RU" altLang="ru-RU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11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523844" y="123477"/>
            <a:ext cx="8780047" cy="662317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</a:rPr>
              <a:t>ПРОЕКТ изучения общественного мнения</a:t>
            </a:r>
            <a:endParaRPr lang="ru-RU" altLang="ru-RU" dirty="0" smtClean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488504" y="1268762"/>
            <a:ext cx="7848302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09638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defTabSz="909638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defTabSz="909638" eaLnBrk="0" hangingPunct="0">
              <a:spcBef>
                <a:spcPct val="20000"/>
              </a:spcBef>
              <a:buFont typeface="Arial" pitchFamily="34" charset="0"/>
              <a:buChar char="•"/>
              <a:defRPr sz="23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defTabSz="909638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defTabSz="909638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defTabSz="9096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ru-RU" altLang="ru-RU" sz="1400" dirty="0">
              <a:solidFill>
                <a:prstClr val="black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prstClr val="black"/>
                </a:solidFill>
              </a:rPr>
              <a:t>Этапы проекта</a:t>
            </a:r>
            <a:r>
              <a:rPr lang="ru-RU" altLang="ru-RU" sz="2400" b="1" dirty="0" smtClean="0">
                <a:solidFill>
                  <a:prstClr val="black"/>
                </a:solidFill>
              </a:rPr>
              <a:t>:</a:t>
            </a:r>
            <a:endParaRPr lang="ru-RU" altLang="ru-RU" sz="2000" b="1" dirty="0" smtClean="0">
              <a:solidFill>
                <a:prstClr val="black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ru-RU" altLang="ru-RU" sz="300" b="1" dirty="0">
              <a:solidFill>
                <a:prstClr val="black"/>
              </a:solidFill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70929403"/>
              </p:ext>
            </p:extLst>
          </p:nvPr>
        </p:nvGraphicFramePr>
        <p:xfrm>
          <a:off x="1881166" y="2143116"/>
          <a:ext cx="6072230" cy="34375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0528"/>
                <a:gridCol w="2071702"/>
              </a:tblGrid>
              <a:tr h="580054">
                <a:tc>
                  <a:txBody>
                    <a:bodyPr/>
                    <a:lstStyle/>
                    <a:p>
                      <a:pPr algn="just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Этап</a:t>
                      </a:r>
                      <a:r>
                        <a:rPr lang="ru-RU" sz="1800" b="1" baseline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 №1 Подготовительный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Выполнено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just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Этап</a:t>
                      </a:r>
                      <a:r>
                        <a:rPr lang="ru-RU" sz="1800" b="1" baseline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 №2 Малый пуск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Выполнено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just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Этап №3 Анализ результатов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Выполнено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4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Этап</a:t>
                      </a:r>
                      <a:r>
                        <a:rPr lang="ru-RU" sz="1800" b="1" baseline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 №4 Работа над ошибками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В процессе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4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Этап</a:t>
                      </a:r>
                      <a:r>
                        <a:rPr lang="ru-RU" sz="1800" b="1" baseline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ru-RU" sz="1800" b="1" baseline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№5 Выход на руководство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4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Этап </a:t>
                      </a:r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№6 Большой</a:t>
                      </a:r>
                      <a:r>
                        <a:rPr lang="ru-RU" sz="1800" b="1" baseline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 пуск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-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62798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3960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785B76279261FC41A2604133188FC3F0" ma:contentTypeVersion="0" ma:contentTypeDescription="Создание документа." ma:contentTypeScope="" ma:versionID="9c1053dd38e484c300abd3ef06536723">
  <xsd:schema xmlns:xsd="http://www.w3.org/2001/XMLSchema" xmlns:p="http://schemas.microsoft.com/office/2006/metadata/properties" targetNamespace="http://schemas.microsoft.com/office/2006/metadata/properties" ma:root="true" ma:fieldsID="53974d1da0c14f073d2cc649cae9f3e6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одержимого" ma:readOnly="true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B2063B09-1F65-40A3-8D94-E2E4E49F2BCC}">
  <ds:schemaRefs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6B774BD-792A-4179-BA51-77248E5CF5E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CCAFCD-EA1E-494E-8C76-21598789EF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21633</TotalTime>
  <Words>143</Words>
  <Application>Microsoft Office PowerPoint</Application>
  <PresentationFormat>Лист A4 (210x297 мм)</PresentationFormat>
  <Paragraphs>50</Paragraphs>
  <Slides>11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Бумажная</vt:lpstr>
      <vt:lpstr>Слайд 0</vt:lpstr>
      <vt:lpstr>ПРОЕКТ изучения общественного мнения</vt:lpstr>
      <vt:lpstr>ПРОЕКТ изучения общественного мнения</vt:lpstr>
      <vt:lpstr>ПРОЕКТ изучения общественного мнения</vt:lpstr>
      <vt:lpstr>ПРОЕКТ изучения общественного мнения</vt:lpstr>
      <vt:lpstr>ПРОЕКТ изучения общественного мнения</vt:lpstr>
      <vt:lpstr>ПРОЕКТ изучения общественного мнения</vt:lpstr>
      <vt:lpstr>ПРОЕКТ изучения общественного мнения</vt:lpstr>
      <vt:lpstr>ПРОЕКТ изучения общественного мнения</vt:lpstr>
      <vt:lpstr>ПРОЕКТ изучения общественного мнения</vt:lpstr>
      <vt:lpstr>Слайд 10</vt:lpstr>
    </vt:vector>
  </TitlesOfParts>
  <Company>LUKOIL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Company</dc:creator>
  <cp:lastModifiedBy>Windows User</cp:lastModifiedBy>
  <cp:revision>572</cp:revision>
  <cp:lastPrinted>2018-12-03T09:32:32Z</cp:lastPrinted>
  <dcterms:created xsi:type="dcterms:W3CDTF">2015-12-02T14:34:23Z</dcterms:created>
  <dcterms:modified xsi:type="dcterms:W3CDTF">2020-03-14T02:09:04Z</dcterms:modified>
</cp:coreProperties>
</file>