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8" r:id="rId4"/>
    <p:sldId id="258" r:id="rId5"/>
    <p:sldId id="269" r:id="rId6"/>
    <p:sldId id="263" r:id="rId7"/>
    <p:sldId id="264" r:id="rId8"/>
    <p:sldId id="271" r:id="rId9"/>
    <p:sldId id="272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CC"/>
    <a:srgbClr val="FFFFFF"/>
    <a:srgbClr val="CBDFF4"/>
    <a:srgbClr val="FF6600"/>
    <a:srgbClr val="3366CC"/>
    <a:srgbClr val="FFCC6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830" autoAdjust="0"/>
  </p:normalViewPr>
  <p:slideViewPr>
    <p:cSldViewPr snapToGrid="0">
      <p:cViewPr varScale="1">
        <p:scale>
          <a:sx n="77" d="100"/>
          <a:sy n="77" d="100"/>
        </p:scale>
        <p:origin x="72" y="4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50F6A1-4A3D-4A9B-8AC3-D2DBB3D15451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838074-EF50-4E5E-A89A-20900B5A7F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022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838074-EF50-4E5E-A89A-20900B5A7F11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14261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838074-EF50-4E5E-A89A-20900B5A7F11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81916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197C2A-E470-4316-B443-806F152150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B839B6E-1377-4C22-BC30-4D95366F1F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545CBD4-5D08-44EA-967D-8A258AED2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9EEF-44A9-4724-882B-FBE9A58B436C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2F79747-8360-4BE6-89FB-80D087B96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AEFD777-5ADC-48DC-8754-3A2C0BB2F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BFD35-C928-4DBB-AAE5-204ED6A1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538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B5B80D-3C15-4E04-9D22-CEB9F8457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5F9970F-ECC2-4D67-B625-12DF82FBA3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33FC3E4-22A3-404D-9AC8-676C40590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9EEF-44A9-4724-882B-FBE9A58B436C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97B1261-0209-4D34-8A47-1B47BDDD4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22B1B07-EC02-4E72-81F5-DD6FC65D1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BFD35-C928-4DBB-AAE5-204ED6A1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66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CD64CA-66AD-4BF5-A2DC-0EFD1CBC0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93EE3B9-E2A4-4143-AABF-8A08C03848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1C0F7A1-BA54-4E4A-BC17-D262D77B1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9EEF-44A9-4724-882B-FBE9A58B436C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5F6AC34-4EE8-449C-A39A-C3EE37D8B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C95C92B-C600-42CF-80F0-F342516F1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BFD35-C928-4DBB-AAE5-204ED6A1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258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5B9986-1A0E-48B6-9E7B-FAD55F20D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32CCE4E-124A-4B8D-B786-40240FEFC9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E33B514-32B1-4F22-8E25-1215BB12E3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2EF9DC0-91FA-4B45-8E74-DD7015B73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9EEF-44A9-4724-882B-FBE9A58B436C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DFEDB1F-F226-4B56-8722-064B6FB5C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64131B3-A35E-4A28-BE7F-51F1E42B1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BFD35-C928-4DBB-AAE5-204ED6A1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9862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54DCB3-43BF-4C9C-AAED-C38657151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0985504-35C5-4C3D-9DF8-772C68468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16016F2-6F33-44B6-A31D-4C843DC9A8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8B4FA37-CF57-4EF9-989C-8A9F2AD3D7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382CED4-01C0-48EF-91D7-B039FC724D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D31E6B5-A8FA-4730-BD6E-A3B5A2E6A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9EEF-44A9-4724-882B-FBE9A58B436C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E402AA9-49BC-4104-9F67-56CB48BE2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E1F2DDB-98D4-4979-9F01-B0BB15C1D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BFD35-C928-4DBB-AAE5-204ED6A1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5551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7ED0C0-E842-455A-BD72-9B8A76B0A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C4B3113-931D-485B-8B03-B0A49E153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9EEF-44A9-4724-882B-FBE9A58B436C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15C5FB3-4CF4-4E5C-B4FF-99502CF7D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A977D63-8EDC-4E08-867F-7864BD87E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BFD35-C928-4DBB-AAE5-204ED6A1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2519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69571E4-FF39-47B1-BD45-519A33E9E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9EEF-44A9-4724-882B-FBE9A58B436C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D183A1C-9B7B-459B-B823-215CCED9F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8B9F02F-A74E-4689-8068-B5C9470E2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BFD35-C928-4DBB-AAE5-204ED6A1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7218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791338-7A57-433D-9EE5-87242D681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CBF7AFB-4D83-4A8D-8B8E-C2B9CF397F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1D65ED1-A3C4-48B8-A51F-4572580796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6E11AFE-1B76-4C35-A0C2-CE2F6490B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9EEF-44A9-4724-882B-FBE9A58B436C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E92CEF9-15A5-4A46-9C20-379295B13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5FD538C-7DB9-43CD-923D-FA4406BB7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BFD35-C928-4DBB-AAE5-204ED6A1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9664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B1BC6B-16FB-45E9-80DC-0179AE794C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077A7D4-F506-4AC8-AA87-47C4B33B22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614D8EB-1F6D-4651-9B6B-BEDCB28BC8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497117D-964A-444B-A12F-F608944E5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9EEF-44A9-4724-882B-FBE9A58B436C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1C6C664-FC1A-425C-9872-5A5DE4789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7BA51C8-3F9D-4BAD-B3AE-1A8B3B04A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BFD35-C928-4DBB-AAE5-204ED6A1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6242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EEB4EB-43BB-464A-A696-9BB8F4833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10011A0-90FD-4CA8-96B6-8F3D082E81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D2466D7-9C89-4B64-8A4B-612C1DD68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9EEF-44A9-4724-882B-FBE9A58B436C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11EC635-D48D-420C-880A-B91A487A5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57DAB19-E916-49B0-9A3A-EE14A24C8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BFD35-C928-4DBB-AAE5-204ED6A1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6856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EB82573-BF18-4B31-B810-03E521784F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6D7174D-320F-4CBE-AE07-BCF3554A5B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C8FF01F-154C-48DE-B3D0-3D2DB5CCC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89EEF-44A9-4724-882B-FBE9A58B436C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3136C6B-7C7A-4D43-8DC8-45C480F88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CE511F4-45C3-499F-8457-CEF1A4A99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BFD35-C928-4DBB-AAE5-204ED6A1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833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018D6A-D4CE-4387-85CE-79053E63B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DDDF020-BD2D-47B8-929F-F049C4AB6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EE086B9-FF0D-4B50-A75A-D2CF70F2F0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489EEF-44A9-4724-882B-FBE9A58B436C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22A674C-89D3-47C6-9D67-458FB898C7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769BCEA-6E8C-42C4-A952-C8BFDA5B15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2BFD35-C928-4DBB-AAE5-204ED6A1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12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6" Type="http://schemas.microsoft.com/office/2007/relationships/hdphoto" Target="../media/hdphoto4.wdp"/><Relationship Id="rId5" Type="http://schemas.openxmlformats.org/officeDocument/2006/relationships/image" Target="../media/image6.png"/><Relationship Id="rId10" Type="http://schemas.openxmlformats.org/officeDocument/2006/relationships/image" Target="../media/image10.png"/><Relationship Id="rId4" Type="http://schemas.microsoft.com/office/2007/relationships/hdphoto" Target="../media/hdphoto3.wdp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openxmlformats.org/officeDocument/2006/relationships/image" Target="../media/image18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microsoft.com/office/2007/relationships/hdphoto" Target="../media/hdphoto6.wdp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9EDEAD-7FBC-4D45-A9D8-4DF5CC909F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27288" y="2714473"/>
            <a:ext cx="6437235" cy="987485"/>
          </a:xfrm>
          <a:effectLst>
            <a:softEdge rad="31750"/>
          </a:effectLst>
        </p:spPr>
        <p:txBody>
          <a:bodyPr/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СЛАБОЕ ЗВЕНО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948BE7-6F11-4B71-8FFA-C33ABFC6C3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54781" y="3925702"/>
            <a:ext cx="4249956" cy="1781702"/>
          </a:xfrm>
        </p:spPr>
        <p:txBody>
          <a:bodyPr>
            <a:normAutofit/>
          </a:bodyPr>
          <a:lstStyle/>
          <a:p>
            <a:r>
              <a:rPr lang="ru-RU" dirty="0">
                <a:latin typeface="Century Gothic" panose="020B0502020202020204" pitchFamily="34" charset="0"/>
              </a:rPr>
              <a:t>ООО «ЛУКОЙЛ-ПЕРМЬ»</a:t>
            </a:r>
          </a:p>
          <a:p>
            <a:r>
              <a:rPr lang="ru-RU" dirty="0">
                <a:latin typeface="Century Gothic" panose="020B0502020202020204" pitchFamily="34" charset="0"/>
              </a:rPr>
              <a:t>Шабунина Елизавета</a:t>
            </a:r>
          </a:p>
          <a:p>
            <a:r>
              <a:rPr lang="ru-RU" dirty="0">
                <a:latin typeface="Century Gothic" panose="020B0502020202020204" pitchFamily="34" charset="0"/>
              </a:rPr>
              <a:t>Конев Константин</a:t>
            </a: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9BA96C65-CC20-4CE2-A2D0-68ABF336341E}"/>
              </a:ext>
            </a:extLst>
          </p:cNvPr>
          <p:cNvGrpSpPr/>
          <p:nvPr/>
        </p:nvGrpSpPr>
        <p:grpSpPr>
          <a:xfrm rot="3041810">
            <a:off x="1568054" y="4028684"/>
            <a:ext cx="1697498" cy="2434567"/>
            <a:chOff x="1149871" y="409174"/>
            <a:chExt cx="1439447" cy="2147271"/>
          </a:xfr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grpSpPr>
        <p:sp>
          <p:nvSpPr>
            <p:cNvPr id="6" name="Арка 5">
              <a:extLst>
                <a:ext uri="{FF2B5EF4-FFF2-40B4-BE49-F238E27FC236}">
                  <a16:creationId xmlns:a16="http://schemas.microsoft.com/office/drawing/2014/main" id="{305C666A-6D73-44C6-9657-1185474C5AFA}"/>
                </a:ext>
              </a:extLst>
            </p:cNvPr>
            <p:cNvSpPr/>
            <p:nvPr/>
          </p:nvSpPr>
          <p:spPr>
            <a:xfrm rot="10952211">
              <a:off x="1154095" y="409174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7" name="Арка 6">
              <a:extLst>
                <a:ext uri="{FF2B5EF4-FFF2-40B4-BE49-F238E27FC236}">
                  <a16:creationId xmlns:a16="http://schemas.microsoft.com/office/drawing/2014/main" id="{61E95767-744D-413F-9441-04D6A9E19A77}"/>
                </a:ext>
              </a:extLst>
            </p:cNvPr>
            <p:cNvSpPr/>
            <p:nvPr/>
          </p:nvSpPr>
          <p:spPr>
            <a:xfrm rot="166483">
              <a:off x="1149871" y="452438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BD11BAE-DC7E-48BA-A8C2-A8374FEB42CC}"/>
              </a:ext>
            </a:extLst>
          </p:cNvPr>
          <p:cNvGrpSpPr/>
          <p:nvPr/>
        </p:nvGrpSpPr>
        <p:grpSpPr>
          <a:xfrm rot="1761382">
            <a:off x="606632" y="5141518"/>
            <a:ext cx="1773947" cy="2491149"/>
            <a:chOff x="1149871" y="409174"/>
            <a:chExt cx="1439447" cy="2147271"/>
          </a:xfr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grpSpPr>
        <p:sp>
          <p:nvSpPr>
            <p:cNvPr id="12" name="Арка 11">
              <a:extLst>
                <a:ext uri="{FF2B5EF4-FFF2-40B4-BE49-F238E27FC236}">
                  <a16:creationId xmlns:a16="http://schemas.microsoft.com/office/drawing/2014/main" id="{6BA98733-F6F5-4BAC-8AA0-03C150E17F85}"/>
                </a:ext>
              </a:extLst>
            </p:cNvPr>
            <p:cNvSpPr/>
            <p:nvPr/>
          </p:nvSpPr>
          <p:spPr>
            <a:xfrm rot="10952211">
              <a:off x="1154095" y="409174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3" name="Арка 12">
              <a:extLst>
                <a:ext uri="{FF2B5EF4-FFF2-40B4-BE49-F238E27FC236}">
                  <a16:creationId xmlns:a16="http://schemas.microsoft.com/office/drawing/2014/main" id="{60D0B39A-FAEA-4836-8C8D-8EAD3ADBC658}"/>
                </a:ext>
              </a:extLst>
            </p:cNvPr>
            <p:cNvSpPr/>
            <p:nvPr/>
          </p:nvSpPr>
          <p:spPr>
            <a:xfrm rot="166483">
              <a:off x="1149871" y="452438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79F38555-6B7B-4ABE-ADE9-80F70C5BDA08}"/>
              </a:ext>
            </a:extLst>
          </p:cNvPr>
          <p:cNvGrpSpPr/>
          <p:nvPr/>
        </p:nvGrpSpPr>
        <p:grpSpPr>
          <a:xfrm rot="12447740">
            <a:off x="9872162" y="-695292"/>
            <a:ext cx="1697498" cy="2434567"/>
            <a:chOff x="1149871" y="409174"/>
            <a:chExt cx="1439447" cy="2147271"/>
          </a:xfr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grpSpPr>
        <p:sp>
          <p:nvSpPr>
            <p:cNvPr id="18" name="Арка 17">
              <a:extLst>
                <a:ext uri="{FF2B5EF4-FFF2-40B4-BE49-F238E27FC236}">
                  <a16:creationId xmlns:a16="http://schemas.microsoft.com/office/drawing/2014/main" id="{8BB34039-C41D-440D-B75E-D4884DFCBFEF}"/>
                </a:ext>
              </a:extLst>
            </p:cNvPr>
            <p:cNvSpPr/>
            <p:nvPr/>
          </p:nvSpPr>
          <p:spPr>
            <a:xfrm rot="10952211">
              <a:off x="1154095" y="409174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9" name="Арка 18">
              <a:extLst>
                <a:ext uri="{FF2B5EF4-FFF2-40B4-BE49-F238E27FC236}">
                  <a16:creationId xmlns:a16="http://schemas.microsoft.com/office/drawing/2014/main" id="{1B894D55-01C8-441F-8334-4518D57AF988}"/>
                </a:ext>
              </a:extLst>
            </p:cNvPr>
            <p:cNvSpPr/>
            <p:nvPr/>
          </p:nvSpPr>
          <p:spPr>
            <a:xfrm rot="166483">
              <a:off x="1149871" y="452438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65D9BA16-93C0-4952-A302-61945E69E8B2}"/>
              </a:ext>
            </a:extLst>
          </p:cNvPr>
          <p:cNvGrpSpPr/>
          <p:nvPr/>
        </p:nvGrpSpPr>
        <p:grpSpPr>
          <a:xfrm rot="13905589">
            <a:off x="9001437" y="266564"/>
            <a:ext cx="1697498" cy="2434567"/>
            <a:chOff x="1149871" y="409174"/>
            <a:chExt cx="1439447" cy="2147271"/>
          </a:xfr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grpSpPr>
        <p:sp>
          <p:nvSpPr>
            <p:cNvPr id="21" name="Арка 20">
              <a:extLst>
                <a:ext uri="{FF2B5EF4-FFF2-40B4-BE49-F238E27FC236}">
                  <a16:creationId xmlns:a16="http://schemas.microsoft.com/office/drawing/2014/main" id="{33DD576E-CB3F-4B4C-BEA4-3FC078F44F14}"/>
                </a:ext>
              </a:extLst>
            </p:cNvPr>
            <p:cNvSpPr/>
            <p:nvPr/>
          </p:nvSpPr>
          <p:spPr>
            <a:xfrm rot="10952211">
              <a:off x="1154095" y="409174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2" name="Арка 21">
              <a:extLst>
                <a:ext uri="{FF2B5EF4-FFF2-40B4-BE49-F238E27FC236}">
                  <a16:creationId xmlns:a16="http://schemas.microsoft.com/office/drawing/2014/main" id="{137112AD-3B77-4194-B330-4CB30AB5B6F2}"/>
                </a:ext>
              </a:extLst>
            </p:cNvPr>
            <p:cNvSpPr/>
            <p:nvPr/>
          </p:nvSpPr>
          <p:spPr>
            <a:xfrm rot="166483">
              <a:off x="1149871" y="452438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24" name="Арка 23">
            <a:extLst>
              <a:ext uri="{FF2B5EF4-FFF2-40B4-BE49-F238E27FC236}">
                <a16:creationId xmlns:a16="http://schemas.microsoft.com/office/drawing/2014/main" id="{9FA58F11-A7FB-40FE-A635-CC989DAA6A9A}"/>
              </a:ext>
            </a:extLst>
          </p:cNvPr>
          <p:cNvSpPr/>
          <p:nvPr/>
        </p:nvSpPr>
        <p:spPr>
          <a:xfrm rot="12713593">
            <a:off x="2427638" y="2705527"/>
            <a:ext cx="1768741" cy="2440956"/>
          </a:xfrm>
          <a:prstGeom prst="blockArc">
            <a:avLst>
              <a:gd name="adj1" fmla="val 9891000"/>
              <a:gd name="adj2" fmla="val 20187157"/>
              <a:gd name="adj3" fmla="val 16602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5" name="Арка 24">
            <a:extLst>
              <a:ext uri="{FF2B5EF4-FFF2-40B4-BE49-F238E27FC236}">
                <a16:creationId xmlns:a16="http://schemas.microsoft.com/office/drawing/2014/main" id="{4747D142-7467-4C28-8EB7-21A7F36F4066}"/>
              </a:ext>
            </a:extLst>
          </p:cNvPr>
          <p:cNvSpPr/>
          <p:nvPr/>
        </p:nvSpPr>
        <p:spPr>
          <a:xfrm rot="3083441">
            <a:off x="7831710" y="1261912"/>
            <a:ext cx="1768741" cy="2440956"/>
          </a:xfrm>
          <a:prstGeom prst="blockArc">
            <a:avLst>
              <a:gd name="adj1" fmla="val 9212703"/>
              <a:gd name="adj2" fmla="val 20337164"/>
              <a:gd name="adj3" fmla="val 19098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7" name="Арка 26">
            <a:extLst>
              <a:ext uri="{FF2B5EF4-FFF2-40B4-BE49-F238E27FC236}">
                <a16:creationId xmlns:a16="http://schemas.microsoft.com/office/drawing/2014/main" id="{A8B542A4-D39C-49BE-B850-17C05B36DF3C}"/>
              </a:ext>
            </a:extLst>
          </p:cNvPr>
          <p:cNvSpPr/>
          <p:nvPr/>
        </p:nvSpPr>
        <p:spPr>
          <a:xfrm rot="12713593">
            <a:off x="1992942" y="2278149"/>
            <a:ext cx="1768741" cy="2440956"/>
          </a:xfrm>
          <a:prstGeom prst="blockArc">
            <a:avLst>
              <a:gd name="adj1" fmla="val 19228326"/>
              <a:gd name="adj2" fmla="val 19793246"/>
              <a:gd name="adj3" fmla="val 16949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Арка 22">
            <a:extLst>
              <a:ext uri="{FF2B5EF4-FFF2-40B4-BE49-F238E27FC236}">
                <a16:creationId xmlns:a16="http://schemas.microsoft.com/office/drawing/2014/main" id="{71C49515-F2F7-49B1-AEF6-28401457DA2C}"/>
              </a:ext>
            </a:extLst>
          </p:cNvPr>
          <p:cNvSpPr/>
          <p:nvPr/>
        </p:nvSpPr>
        <p:spPr>
          <a:xfrm rot="18516187">
            <a:off x="2493072" y="1560183"/>
            <a:ext cx="1966008" cy="2563926"/>
          </a:xfrm>
          <a:prstGeom prst="blockArc">
            <a:avLst>
              <a:gd name="adj1" fmla="val 19369309"/>
              <a:gd name="adj2" fmla="val 19793246"/>
              <a:gd name="adj3" fmla="val 16949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Арка 25">
            <a:extLst>
              <a:ext uri="{FF2B5EF4-FFF2-40B4-BE49-F238E27FC236}">
                <a16:creationId xmlns:a16="http://schemas.microsoft.com/office/drawing/2014/main" id="{7614F895-9EDC-4BAC-9F22-8521BBFCF995}"/>
              </a:ext>
            </a:extLst>
          </p:cNvPr>
          <p:cNvSpPr/>
          <p:nvPr/>
        </p:nvSpPr>
        <p:spPr>
          <a:xfrm rot="15085095">
            <a:off x="2043106" y="1887569"/>
            <a:ext cx="1768741" cy="2440956"/>
          </a:xfrm>
          <a:prstGeom prst="blockArc">
            <a:avLst>
              <a:gd name="adj1" fmla="val 19228326"/>
              <a:gd name="adj2" fmla="val 19793246"/>
              <a:gd name="adj3" fmla="val 16949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8" name="Арка 27">
            <a:extLst>
              <a:ext uri="{FF2B5EF4-FFF2-40B4-BE49-F238E27FC236}">
                <a16:creationId xmlns:a16="http://schemas.microsoft.com/office/drawing/2014/main" id="{160AA726-D305-4DA2-A1B6-A05EA1587899}"/>
              </a:ext>
            </a:extLst>
          </p:cNvPr>
          <p:cNvSpPr/>
          <p:nvPr/>
        </p:nvSpPr>
        <p:spPr>
          <a:xfrm rot="2670220">
            <a:off x="8137901" y="2035484"/>
            <a:ext cx="1768741" cy="2440956"/>
          </a:xfrm>
          <a:prstGeom prst="blockArc">
            <a:avLst>
              <a:gd name="adj1" fmla="val 19228326"/>
              <a:gd name="adj2" fmla="val 19793246"/>
              <a:gd name="adj3" fmla="val 16949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9" name="Арка 28">
            <a:extLst>
              <a:ext uri="{FF2B5EF4-FFF2-40B4-BE49-F238E27FC236}">
                <a16:creationId xmlns:a16="http://schemas.microsoft.com/office/drawing/2014/main" id="{A253148B-E7D1-47C2-88D3-A72F9FBF19B0}"/>
              </a:ext>
            </a:extLst>
          </p:cNvPr>
          <p:cNvSpPr/>
          <p:nvPr/>
        </p:nvSpPr>
        <p:spPr>
          <a:xfrm rot="8472814">
            <a:off x="7654568" y="2328235"/>
            <a:ext cx="1966008" cy="2563926"/>
          </a:xfrm>
          <a:prstGeom prst="blockArc">
            <a:avLst>
              <a:gd name="adj1" fmla="val 19369309"/>
              <a:gd name="adj2" fmla="val 19793246"/>
              <a:gd name="adj3" fmla="val 16949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Арка 29">
            <a:extLst>
              <a:ext uri="{FF2B5EF4-FFF2-40B4-BE49-F238E27FC236}">
                <a16:creationId xmlns:a16="http://schemas.microsoft.com/office/drawing/2014/main" id="{5A5A3599-85AF-4FA3-B2A8-E72D3D5EF5A4}"/>
              </a:ext>
            </a:extLst>
          </p:cNvPr>
          <p:cNvSpPr/>
          <p:nvPr/>
        </p:nvSpPr>
        <p:spPr>
          <a:xfrm rot="5041722">
            <a:off x="8092439" y="2264912"/>
            <a:ext cx="1768741" cy="2440956"/>
          </a:xfrm>
          <a:prstGeom prst="blockArc">
            <a:avLst>
              <a:gd name="adj1" fmla="val 19228326"/>
              <a:gd name="adj2" fmla="val 19793246"/>
              <a:gd name="adj3" fmla="val 16949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1" name="Подзаголовок 2">
            <a:extLst>
              <a:ext uri="{FF2B5EF4-FFF2-40B4-BE49-F238E27FC236}">
                <a16:creationId xmlns:a16="http://schemas.microsoft.com/office/drawing/2014/main" id="{F4424491-FC8C-40BD-BAA8-7779866114D1}"/>
              </a:ext>
            </a:extLst>
          </p:cNvPr>
          <p:cNvSpPr txBox="1">
            <a:spLocks/>
          </p:cNvSpPr>
          <p:nvPr/>
        </p:nvSpPr>
        <p:spPr>
          <a:xfrm>
            <a:off x="3890146" y="2135880"/>
            <a:ext cx="4249956" cy="462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entury Gothic" panose="020B0502020202020204" pitchFamily="34" charset="0"/>
              </a:rPr>
              <a:t>Интеллектуальная игра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C14C7B4-AF01-4B15-A482-B274173DB240}"/>
              </a:ext>
            </a:extLst>
          </p:cNvPr>
          <p:cNvSpPr txBox="1"/>
          <p:nvPr/>
        </p:nvSpPr>
        <p:spPr>
          <a:xfrm>
            <a:off x="3266518" y="5991740"/>
            <a:ext cx="6094520" cy="313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г. Пермь 2026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A169C68-736C-4B60-96F2-5D2830819B7F}"/>
              </a:ext>
            </a:extLst>
          </p:cNvPr>
          <p:cNvSpPr txBox="1"/>
          <p:nvPr/>
        </p:nvSpPr>
        <p:spPr>
          <a:xfrm>
            <a:off x="2915696" y="507339"/>
            <a:ext cx="6094520" cy="313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Школа молодого профсоюзного лидера</a:t>
            </a:r>
          </a:p>
        </p:txBody>
      </p:sp>
    </p:spTree>
    <p:extLst>
      <p:ext uri="{BB962C8B-B14F-4D97-AF65-F5344CB8AC3E}">
        <p14:creationId xmlns:p14="http://schemas.microsoft.com/office/powerpoint/2010/main" val="40724019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  <a:alpha val="2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Полилиния: фигура 47">
            <a:extLst>
              <a:ext uri="{FF2B5EF4-FFF2-40B4-BE49-F238E27FC236}">
                <a16:creationId xmlns:a16="http://schemas.microsoft.com/office/drawing/2014/main" id="{F20AA913-B491-4DC4-B8D4-670E69D92B2B}"/>
              </a:ext>
            </a:extLst>
          </p:cNvPr>
          <p:cNvSpPr/>
          <p:nvPr/>
        </p:nvSpPr>
        <p:spPr>
          <a:xfrm>
            <a:off x="1647825" y="375647"/>
            <a:ext cx="8973095" cy="573374"/>
          </a:xfrm>
          <a:custGeom>
            <a:avLst/>
            <a:gdLst>
              <a:gd name="connsiteX0" fmla="*/ 0 w 8973095"/>
              <a:gd name="connsiteY0" fmla="*/ 0 h 573374"/>
              <a:gd name="connsiteX1" fmla="*/ 1173096 w 8973095"/>
              <a:gd name="connsiteY1" fmla="*/ 0 h 573374"/>
              <a:gd name="connsiteX2" fmla="*/ 1504558 w 8973095"/>
              <a:gd name="connsiteY2" fmla="*/ 0 h 573374"/>
              <a:gd name="connsiteX3" fmla="*/ 7468537 w 8973095"/>
              <a:gd name="connsiteY3" fmla="*/ 0 h 573374"/>
              <a:gd name="connsiteX4" fmla="*/ 7572375 w 8973095"/>
              <a:gd name="connsiteY4" fmla="*/ 0 h 573374"/>
              <a:gd name="connsiteX5" fmla="*/ 8973095 w 8973095"/>
              <a:gd name="connsiteY5" fmla="*/ 0 h 573374"/>
              <a:gd name="connsiteX6" fmla="*/ 8686408 w 8973095"/>
              <a:gd name="connsiteY6" fmla="*/ 286687 h 573374"/>
              <a:gd name="connsiteX7" fmla="*/ 8973095 w 8973095"/>
              <a:gd name="connsiteY7" fmla="*/ 573374 h 573374"/>
              <a:gd name="connsiteX8" fmla="*/ 7572375 w 8973095"/>
              <a:gd name="connsiteY8" fmla="*/ 573374 h 573374"/>
              <a:gd name="connsiteX9" fmla="*/ 7468537 w 8973095"/>
              <a:gd name="connsiteY9" fmla="*/ 573374 h 573374"/>
              <a:gd name="connsiteX10" fmla="*/ 1504558 w 8973095"/>
              <a:gd name="connsiteY10" fmla="*/ 573374 h 573374"/>
              <a:gd name="connsiteX11" fmla="*/ 1173096 w 8973095"/>
              <a:gd name="connsiteY11" fmla="*/ 573374 h 573374"/>
              <a:gd name="connsiteX12" fmla="*/ 0 w 8973095"/>
              <a:gd name="connsiteY12" fmla="*/ 573374 h 573374"/>
              <a:gd name="connsiteX13" fmla="*/ 286687 w 8973095"/>
              <a:gd name="connsiteY13" fmla="*/ 286687 h 573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973095" h="573374">
                <a:moveTo>
                  <a:pt x="0" y="0"/>
                </a:moveTo>
                <a:lnTo>
                  <a:pt x="1173096" y="0"/>
                </a:lnTo>
                <a:lnTo>
                  <a:pt x="1504558" y="0"/>
                </a:lnTo>
                <a:lnTo>
                  <a:pt x="7468537" y="0"/>
                </a:lnTo>
                <a:lnTo>
                  <a:pt x="7572375" y="0"/>
                </a:lnTo>
                <a:lnTo>
                  <a:pt x="8973095" y="0"/>
                </a:lnTo>
                <a:lnTo>
                  <a:pt x="8686408" y="286687"/>
                </a:lnTo>
                <a:lnTo>
                  <a:pt x="8973095" y="573374"/>
                </a:lnTo>
                <a:lnTo>
                  <a:pt x="7572375" y="573374"/>
                </a:lnTo>
                <a:lnTo>
                  <a:pt x="7468537" y="573374"/>
                </a:lnTo>
                <a:lnTo>
                  <a:pt x="1504558" y="573374"/>
                </a:lnTo>
                <a:lnTo>
                  <a:pt x="1173096" y="573374"/>
                </a:lnTo>
                <a:lnTo>
                  <a:pt x="0" y="573374"/>
                </a:lnTo>
                <a:lnTo>
                  <a:pt x="286687" y="286687"/>
                </a:lnTo>
                <a:close/>
              </a:path>
            </a:pathLst>
          </a:cu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id="{2F4026C4-266C-4F19-B077-01F3D300A1E4}"/>
              </a:ext>
            </a:extLst>
          </p:cNvPr>
          <p:cNvSpPr/>
          <p:nvPr/>
        </p:nvSpPr>
        <p:spPr>
          <a:xfrm>
            <a:off x="4107032" y="4239429"/>
            <a:ext cx="4173272" cy="765122"/>
          </a:xfrm>
          <a:prstGeom prst="roundRect">
            <a:avLst>
              <a:gd name="adj" fmla="val 46544"/>
            </a:avLst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: скругленные углы 28">
            <a:extLst>
              <a:ext uri="{FF2B5EF4-FFF2-40B4-BE49-F238E27FC236}">
                <a16:creationId xmlns:a16="http://schemas.microsoft.com/office/drawing/2014/main" id="{CF0F4DB1-9D3C-405D-9BCE-2299D3607D3E}"/>
              </a:ext>
            </a:extLst>
          </p:cNvPr>
          <p:cNvSpPr/>
          <p:nvPr/>
        </p:nvSpPr>
        <p:spPr>
          <a:xfrm>
            <a:off x="2820920" y="3372137"/>
            <a:ext cx="4173272" cy="765122"/>
          </a:xfrm>
          <a:prstGeom prst="roundRect">
            <a:avLst>
              <a:gd name="adj" fmla="val 46544"/>
            </a:avLst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: скругленные углы 27">
            <a:extLst>
              <a:ext uri="{FF2B5EF4-FFF2-40B4-BE49-F238E27FC236}">
                <a16:creationId xmlns:a16="http://schemas.microsoft.com/office/drawing/2014/main" id="{476CF173-ED6E-41CF-971F-7034B63FA43E}"/>
              </a:ext>
            </a:extLst>
          </p:cNvPr>
          <p:cNvSpPr/>
          <p:nvPr/>
        </p:nvSpPr>
        <p:spPr>
          <a:xfrm>
            <a:off x="1765116" y="2521907"/>
            <a:ext cx="4173272" cy="765122"/>
          </a:xfrm>
          <a:prstGeom prst="roundRect">
            <a:avLst>
              <a:gd name="adj" fmla="val 46544"/>
            </a:avLst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2907B9CD-49AE-43C2-8C27-1CBB19E3CE9C}"/>
              </a:ext>
            </a:extLst>
          </p:cNvPr>
          <p:cNvSpPr/>
          <p:nvPr/>
        </p:nvSpPr>
        <p:spPr>
          <a:xfrm>
            <a:off x="941641" y="1677010"/>
            <a:ext cx="3730630" cy="765122"/>
          </a:xfrm>
          <a:prstGeom prst="roundRect">
            <a:avLst>
              <a:gd name="adj" fmla="val 46544"/>
            </a:avLst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8B7C4F-0BC1-435A-A831-1E20E6DDB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5461" y="250574"/>
            <a:ext cx="4352035" cy="827914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rPr>
              <a:t>Почему это важно</a:t>
            </a:r>
            <a:r>
              <a:rPr lang="ru-RU" sz="3600" dirty="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rPr>
              <a:t>?</a:t>
            </a:r>
          </a:p>
        </p:txBody>
      </p:sp>
      <p:sp>
        <p:nvSpPr>
          <p:cNvPr id="4" name="Подзаголовок 2">
            <a:extLst>
              <a:ext uri="{FF2B5EF4-FFF2-40B4-BE49-F238E27FC236}">
                <a16:creationId xmlns:a16="http://schemas.microsoft.com/office/drawing/2014/main" id="{F856BBBA-20B0-4DA1-9FFF-CB5250B7912E}"/>
              </a:ext>
            </a:extLst>
          </p:cNvPr>
          <p:cNvSpPr txBox="1">
            <a:spLocks/>
          </p:cNvSpPr>
          <p:nvPr/>
        </p:nvSpPr>
        <p:spPr>
          <a:xfrm>
            <a:off x="1095921" y="1751383"/>
            <a:ext cx="3730630" cy="8379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000" dirty="0">
                <a:latin typeface="Century Gothic" panose="020B0502020202020204" pitchFamily="34" charset="0"/>
              </a:rPr>
              <a:t>Снижение вовлеченности сотрудников  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ABFD4C53-CDC7-435C-85EB-7E8DF75CA594}"/>
              </a:ext>
            </a:extLst>
          </p:cNvPr>
          <p:cNvSpPr txBox="1">
            <a:spLocks/>
          </p:cNvSpPr>
          <p:nvPr/>
        </p:nvSpPr>
        <p:spPr>
          <a:xfrm>
            <a:off x="915622" y="5348538"/>
            <a:ext cx="554293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chemeClr val="bg1"/>
                </a:solidFill>
                <a:highlight>
                  <a:srgbClr val="3366CC"/>
                </a:highlight>
                <a:latin typeface="Century Gothic" panose="020B0502020202020204" pitchFamily="34" charset="0"/>
                <a:ea typeface="+mn-ea"/>
                <a:cs typeface="+mn-cs"/>
              </a:rPr>
              <a:t>Нужен современный вовлекающий формат</a:t>
            </a:r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32E55C15-3562-45E3-BAFE-7F54612C96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28" b="98542" l="10000" r="91296">
                        <a14:foregroundMark x1="36296" y1="6806" x2="29259" y2="14097"/>
                        <a14:foregroundMark x1="29259" y1="14097" x2="29630" y2="24444"/>
                        <a14:foregroundMark x1="29630" y1="24444" x2="33148" y2="32431"/>
                        <a14:foregroundMark x1="35740" y1="34519" x2="40648" y2="38472"/>
                        <a14:foregroundMark x1="33148" y1="32431" x2="33887" y2="33026"/>
                        <a14:foregroundMark x1="40648" y1="38472" x2="44444" y2="39444"/>
                        <a14:foregroundMark x1="56667" y1="5972" x2="63333" y2="11597"/>
                        <a14:foregroundMark x1="66958" y1="19353" x2="67130" y2="19722"/>
                        <a14:foregroundMark x1="63333" y1="11597" x2="64106" y2="13250"/>
                        <a14:foregroundMark x1="67130" y1="19722" x2="61759" y2="26111"/>
                        <a14:foregroundMark x1="61759" y1="26111" x2="60000" y2="26250"/>
                        <a14:foregroundMark x1="22333" y1="48880" x2="20463" y2="55764"/>
                        <a14:foregroundMark x1="20463" y1="55764" x2="24259" y2="68681"/>
                        <a14:foregroundMark x1="24259" y1="68681" x2="14444" y2="72500"/>
                        <a14:foregroundMark x1="14444" y1="72500" x2="23889" y2="80417"/>
                        <a14:foregroundMark x1="23889" y1="80417" x2="43889" y2="73194"/>
                        <a14:foregroundMark x1="43889" y1="73194" x2="55000" y2="58333"/>
                        <a14:foregroundMark x1="55000" y1="58333" x2="51111" y2="47083"/>
                        <a14:foregroundMark x1="51111" y1="47083" x2="42963" y2="40972"/>
                        <a14:foregroundMark x1="17963" y1="54861" x2="12407" y2="71319"/>
                        <a14:foregroundMark x1="12407" y1="71319" x2="14444" y2="73611"/>
                        <a14:foregroundMark x1="24677" y1="49237" x2="30370" y2="67917"/>
                        <a14:foregroundMark x1="30370" y1="67917" x2="62778" y2="66458"/>
                        <a14:foregroundMark x1="62778" y1="66458" x2="61852" y2="63333"/>
                        <a14:foregroundMark x1="44074" y1="41944" x2="35926" y2="47222"/>
                        <a14:foregroundMark x1="35926" y1="47222" x2="34907" y2="60417"/>
                        <a14:foregroundMark x1="34907" y1="60417" x2="60741" y2="63333"/>
                        <a14:foregroundMark x1="60741" y1="63333" x2="60926" y2="61528"/>
                        <a14:foregroundMark x1="11667" y1="71111" x2="12037" y2="89653"/>
                        <a14:foregroundMark x1="12037" y1="89653" x2="20851" y2="94080"/>
                        <a14:foregroundMark x1="22232" y1="94854" x2="32963" y2="95278"/>
                        <a14:foregroundMark x1="32963" y1="95278" x2="23937" y2="95345"/>
                        <a14:foregroundMark x1="23895" y1="95409" x2="38333" y2="98542"/>
                        <a14:foregroundMark x1="38333" y1="98542" x2="12222" y2="70694"/>
                        <a14:foregroundMark x1="57407" y1="6250" x2="43796" y2="4028"/>
                        <a14:foregroundMark x1="43796" y1="4028" x2="36481" y2="9444"/>
                        <a14:foregroundMark x1="36481" y1="9444" x2="48056" y2="12292"/>
                        <a14:foregroundMark x1="48056" y1="12292" x2="58056" y2="17986"/>
                        <a14:foregroundMark x1="58056" y1="17986" x2="62870" y2="11250"/>
                        <a14:foregroundMark x1="62870" y1="11250" x2="56667" y2="6389"/>
                        <a14:foregroundMark x1="62222" y1="38333" x2="68571" y2="41741"/>
                        <a14:foregroundMark x1="81667" y1="44792" x2="90000" y2="49583"/>
                        <a14:foregroundMark x1="90000" y1="49583" x2="91296" y2="53333"/>
                        <a14:backgroundMark x1="65741" y1="14028" x2="66111" y2="13889"/>
                        <a14:backgroundMark x1="65185" y1="13056" x2="67222" y2="19306"/>
                        <a14:backgroundMark x1="33704" y1="33056" x2="34630" y2="36250"/>
                        <a14:backgroundMark x1="40926" y1="39861" x2="34815" y2="45556"/>
                        <a14:backgroundMark x1="34815" y1="45556" x2="25556" y2="47986"/>
                        <a14:backgroundMark x1="25556" y1="47986" x2="23519" y2="45833"/>
                        <a14:backgroundMark x1="26481" y1="47639" x2="20556" y2="46667"/>
                        <a14:backgroundMark x1="25185" y1="48194" x2="21852" y2="48333"/>
                        <a14:backgroundMark x1="82778" y1="44861" x2="77778" y2="44444"/>
                        <a14:backgroundMark x1="79259" y1="44444" x2="69074" y2="42431"/>
                        <a14:backgroundMark x1="69074" y1="42431" x2="66111" y2="39722"/>
                        <a14:backgroundMark x1="70370" y1="42917" x2="68333" y2="39722"/>
                        <a14:backgroundMark x1="69074" y1="41528" x2="69815" y2="41806"/>
                        <a14:backgroundMark x1="20370" y1="94444" x2="21852" y2="95139"/>
                        <a14:backgroundMark x1="22593" y1="94722" x2="22222" y2="95278"/>
                        <a14:backgroundMark x1="20741" y1="94444" x2="20370" y2="95694"/>
                      </a14:backgroundRemoval>
                    </a14:imgEffect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2025" y="2044702"/>
            <a:ext cx="3609975" cy="4813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8393180-3811-417B-84C3-F88815F0C1F5}"/>
              </a:ext>
            </a:extLst>
          </p:cNvPr>
          <p:cNvSpPr txBox="1"/>
          <p:nvPr/>
        </p:nvSpPr>
        <p:spPr>
          <a:xfrm>
            <a:off x="1920305" y="2548815"/>
            <a:ext cx="392020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Century Gothic" panose="020B0502020202020204" pitchFamily="34" charset="0"/>
              </a:rPr>
              <a:t>Недостаток неформального общения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F67A010-7E4D-4A95-AFEB-660117DE38D3}"/>
              </a:ext>
            </a:extLst>
          </p:cNvPr>
          <p:cNvSpPr txBox="1"/>
          <p:nvPr/>
        </p:nvSpPr>
        <p:spPr>
          <a:xfrm>
            <a:off x="2982279" y="3521163"/>
            <a:ext cx="407550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Century Gothic" panose="020B0502020202020204" pitchFamily="34" charset="0"/>
              </a:rPr>
              <a:t>Разрыв между поколениями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F60B687-9B5F-46D0-9F70-D0D806C9EA96}"/>
              </a:ext>
            </a:extLst>
          </p:cNvPr>
          <p:cNvSpPr txBox="1"/>
          <p:nvPr/>
        </p:nvSpPr>
        <p:spPr>
          <a:xfrm>
            <a:off x="4421283" y="4257858"/>
            <a:ext cx="398621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Century Gothic" panose="020B0502020202020204" pitchFamily="34" charset="0"/>
              </a:rPr>
              <a:t>Низкий интерес к профсоюзной активности </a:t>
            </a:r>
            <a:endParaRPr lang="ru-RU" sz="2000" dirty="0"/>
          </a:p>
        </p:txBody>
      </p:sp>
      <p:pic>
        <p:nvPicPr>
          <p:cNvPr id="2058" name="Picture 10" descr="Picture background">
            <a:extLst>
              <a:ext uri="{FF2B5EF4-FFF2-40B4-BE49-F238E27FC236}">
                <a16:creationId xmlns:a16="http://schemas.microsoft.com/office/drawing/2014/main" id="{FBA3B0E8-8BE2-4554-913E-352A0D3896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0039" flipV="1">
            <a:off x="4729725" y="1720635"/>
            <a:ext cx="831770" cy="831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0" descr="Picture background">
            <a:extLst>
              <a:ext uri="{FF2B5EF4-FFF2-40B4-BE49-F238E27FC236}">
                <a16:creationId xmlns:a16="http://schemas.microsoft.com/office/drawing/2014/main" id="{DD1C311A-937A-48B8-898E-48120542F4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0039" flipV="1">
            <a:off x="5948164" y="2531930"/>
            <a:ext cx="932448" cy="9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0" descr="Picture background">
            <a:extLst>
              <a:ext uri="{FF2B5EF4-FFF2-40B4-BE49-F238E27FC236}">
                <a16:creationId xmlns:a16="http://schemas.microsoft.com/office/drawing/2014/main" id="{87264986-01A3-464C-888D-67E7B15D8A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0039" flipV="1">
            <a:off x="6994665" y="3248993"/>
            <a:ext cx="1098272" cy="109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E038C922-408D-4D87-9C90-975257C10BE4}"/>
              </a:ext>
            </a:extLst>
          </p:cNvPr>
          <p:cNvSpPr txBox="1"/>
          <p:nvPr/>
        </p:nvSpPr>
        <p:spPr>
          <a:xfrm>
            <a:off x="915622" y="5163872"/>
            <a:ext cx="30811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latin typeface="Century Gothic" panose="020B0502020202020204" pitchFamily="34" charset="0"/>
                <a:ea typeface="+mn-ea"/>
                <a:cs typeface="+mn-cs"/>
              </a:rPr>
              <a:t>Наше решение: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63256C7-D2CD-436E-AE8D-1E59E90A4BB6}"/>
              </a:ext>
            </a:extLst>
          </p:cNvPr>
          <p:cNvSpPr txBox="1"/>
          <p:nvPr/>
        </p:nvSpPr>
        <p:spPr>
          <a:xfrm>
            <a:off x="304233" y="1573694"/>
            <a:ext cx="78105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latin typeface="Century Gothic" panose="020B0502020202020204" pitchFamily="34" charset="0"/>
                <a:ea typeface="+mn-ea"/>
                <a:cs typeface="+mn-cs"/>
              </a:rPr>
              <a:t>1</a:t>
            </a:r>
            <a:endParaRPr lang="ru-RU" sz="60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7634C0A-8950-43F9-AD43-1516127F3298}"/>
              </a:ext>
            </a:extLst>
          </p:cNvPr>
          <p:cNvSpPr txBox="1"/>
          <p:nvPr/>
        </p:nvSpPr>
        <p:spPr>
          <a:xfrm>
            <a:off x="607576" y="1649167"/>
            <a:ext cx="35956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.</a:t>
            </a:r>
            <a:endParaRPr lang="ru-RU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A0917B88-4073-412B-8CFC-675B080C150E}"/>
              </a:ext>
            </a:extLst>
          </p:cNvPr>
          <p:cNvSpPr txBox="1"/>
          <p:nvPr/>
        </p:nvSpPr>
        <p:spPr>
          <a:xfrm>
            <a:off x="1095920" y="2490324"/>
            <a:ext cx="78105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latin typeface="Century Gothic" panose="020B0502020202020204" pitchFamily="34" charset="0"/>
                <a:ea typeface="+mn-ea"/>
                <a:cs typeface="+mn-cs"/>
              </a:rPr>
              <a:t>2</a:t>
            </a:r>
            <a:endParaRPr lang="ru-RU" sz="6000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41A514E-2C98-4DC5-B143-2A5DD286DDD7}"/>
              </a:ext>
            </a:extLst>
          </p:cNvPr>
          <p:cNvSpPr txBox="1"/>
          <p:nvPr/>
        </p:nvSpPr>
        <p:spPr>
          <a:xfrm>
            <a:off x="1491265" y="2562616"/>
            <a:ext cx="35956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.</a:t>
            </a:r>
            <a:endParaRPr lang="ru-RU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D230E20-1B90-44DB-89C9-C256DE1E9E4F}"/>
              </a:ext>
            </a:extLst>
          </p:cNvPr>
          <p:cNvSpPr txBox="1"/>
          <p:nvPr/>
        </p:nvSpPr>
        <p:spPr>
          <a:xfrm>
            <a:off x="2134145" y="3318999"/>
            <a:ext cx="78105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latin typeface="Century Gothic" panose="020B0502020202020204" pitchFamily="34" charset="0"/>
                <a:ea typeface="+mn-ea"/>
                <a:cs typeface="+mn-cs"/>
              </a:rPr>
              <a:t>3</a:t>
            </a:r>
            <a:endParaRPr lang="ru-RU" sz="600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F94FB44-6EA7-44BA-B497-F783677FA660}"/>
              </a:ext>
            </a:extLst>
          </p:cNvPr>
          <p:cNvSpPr txBox="1"/>
          <p:nvPr/>
        </p:nvSpPr>
        <p:spPr>
          <a:xfrm>
            <a:off x="2529490" y="3391291"/>
            <a:ext cx="35956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.</a:t>
            </a:r>
            <a:endParaRPr lang="ru-RU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B0888FF-4282-4685-A888-B1735C9C65C6}"/>
              </a:ext>
            </a:extLst>
          </p:cNvPr>
          <p:cNvSpPr txBox="1"/>
          <p:nvPr/>
        </p:nvSpPr>
        <p:spPr>
          <a:xfrm>
            <a:off x="3439070" y="4157199"/>
            <a:ext cx="78105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latin typeface="Century Gothic" panose="020B0502020202020204" pitchFamily="34" charset="0"/>
                <a:ea typeface="+mn-ea"/>
                <a:cs typeface="+mn-cs"/>
              </a:rPr>
              <a:t>4</a:t>
            </a:r>
            <a:endParaRPr lang="ru-RU" sz="6000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040301D-1C77-4DF2-ADAF-7D41D352325B}"/>
              </a:ext>
            </a:extLst>
          </p:cNvPr>
          <p:cNvSpPr txBox="1"/>
          <p:nvPr/>
        </p:nvSpPr>
        <p:spPr>
          <a:xfrm>
            <a:off x="3834415" y="4229491"/>
            <a:ext cx="35956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36017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rgbClr val="3366CC">
            <a:alpha val="3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: скругленные углы 28">
            <a:extLst>
              <a:ext uri="{FF2B5EF4-FFF2-40B4-BE49-F238E27FC236}">
                <a16:creationId xmlns:a16="http://schemas.microsoft.com/office/drawing/2014/main" id="{BB1C1564-7F10-43F7-A678-3B71F0676F13}"/>
              </a:ext>
            </a:extLst>
          </p:cNvPr>
          <p:cNvSpPr/>
          <p:nvPr/>
        </p:nvSpPr>
        <p:spPr>
          <a:xfrm>
            <a:off x="952342" y="1663680"/>
            <a:ext cx="6255561" cy="3699363"/>
          </a:xfrm>
          <a:prstGeom prst="roundRect">
            <a:avLst>
              <a:gd name="adj" fmla="val 11479"/>
            </a:avLst>
          </a:pr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ADA1C73-7D29-4A52-876F-91542FD7F0C2}"/>
              </a:ext>
            </a:extLst>
          </p:cNvPr>
          <p:cNvSpPr/>
          <p:nvPr/>
        </p:nvSpPr>
        <p:spPr>
          <a:xfrm>
            <a:off x="1171576" y="1835599"/>
            <a:ext cx="5819774" cy="3355525"/>
          </a:xfrm>
          <a:prstGeom prst="roundRect">
            <a:avLst>
              <a:gd name="adj" fmla="val 11479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633D3FB0-9066-41A0-93D4-6D7BA9A545FE}"/>
              </a:ext>
            </a:extLst>
          </p:cNvPr>
          <p:cNvSpPr txBox="1">
            <a:spLocks/>
          </p:cNvSpPr>
          <p:nvPr/>
        </p:nvSpPr>
        <p:spPr>
          <a:xfrm>
            <a:off x="5153025" y="312024"/>
            <a:ext cx="6851056" cy="1295552"/>
          </a:xfrm>
          <a:prstGeom prst="rect">
            <a:avLst/>
          </a:prstGeom>
          <a:effectLst>
            <a:softEdge rad="31750"/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+mj-cs"/>
              </a:rPr>
              <a:t>СЛАБОЕ ЗВЕНО</a:t>
            </a: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BC1C11B1-1B93-49FF-8E8D-1075F82AF19A}"/>
              </a:ext>
            </a:extLst>
          </p:cNvPr>
          <p:cNvSpPr/>
          <p:nvPr/>
        </p:nvSpPr>
        <p:spPr>
          <a:xfrm>
            <a:off x="9524877" y="4448965"/>
            <a:ext cx="2267073" cy="206992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scene3d>
            <a:camera prst="isometricOffAxis2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4" descr="Picture background">
            <a:extLst>
              <a:ext uri="{FF2B5EF4-FFF2-40B4-BE49-F238E27FC236}">
                <a16:creationId xmlns:a16="http://schemas.microsoft.com/office/drawing/2014/main" id="{23410676-E8FB-4807-B676-36DD734B74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29" r="27000" b="3105"/>
          <a:stretch/>
        </p:blipFill>
        <p:spPr bwMode="auto">
          <a:xfrm rot="10800000">
            <a:off x="10354226" y="4788080"/>
            <a:ext cx="994876" cy="2069920"/>
          </a:xfrm>
          <a:prstGeom prst="rect">
            <a:avLst/>
          </a:prstGeom>
          <a:noFill/>
          <a:scene3d>
            <a:camera prst="isometricOffAxis1Top">
              <a:rot lat="18075713" lon="18392745" rev="315855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72628D63-265B-4C43-AA2B-403FDC45CE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29" r="27000"/>
          <a:stretch/>
        </p:blipFill>
        <p:spPr bwMode="auto">
          <a:xfrm>
            <a:off x="10078131" y="3456300"/>
            <a:ext cx="994877" cy="213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41442520-E79C-42DB-BF83-B9BC4C31A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812" y="540048"/>
            <a:ext cx="5161928" cy="782659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Century Gothic" panose="020B0502020202020204" pitchFamily="34" charset="0"/>
                <a:ea typeface="+mn-ea"/>
                <a:cs typeface="+mn-cs"/>
              </a:rPr>
              <a:t>Формат мероприятия</a:t>
            </a: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ECD2C220-636F-4E14-9634-5F7F85EBECD8}"/>
              </a:ext>
            </a:extLst>
          </p:cNvPr>
          <p:cNvSpPr/>
          <p:nvPr/>
        </p:nvSpPr>
        <p:spPr>
          <a:xfrm>
            <a:off x="10010154" y="783684"/>
            <a:ext cx="295274" cy="29538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Заголовок 1">
            <a:extLst>
              <a:ext uri="{FF2B5EF4-FFF2-40B4-BE49-F238E27FC236}">
                <a16:creationId xmlns:a16="http://schemas.microsoft.com/office/drawing/2014/main" id="{C4C4B76D-5C57-44F8-B489-DF4E7AA5F019}"/>
              </a:ext>
            </a:extLst>
          </p:cNvPr>
          <p:cNvSpPr txBox="1">
            <a:spLocks/>
          </p:cNvSpPr>
          <p:nvPr/>
        </p:nvSpPr>
        <p:spPr>
          <a:xfrm>
            <a:off x="2000164" y="5838714"/>
            <a:ext cx="5439076" cy="7717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highlight>
                  <a:srgbClr val="0066CC"/>
                </a:highlight>
                <a:uLnTx/>
                <a:uFillTx/>
                <a:latin typeface="Century Gothic" panose="020B0502020202020204" pitchFamily="34" charset="0"/>
                <a:ea typeface="+mj-ea"/>
                <a:cs typeface="+mj-cs"/>
              </a:rPr>
              <a:t>Не будь слабым звеном!</a:t>
            </a:r>
          </a:p>
        </p:txBody>
      </p:sp>
      <p:sp>
        <p:nvSpPr>
          <p:cNvPr id="13" name="Трапеция 4">
            <a:extLst>
              <a:ext uri="{FF2B5EF4-FFF2-40B4-BE49-F238E27FC236}">
                <a16:creationId xmlns:a16="http://schemas.microsoft.com/office/drawing/2014/main" id="{E57552DC-9942-48F8-AF83-7A75B361F9B4}"/>
              </a:ext>
            </a:extLst>
          </p:cNvPr>
          <p:cNvSpPr/>
          <p:nvPr/>
        </p:nvSpPr>
        <p:spPr>
          <a:xfrm rot="1846295">
            <a:off x="8692525" y="1468496"/>
            <a:ext cx="3924923" cy="4363812"/>
          </a:xfrm>
          <a:custGeom>
            <a:avLst/>
            <a:gdLst>
              <a:gd name="connsiteX0" fmla="*/ 0 w 2028876"/>
              <a:gd name="connsiteY0" fmla="*/ 5185106 h 5185106"/>
              <a:gd name="connsiteX1" fmla="*/ 863246 w 2028876"/>
              <a:gd name="connsiteY1" fmla="*/ 0 h 5185106"/>
              <a:gd name="connsiteX2" fmla="*/ 1165630 w 2028876"/>
              <a:gd name="connsiteY2" fmla="*/ 0 h 5185106"/>
              <a:gd name="connsiteX3" fmla="*/ 2028876 w 2028876"/>
              <a:gd name="connsiteY3" fmla="*/ 5185106 h 5185106"/>
              <a:gd name="connsiteX4" fmla="*/ 0 w 2028876"/>
              <a:gd name="connsiteY4" fmla="*/ 5185106 h 5185106"/>
              <a:gd name="connsiteX0" fmla="*/ 0 w 2215546"/>
              <a:gd name="connsiteY0" fmla="*/ 5185106 h 5185106"/>
              <a:gd name="connsiteX1" fmla="*/ 863246 w 2215546"/>
              <a:gd name="connsiteY1" fmla="*/ 0 h 5185106"/>
              <a:gd name="connsiteX2" fmla="*/ 1165630 w 2215546"/>
              <a:gd name="connsiteY2" fmla="*/ 0 h 5185106"/>
              <a:gd name="connsiteX3" fmla="*/ 2215546 w 2215546"/>
              <a:gd name="connsiteY3" fmla="*/ 5051782 h 5185106"/>
              <a:gd name="connsiteX4" fmla="*/ 0 w 2215546"/>
              <a:gd name="connsiteY4" fmla="*/ 5185106 h 5185106"/>
              <a:gd name="connsiteX0" fmla="*/ 0 w 1514071"/>
              <a:gd name="connsiteY0" fmla="*/ 5953586 h 5953586"/>
              <a:gd name="connsiteX1" fmla="*/ 161771 w 1514071"/>
              <a:gd name="connsiteY1" fmla="*/ 0 h 5953586"/>
              <a:gd name="connsiteX2" fmla="*/ 464155 w 1514071"/>
              <a:gd name="connsiteY2" fmla="*/ 0 h 5953586"/>
              <a:gd name="connsiteX3" fmla="*/ 1514071 w 1514071"/>
              <a:gd name="connsiteY3" fmla="*/ 5051782 h 5953586"/>
              <a:gd name="connsiteX4" fmla="*/ 0 w 1514071"/>
              <a:gd name="connsiteY4" fmla="*/ 5953586 h 5953586"/>
              <a:gd name="connsiteX0" fmla="*/ 0 w 1762903"/>
              <a:gd name="connsiteY0" fmla="*/ 5953586 h 5953586"/>
              <a:gd name="connsiteX1" fmla="*/ 161771 w 1762903"/>
              <a:gd name="connsiteY1" fmla="*/ 0 h 5953586"/>
              <a:gd name="connsiteX2" fmla="*/ 464155 w 1762903"/>
              <a:gd name="connsiteY2" fmla="*/ 0 h 5953586"/>
              <a:gd name="connsiteX3" fmla="*/ 1762903 w 1762903"/>
              <a:gd name="connsiteY3" fmla="*/ 4892531 h 5953586"/>
              <a:gd name="connsiteX4" fmla="*/ 0 w 1762903"/>
              <a:gd name="connsiteY4" fmla="*/ 5953586 h 5953586"/>
              <a:gd name="connsiteX0" fmla="*/ 0 w 1778899"/>
              <a:gd name="connsiteY0" fmla="*/ 5953586 h 5953586"/>
              <a:gd name="connsiteX1" fmla="*/ 161771 w 1778899"/>
              <a:gd name="connsiteY1" fmla="*/ 0 h 5953586"/>
              <a:gd name="connsiteX2" fmla="*/ 464155 w 1778899"/>
              <a:gd name="connsiteY2" fmla="*/ 0 h 5953586"/>
              <a:gd name="connsiteX3" fmla="*/ 1778899 w 1778899"/>
              <a:gd name="connsiteY3" fmla="*/ 4993864 h 5953586"/>
              <a:gd name="connsiteX4" fmla="*/ 0 w 1778899"/>
              <a:gd name="connsiteY4" fmla="*/ 5953586 h 5953586"/>
              <a:gd name="connsiteX0" fmla="*/ 0 w 1740105"/>
              <a:gd name="connsiteY0" fmla="*/ 6019431 h 6019431"/>
              <a:gd name="connsiteX1" fmla="*/ 122977 w 1740105"/>
              <a:gd name="connsiteY1" fmla="*/ 0 h 6019431"/>
              <a:gd name="connsiteX2" fmla="*/ 425361 w 1740105"/>
              <a:gd name="connsiteY2" fmla="*/ 0 h 6019431"/>
              <a:gd name="connsiteX3" fmla="*/ 1740105 w 1740105"/>
              <a:gd name="connsiteY3" fmla="*/ 4993864 h 6019431"/>
              <a:gd name="connsiteX4" fmla="*/ 0 w 1740105"/>
              <a:gd name="connsiteY4" fmla="*/ 6019431 h 6019431"/>
              <a:gd name="connsiteX0" fmla="*/ 2113285 w 3853390"/>
              <a:gd name="connsiteY0" fmla="*/ 6019431 h 6019431"/>
              <a:gd name="connsiteX1" fmla="*/ 0 w 3853390"/>
              <a:gd name="connsiteY1" fmla="*/ 1334624 h 6019431"/>
              <a:gd name="connsiteX2" fmla="*/ 2538646 w 3853390"/>
              <a:gd name="connsiteY2" fmla="*/ 0 h 6019431"/>
              <a:gd name="connsiteX3" fmla="*/ 3853390 w 3853390"/>
              <a:gd name="connsiteY3" fmla="*/ 4993864 h 6019431"/>
              <a:gd name="connsiteX4" fmla="*/ 2113285 w 3853390"/>
              <a:gd name="connsiteY4" fmla="*/ 6019431 h 6019431"/>
              <a:gd name="connsiteX0" fmla="*/ 2113285 w 3853390"/>
              <a:gd name="connsiteY0" fmla="*/ 4886868 h 4886868"/>
              <a:gd name="connsiteX1" fmla="*/ 0 w 3853390"/>
              <a:gd name="connsiteY1" fmla="*/ 202061 h 4886868"/>
              <a:gd name="connsiteX2" fmla="*/ 304678 w 3853390"/>
              <a:gd name="connsiteY2" fmla="*/ 0 h 4886868"/>
              <a:gd name="connsiteX3" fmla="*/ 3853390 w 3853390"/>
              <a:gd name="connsiteY3" fmla="*/ 3861301 h 4886868"/>
              <a:gd name="connsiteX4" fmla="*/ 2113285 w 3853390"/>
              <a:gd name="connsiteY4" fmla="*/ 4886868 h 4886868"/>
              <a:gd name="connsiteX0" fmla="*/ 2113285 w 5088145"/>
              <a:gd name="connsiteY0" fmla="*/ 4886868 h 4886868"/>
              <a:gd name="connsiteX1" fmla="*/ 0 w 5088145"/>
              <a:gd name="connsiteY1" fmla="*/ 202061 h 4886868"/>
              <a:gd name="connsiteX2" fmla="*/ 304678 w 5088145"/>
              <a:gd name="connsiteY2" fmla="*/ 0 h 4886868"/>
              <a:gd name="connsiteX3" fmla="*/ 5088145 w 5088145"/>
              <a:gd name="connsiteY3" fmla="*/ 3073634 h 4886868"/>
              <a:gd name="connsiteX4" fmla="*/ 2113285 w 5088145"/>
              <a:gd name="connsiteY4" fmla="*/ 4886868 h 4886868"/>
              <a:gd name="connsiteX0" fmla="*/ 3025581 w 5088145"/>
              <a:gd name="connsiteY0" fmla="*/ 4282108 h 4282108"/>
              <a:gd name="connsiteX1" fmla="*/ 0 w 5088145"/>
              <a:gd name="connsiteY1" fmla="*/ 202061 h 4282108"/>
              <a:gd name="connsiteX2" fmla="*/ 304678 w 5088145"/>
              <a:gd name="connsiteY2" fmla="*/ 0 h 4282108"/>
              <a:gd name="connsiteX3" fmla="*/ 5088145 w 5088145"/>
              <a:gd name="connsiteY3" fmla="*/ 3073634 h 4282108"/>
              <a:gd name="connsiteX4" fmla="*/ 3025581 w 5088145"/>
              <a:gd name="connsiteY4" fmla="*/ 4282108 h 4282108"/>
              <a:gd name="connsiteX0" fmla="*/ 2605582 w 5088145"/>
              <a:gd name="connsiteY0" fmla="*/ 4467969 h 4467969"/>
              <a:gd name="connsiteX1" fmla="*/ 0 w 5088145"/>
              <a:gd name="connsiteY1" fmla="*/ 202061 h 4467969"/>
              <a:gd name="connsiteX2" fmla="*/ 304678 w 5088145"/>
              <a:gd name="connsiteY2" fmla="*/ 0 h 4467969"/>
              <a:gd name="connsiteX3" fmla="*/ 5088145 w 5088145"/>
              <a:gd name="connsiteY3" fmla="*/ 3073634 h 4467969"/>
              <a:gd name="connsiteX4" fmla="*/ 2605582 w 5088145"/>
              <a:gd name="connsiteY4" fmla="*/ 4467969 h 4467969"/>
              <a:gd name="connsiteX0" fmla="*/ 2605582 w 5000117"/>
              <a:gd name="connsiteY0" fmla="*/ 4467969 h 4467969"/>
              <a:gd name="connsiteX1" fmla="*/ 0 w 5000117"/>
              <a:gd name="connsiteY1" fmla="*/ 202061 h 4467969"/>
              <a:gd name="connsiteX2" fmla="*/ 304678 w 5000117"/>
              <a:gd name="connsiteY2" fmla="*/ 0 h 4467969"/>
              <a:gd name="connsiteX3" fmla="*/ 5000117 w 5000117"/>
              <a:gd name="connsiteY3" fmla="*/ 3148906 h 4467969"/>
              <a:gd name="connsiteX4" fmla="*/ 2605582 w 5000117"/>
              <a:gd name="connsiteY4" fmla="*/ 4467969 h 4467969"/>
              <a:gd name="connsiteX0" fmla="*/ 2234260 w 5000117"/>
              <a:gd name="connsiteY0" fmla="*/ 4680281 h 4680281"/>
              <a:gd name="connsiteX1" fmla="*/ 0 w 5000117"/>
              <a:gd name="connsiteY1" fmla="*/ 202061 h 4680281"/>
              <a:gd name="connsiteX2" fmla="*/ 304678 w 5000117"/>
              <a:gd name="connsiteY2" fmla="*/ 0 h 4680281"/>
              <a:gd name="connsiteX3" fmla="*/ 5000117 w 5000117"/>
              <a:gd name="connsiteY3" fmla="*/ 3148906 h 4680281"/>
              <a:gd name="connsiteX4" fmla="*/ 2234260 w 5000117"/>
              <a:gd name="connsiteY4" fmla="*/ 4680281 h 4680281"/>
              <a:gd name="connsiteX0" fmla="*/ 2234260 w 4610767"/>
              <a:gd name="connsiteY0" fmla="*/ 4680281 h 4680281"/>
              <a:gd name="connsiteX1" fmla="*/ 0 w 4610767"/>
              <a:gd name="connsiteY1" fmla="*/ 202061 h 4680281"/>
              <a:gd name="connsiteX2" fmla="*/ 304678 w 4610767"/>
              <a:gd name="connsiteY2" fmla="*/ 0 h 4680281"/>
              <a:gd name="connsiteX3" fmla="*/ 4610767 w 4610767"/>
              <a:gd name="connsiteY3" fmla="*/ 3405513 h 4680281"/>
              <a:gd name="connsiteX4" fmla="*/ 2234260 w 4610767"/>
              <a:gd name="connsiteY4" fmla="*/ 4680281 h 4680281"/>
              <a:gd name="connsiteX0" fmla="*/ 2226116 w 4610767"/>
              <a:gd name="connsiteY0" fmla="*/ 4685182 h 4685182"/>
              <a:gd name="connsiteX1" fmla="*/ 0 w 4610767"/>
              <a:gd name="connsiteY1" fmla="*/ 202061 h 4685182"/>
              <a:gd name="connsiteX2" fmla="*/ 304678 w 4610767"/>
              <a:gd name="connsiteY2" fmla="*/ 0 h 4685182"/>
              <a:gd name="connsiteX3" fmla="*/ 4610767 w 4610767"/>
              <a:gd name="connsiteY3" fmla="*/ 3405513 h 4685182"/>
              <a:gd name="connsiteX4" fmla="*/ 2226116 w 4610767"/>
              <a:gd name="connsiteY4" fmla="*/ 4685182 h 4685182"/>
              <a:gd name="connsiteX0" fmla="*/ 2226116 w 4143644"/>
              <a:gd name="connsiteY0" fmla="*/ 4685182 h 4685182"/>
              <a:gd name="connsiteX1" fmla="*/ 0 w 4143644"/>
              <a:gd name="connsiteY1" fmla="*/ 202061 h 4685182"/>
              <a:gd name="connsiteX2" fmla="*/ 304678 w 4143644"/>
              <a:gd name="connsiteY2" fmla="*/ 0 h 4685182"/>
              <a:gd name="connsiteX3" fmla="*/ 4143644 w 4143644"/>
              <a:gd name="connsiteY3" fmla="*/ 3586285 h 4685182"/>
              <a:gd name="connsiteX4" fmla="*/ 2226116 w 4143644"/>
              <a:gd name="connsiteY4" fmla="*/ 4685182 h 4685182"/>
              <a:gd name="connsiteX0" fmla="*/ 3371175 w 5288703"/>
              <a:gd name="connsiteY0" fmla="*/ 4685182 h 4685182"/>
              <a:gd name="connsiteX1" fmla="*/ 0 w 5288703"/>
              <a:gd name="connsiteY1" fmla="*/ 411750 h 4685182"/>
              <a:gd name="connsiteX2" fmla="*/ 1449737 w 5288703"/>
              <a:gd name="connsiteY2" fmla="*/ 0 h 4685182"/>
              <a:gd name="connsiteX3" fmla="*/ 5288703 w 5288703"/>
              <a:gd name="connsiteY3" fmla="*/ 3586285 h 4685182"/>
              <a:gd name="connsiteX4" fmla="*/ 3371175 w 5288703"/>
              <a:gd name="connsiteY4" fmla="*/ 4685182 h 4685182"/>
              <a:gd name="connsiteX0" fmla="*/ 3371175 w 5288703"/>
              <a:gd name="connsiteY0" fmla="*/ 4460791 h 4460791"/>
              <a:gd name="connsiteX1" fmla="*/ 0 w 5288703"/>
              <a:gd name="connsiteY1" fmla="*/ 187359 h 4460791"/>
              <a:gd name="connsiteX2" fmla="*/ 280246 w 5288703"/>
              <a:gd name="connsiteY2" fmla="*/ 0 h 4460791"/>
              <a:gd name="connsiteX3" fmla="*/ 5288703 w 5288703"/>
              <a:gd name="connsiteY3" fmla="*/ 3361894 h 4460791"/>
              <a:gd name="connsiteX4" fmla="*/ 3371175 w 5288703"/>
              <a:gd name="connsiteY4" fmla="*/ 4460791 h 4460791"/>
              <a:gd name="connsiteX0" fmla="*/ 3371175 w 5135823"/>
              <a:gd name="connsiteY0" fmla="*/ 4460791 h 4460791"/>
              <a:gd name="connsiteX1" fmla="*/ 0 w 5135823"/>
              <a:gd name="connsiteY1" fmla="*/ 187359 h 4460791"/>
              <a:gd name="connsiteX2" fmla="*/ 280246 w 5135823"/>
              <a:gd name="connsiteY2" fmla="*/ 0 h 4460791"/>
              <a:gd name="connsiteX3" fmla="*/ 5135823 w 5135823"/>
              <a:gd name="connsiteY3" fmla="*/ 2896449 h 4460791"/>
              <a:gd name="connsiteX4" fmla="*/ 3371175 w 5135823"/>
              <a:gd name="connsiteY4" fmla="*/ 4460791 h 4460791"/>
              <a:gd name="connsiteX0" fmla="*/ 3371175 w 5135823"/>
              <a:gd name="connsiteY0" fmla="*/ 5735031 h 5735031"/>
              <a:gd name="connsiteX1" fmla="*/ 0 w 5135823"/>
              <a:gd name="connsiteY1" fmla="*/ 1461599 h 5735031"/>
              <a:gd name="connsiteX2" fmla="*/ 2397646 w 5135823"/>
              <a:gd name="connsiteY2" fmla="*/ 0 h 5735031"/>
              <a:gd name="connsiteX3" fmla="*/ 5135823 w 5135823"/>
              <a:gd name="connsiteY3" fmla="*/ 4170689 h 5735031"/>
              <a:gd name="connsiteX4" fmla="*/ 3371175 w 5135823"/>
              <a:gd name="connsiteY4" fmla="*/ 5735031 h 5735031"/>
              <a:gd name="connsiteX0" fmla="*/ 1266583 w 3031231"/>
              <a:gd name="connsiteY0" fmla="*/ 5735031 h 5735031"/>
              <a:gd name="connsiteX1" fmla="*/ 0 w 3031231"/>
              <a:gd name="connsiteY1" fmla="*/ 128172 h 5735031"/>
              <a:gd name="connsiteX2" fmla="*/ 293054 w 3031231"/>
              <a:gd name="connsiteY2" fmla="*/ 0 h 5735031"/>
              <a:gd name="connsiteX3" fmla="*/ 3031231 w 3031231"/>
              <a:gd name="connsiteY3" fmla="*/ 4170689 h 5735031"/>
              <a:gd name="connsiteX4" fmla="*/ 1266583 w 3031231"/>
              <a:gd name="connsiteY4" fmla="*/ 5735031 h 5735031"/>
              <a:gd name="connsiteX0" fmla="*/ 1266583 w 3031231"/>
              <a:gd name="connsiteY0" fmla="*/ 5754635 h 5754635"/>
              <a:gd name="connsiteX1" fmla="*/ 0 w 3031231"/>
              <a:gd name="connsiteY1" fmla="*/ 147776 h 5754635"/>
              <a:gd name="connsiteX2" fmla="*/ 325629 w 3031231"/>
              <a:gd name="connsiteY2" fmla="*/ 0 h 5754635"/>
              <a:gd name="connsiteX3" fmla="*/ 3031231 w 3031231"/>
              <a:gd name="connsiteY3" fmla="*/ 4190293 h 5754635"/>
              <a:gd name="connsiteX4" fmla="*/ 1266583 w 3031231"/>
              <a:gd name="connsiteY4" fmla="*/ 5754635 h 5754635"/>
              <a:gd name="connsiteX0" fmla="*/ 1245261 w 3009909"/>
              <a:gd name="connsiteY0" fmla="*/ 5754635 h 5754635"/>
              <a:gd name="connsiteX1" fmla="*/ 0 w 3009909"/>
              <a:gd name="connsiteY1" fmla="*/ 90348 h 5754635"/>
              <a:gd name="connsiteX2" fmla="*/ 304307 w 3009909"/>
              <a:gd name="connsiteY2" fmla="*/ 0 h 5754635"/>
              <a:gd name="connsiteX3" fmla="*/ 3009909 w 3009909"/>
              <a:gd name="connsiteY3" fmla="*/ 4190293 h 5754635"/>
              <a:gd name="connsiteX4" fmla="*/ 1245261 w 3009909"/>
              <a:gd name="connsiteY4" fmla="*/ 5754635 h 5754635"/>
              <a:gd name="connsiteX0" fmla="*/ 1274541 w 3039189"/>
              <a:gd name="connsiteY0" fmla="*/ 5754635 h 5754635"/>
              <a:gd name="connsiteX1" fmla="*/ 0 w 3039189"/>
              <a:gd name="connsiteY1" fmla="*/ 96820 h 5754635"/>
              <a:gd name="connsiteX2" fmla="*/ 333587 w 3039189"/>
              <a:gd name="connsiteY2" fmla="*/ 0 h 5754635"/>
              <a:gd name="connsiteX3" fmla="*/ 3039189 w 3039189"/>
              <a:gd name="connsiteY3" fmla="*/ 4190293 h 5754635"/>
              <a:gd name="connsiteX4" fmla="*/ 1274541 w 3039189"/>
              <a:gd name="connsiteY4" fmla="*/ 5754635 h 5754635"/>
              <a:gd name="connsiteX0" fmla="*/ 1245260 w 3009908"/>
              <a:gd name="connsiteY0" fmla="*/ 5754635 h 5754635"/>
              <a:gd name="connsiteX1" fmla="*/ 0 w 3009908"/>
              <a:gd name="connsiteY1" fmla="*/ 90347 h 5754635"/>
              <a:gd name="connsiteX2" fmla="*/ 304306 w 3009908"/>
              <a:gd name="connsiteY2" fmla="*/ 0 h 5754635"/>
              <a:gd name="connsiteX3" fmla="*/ 3009908 w 3009908"/>
              <a:gd name="connsiteY3" fmla="*/ 4190293 h 5754635"/>
              <a:gd name="connsiteX4" fmla="*/ 1245260 w 3009908"/>
              <a:gd name="connsiteY4" fmla="*/ 5754635 h 5754635"/>
              <a:gd name="connsiteX0" fmla="*/ 832561 w 3009908"/>
              <a:gd name="connsiteY0" fmla="*/ 4230318 h 4230318"/>
              <a:gd name="connsiteX1" fmla="*/ 0 w 3009908"/>
              <a:gd name="connsiteY1" fmla="*/ 90347 h 4230318"/>
              <a:gd name="connsiteX2" fmla="*/ 304306 w 3009908"/>
              <a:gd name="connsiteY2" fmla="*/ 0 h 4230318"/>
              <a:gd name="connsiteX3" fmla="*/ 3009908 w 3009908"/>
              <a:gd name="connsiteY3" fmla="*/ 4190293 h 4230318"/>
              <a:gd name="connsiteX4" fmla="*/ 832561 w 3009908"/>
              <a:gd name="connsiteY4" fmla="*/ 4230318 h 4230318"/>
              <a:gd name="connsiteX0" fmla="*/ 832561 w 2472200"/>
              <a:gd name="connsiteY0" fmla="*/ 4230318 h 4230318"/>
              <a:gd name="connsiteX1" fmla="*/ 0 w 2472200"/>
              <a:gd name="connsiteY1" fmla="*/ 90347 h 4230318"/>
              <a:gd name="connsiteX2" fmla="*/ 304306 w 2472200"/>
              <a:gd name="connsiteY2" fmla="*/ 0 h 4230318"/>
              <a:gd name="connsiteX3" fmla="*/ 2472200 w 2472200"/>
              <a:gd name="connsiteY3" fmla="*/ 3109121 h 4230318"/>
              <a:gd name="connsiteX4" fmla="*/ 832561 w 2472200"/>
              <a:gd name="connsiteY4" fmla="*/ 4230318 h 4230318"/>
              <a:gd name="connsiteX0" fmla="*/ 832561 w 3031416"/>
              <a:gd name="connsiteY0" fmla="*/ 4230318 h 4230318"/>
              <a:gd name="connsiteX1" fmla="*/ 0 w 3031416"/>
              <a:gd name="connsiteY1" fmla="*/ 90347 h 4230318"/>
              <a:gd name="connsiteX2" fmla="*/ 304306 w 3031416"/>
              <a:gd name="connsiteY2" fmla="*/ 0 h 4230318"/>
              <a:gd name="connsiteX3" fmla="*/ 3031416 w 3031416"/>
              <a:gd name="connsiteY3" fmla="*/ 4077010 h 4230318"/>
              <a:gd name="connsiteX4" fmla="*/ 832561 w 3031416"/>
              <a:gd name="connsiteY4" fmla="*/ 4230318 h 4230318"/>
              <a:gd name="connsiteX0" fmla="*/ 1063470 w 3031416"/>
              <a:gd name="connsiteY0" fmla="*/ 5183951 h 5183951"/>
              <a:gd name="connsiteX1" fmla="*/ 0 w 3031416"/>
              <a:gd name="connsiteY1" fmla="*/ 90347 h 5183951"/>
              <a:gd name="connsiteX2" fmla="*/ 304306 w 3031416"/>
              <a:gd name="connsiteY2" fmla="*/ 0 h 5183951"/>
              <a:gd name="connsiteX3" fmla="*/ 3031416 w 3031416"/>
              <a:gd name="connsiteY3" fmla="*/ 4077010 h 5183951"/>
              <a:gd name="connsiteX4" fmla="*/ 1063470 w 3031416"/>
              <a:gd name="connsiteY4" fmla="*/ 5183951 h 5183951"/>
              <a:gd name="connsiteX0" fmla="*/ 1063470 w 3031416"/>
              <a:gd name="connsiteY0" fmla="*/ 5248224 h 5248224"/>
              <a:gd name="connsiteX1" fmla="*/ 0 w 3031416"/>
              <a:gd name="connsiteY1" fmla="*/ 154620 h 5248224"/>
              <a:gd name="connsiteX2" fmla="*/ 244376 w 3031416"/>
              <a:gd name="connsiteY2" fmla="*/ 0 h 5248224"/>
              <a:gd name="connsiteX3" fmla="*/ 3031416 w 3031416"/>
              <a:gd name="connsiteY3" fmla="*/ 4141283 h 5248224"/>
              <a:gd name="connsiteX4" fmla="*/ 1063470 w 3031416"/>
              <a:gd name="connsiteY4" fmla="*/ 5248224 h 5248224"/>
              <a:gd name="connsiteX0" fmla="*/ 1087716 w 3055662"/>
              <a:gd name="connsiteY0" fmla="*/ 5248224 h 5248224"/>
              <a:gd name="connsiteX1" fmla="*/ 0 w 3055662"/>
              <a:gd name="connsiteY1" fmla="*/ 113466 h 5248224"/>
              <a:gd name="connsiteX2" fmla="*/ 268622 w 3055662"/>
              <a:gd name="connsiteY2" fmla="*/ 0 h 5248224"/>
              <a:gd name="connsiteX3" fmla="*/ 3055662 w 3055662"/>
              <a:gd name="connsiteY3" fmla="*/ 4141283 h 5248224"/>
              <a:gd name="connsiteX4" fmla="*/ 1087716 w 3055662"/>
              <a:gd name="connsiteY4" fmla="*/ 5248224 h 5248224"/>
              <a:gd name="connsiteX0" fmla="*/ 1116925 w 3084871"/>
              <a:gd name="connsiteY0" fmla="*/ 5248224 h 5248224"/>
              <a:gd name="connsiteX1" fmla="*/ 0 w 3084871"/>
              <a:gd name="connsiteY1" fmla="*/ 588149 h 5248224"/>
              <a:gd name="connsiteX2" fmla="*/ 297831 w 3084871"/>
              <a:gd name="connsiteY2" fmla="*/ 0 h 5248224"/>
              <a:gd name="connsiteX3" fmla="*/ 3084871 w 3084871"/>
              <a:gd name="connsiteY3" fmla="*/ 4141283 h 5248224"/>
              <a:gd name="connsiteX4" fmla="*/ 1116925 w 3084871"/>
              <a:gd name="connsiteY4" fmla="*/ 5248224 h 5248224"/>
              <a:gd name="connsiteX0" fmla="*/ 1116925 w 3084871"/>
              <a:gd name="connsiteY0" fmla="*/ 4882109 h 4882109"/>
              <a:gd name="connsiteX1" fmla="*/ 0 w 3084871"/>
              <a:gd name="connsiteY1" fmla="*/ 222034 h 4882109"/>
              <a:gd name="connsiteX2" fmla="*/ 226719 w 3084871"/>
              <a:gd name="connsiteY2" fmla="*/ 0 h 4882109"/>
              <a:gd name="connsiteX3" fmla="*/ 3084871 w 3084871"/>
              <a:gd name="connsiteY3" fmla="*/ 3775168 h 4882109"/>
              <a:gd name="connsiteX4" fmla="*/ 1116925 w 3084871"/>
              <a:gd name="connsiteY4" fmla="*/ 4882109 h 4882109"/>
              <a:gd name="connsiteX0" fmla="*/ 1116925 w 2996401"/>
              <a:gd name="connsiteY0" fmla="*/ 4882109 h 4882109"/>
              <a:gd name="connsiteX1" fmla="*/ 0 w 2996401"/>
              <a:gd name="connsiteY1" fmla="*/ 222034 h 4882109"/>
              <a:gd name="connsiteX2" fmla="*/ 226719 w 2996401"/>
              <a:gd name="connsiteY2" fmla="*/ 0 h 4882109"/>
              <a:gd name="connsiteX3" fmla="*/ 2996401 w 2996401"/>
              <a:gd name="connsiteY3" fmla="*/ 3493941 h 4882109"/>
              <a:gd name="connsiteX4" fmla="*/ 1116925 w 2996401"/>
              <a:gd name="connsiteY4" fmla="*/ 4882109 h 4882109"/>
              <a:gd name="connsiteX0" fmla="*/ 1064140 w 2996401"/>
              <a:gd name="connsiteY0" fmla="*/ 4624004 h 4624004"/>
              <a:gd name="connsiteX1" fmla="*/ 0 w 2996401"/>
              <a:gd name="connsiteY1" fmla="*/ 222034 h 4624004"/>
              <a:gd name="connsiteX2" fmla="*/ 226719 w 2996401"/>
              <a:gd name="connsiteY2" fmla="*/ 0 h 4624004"/>
              <a:gd name="connsiteX3" fmla="*/ 2996401 w 2996401"/>
              <a:gd name="connsiteY3" fmla="*/ 3493941 h 4624004"/>
              <a:gd name="connsiteX4" fmla="*/ 1064140 w 2996401"/>
              <a:gd name="connsiteY4" fmla="*/ 4624004 h 4624004"/>
              <a:gd name="connsiteX0" fmla="*/ 1919871 w 3852132"/>
              <a:gd name="connsiteY0" fmla="*/ 4624004 h 4624004"/>
              <a:gd name="connsiteX1" fmla="*/ 0 w 3852132"/>
              <a:gd name="connsiteY1" fmla="*/ 435989 h 4624004"/>
              <a:gd name="connsiteX2" fmla="*/ 1082450 w 3852132"/>
              <a:gd name="connsiteY2" fmla="*/ 0 h 4624004"/>
              <a:gd name="connsiteX3" fmla="*/ 3852132 w 3852132"/>
              <a:gd name="connsiteY3" fmla="*/ 3493941 h 4624004"/>
              <a:gd name="connsiteX4" fmla="*/ 1919871 w 3852132"/>
              <a:gd name="connsiteY4" fmla="*/ 4624004 h 4624004"/>
              <a:gd name="connsiteX0" fmla="*/ 1919871 w 3852132"/>
              <a:gd name="connsiteY0" fmla="*/ 4352434 h 4352434"/>
              <a:gd name="connsiteX1" fmla="*/ 0 w 3852132"/>
              <a:gd name="connsiteY1" fmla="*/ 164419 h 4352434"/>
              <a:gd name="connsiteX2" fmla="*/ 260664 w 3852132"/>
              <a:gd name="connsiteY2" fmla="*/ 0 h 4352434"/>
              <a:gd name="connsiteX3" fmla="*/ 3852132 w 3852132"/>
              <a:gd name="connsiteY3" fmla="*/ 3222371 h 4352434"/>
              <a:gd name="connsiteX4" fmla="*/ 1919871 w 3852132"/>
              <a:gd name="connsiteY4" fmla="*/ 4352434 h 4352434"/>
              <a:gd name="connsiteX0" fmla="*/ 1919871 w 3905659"/>
              <a:gd name="connsiteY0" fmla="*/ 4352434 h 4352434"/>
              <a:gd name="connsiteX1" fmla="*/ 0 w 3905659"/>
              <a:gd name="connsiteY1" fmla="*/ 164419 h 4352434"/>
              <a:gd name="connsiteX2" fmla="*/ 260664 w 3905659"/>
              <a:gd name="connsiteY2" fmla="*/ 0 h 4352434"/>
              <a:gd name="connsiteX3" fmla="*/ 3905659 w 3905659"/>
              <a:gd name="connsiteY3" fmla="*/ 3257053 h 4352434"/>
              <a:gd name="connsiteX4" fmla="*/ 1919871 w 3905659"/>
              <a:gd name="connsiteY4" fmla="*/ 4352434 h 4352434"/>
              <a:gd name="connsiteX0" fmla="*/ 1952261 w 3905659"/>
              <a:gd name="connsiteY0" fmla="*/ 4388686 h 4388686"/>
              <a:gd name="connsiteX1" fmla="*/ 0 w 3905659"/>
              <a:gd name="connsiteY1" fmla="*/ 164419 h 4388686"/>
              <a:gd name="connsiteX2" fmla="*/ 260664 w 3905659"/>
              <a:gd name="connsiteY2" fmla="*/ 0 h 4388686"/>
              <a:gd name="connsiteX3" fmla="*/ 3905659 w 3905659"/>
              <a:gd name="connsiteY3" fmla="*/ 3257053 h 4388686"/>
              <a:gd name="connsiteX4" fmla="*/ 1952261 w 3905659"/>
              <a:gd name="connsiteY4" fmla="*/ 4388686 h 4388686"/>
              <a:gd name="connsiteX0" fmla="*/ 1952261 w 3905659"/>
              <a:gd name="connsiteY0" fmla="*/ 4388686 h 4388686"/>
              <a:gd name="connsiteX1" fmla="*/ 0 w 3905659"/>
              <a:gd name="connsiteY1" fmla="*/ 164419 h 4388686"/>
              <a:gd name="connsiteX2" fmla="*/ 260664 w 3905659"/>
              <a:gd name="connsiteY2" fmla="*/ 0 h 4388686"/>
              <a:gd name="connsiteX3" fmla="*/ 3905659 w 3905659"/>
              <a:gd name="connsiteY3" fmla="*/ 3257053 h 4388686"/>
              <a:gd name="connsiteX4" fmla="*/ 1952261 w 3905659"/>
              <a:gd name="connsiteY4" fmla="*/ 4388686 h 4388686"/>
              <a:gd name="connsiteX0" fmla="*/ 1952261 w 3905659"/>
              <a:gd name="connsiteY0" fmla="*/ 4388686 h 4388686"/>
              <a:gd name="connsiteX1" fmla="*/ 0 w 3905659"/>
              <a:gd name="connsiteY1" fmla="*/ 164419 h 4388686"/>
              <a:gd name="connsiteX2" fmla="*/ 260664 w 3905659"/>
              <a:gd name="connsiteY2" fmla="*/ 0 h 4388686"/>
              <a:gd name="connsiteX3" fmla="*/ 3905659 w 3905659"/>
              <a:gd name="connsiteY3" fmla="*/ 3257053 h 4388686"/>
              <a:gd name="connsiteX4" fmla="*/ 1952261 w 3905659"/>
              <a:gd name="connsiteY4" fmla="*/ 4388686 h 4388686"/>
              <a:gd name="connsiteX0" fmla="*/ 1952261 w 3905659"/>
              <a:gd name="connsiteY0" fmla="*/ 4388686 h 4388686"/>
              <a:gd name="connsiteX1" fmla="*/ 0 w 3905659"/>
              <a:gd name="connsiteY1" fmla="*/ 164419 h 4388686"/>
              <a:gd name="connsiteX2" fmla="*/ 260664 w 3905659"/>
              <a:gd name="connsiteY2" fmla="*/ 0 h 4388686"/>
              <a:gd name="connsiteX3" fmla="*/ 3905659 w 3905659"/>
              <a:gd name="connsiteY3" fmla="*/ 3257053 h 4388686"/>
              <a:gd name="connsiteX4" fmla="*/ 1952261 w 3905659"/>
              <a:gd name="connsiteY4" fmla="*/ 4388686 h 4388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05659" h="4388686">
                <a:moveTo>
                  <a:pt x="1952261" y="4388686"/>
                </a:moveTo>
                <a:lnTo>
                  <a:pt x="0" y="164419"/>
                </a:lnTo>
                <a:lnTo>
                  <a:pt x="260664" y="0"/>
                </a:lnTo>
                <a:lnTo>
                  <a:pt x="3905659" y="3257053"/>
                </a:lnTo>
                <a:cubicBezTo>
                  <a:pt x="3254526" y="3634264"/>
                  <a:pt x="3578247" y="4149492"/>
                  <a:pt x="1952261" y="4388686"/>
                </a:cubicBezTo>
                <a:close/>
              </a:path>
            </a:pathLst>
          </a:cu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D00C4B2-B4FE-40BA-8969-CDAF4E27230C}"/>
              </a:ext>
            </a:extLst>
          </p:cNvPr>
          <p:cNvSpPr txBox="1"/>
          <p:nvPr/>
        </p:nvSpPr>
        <p:spPr>
          <a:xfrm>
            <a:off x="2209082" y="2792567"/>
            <a:ext cx="4351516" cy="4944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Несколько раундов в туре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D3BBCDE-6E6E-43C7-952C-69A31FF5068B}"/>
              </a:ext>
            </a:extLst>
          </p:cNvPr>
          <p:cNvSpPr txBox="1"/>
          <p:nvPr/>
        </p:nvSpPr>
        <p:spPr>
          <a:xfrm>
            <a:off x="2209082" y="3343283"/>
            <a:ext cx="5400738" cy="495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Вопросы разной сложности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E593615-3055-4F78-94F9-CCA76BA7A8C8}"/>
              </a:ext>
            </a:extLst>
          </p:cNvPr>
          <p:cNvSpPr txBox="1"/>
          <p:nvPr/>
        </p:nvSpPr>
        <p:spPr>
          <a:xfrm>
            <a:off x="2209082" y="3897123"/>
            <a:ext cx="6126534" cy="495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Выбывание участников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ACA9C2E-A242-4E99-AD7D-008B6A89403B}"/>
              </a:ext>
            </a:extLst>
          </p:cNvPr>
          <p:cNvSpPr txBox="1"/>
          <p:nvPr/>
        </p:nvSpPr>
        <p:spPr>
          <a:xfrm>
            <a:off x="2209082" y="4444715"/>
            <a:ext cx="3229693" cy="495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Финальный победитель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96A4BA6-CA93-47EE-8B7B-861891399ACB}"/>
              </a:ext>
            </a:extLst>
          </p:cNvPr>
          <p:cNvSpPr txBox="1"/>
          <p:nvPr/>
        </p:nvSpPr>
        <p:spPr>
          <a:xfrm>
            <a:off x="2209082" y="2050709"/>
            <a:ext cx="572981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Интеллектуальная игра по типу телепередачи «Слабое звено» 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145D6C6-C5FB-4479-9700-FBBD71459AE6}"/>
              </a:ext>
            </a:extLst>
          </p:cNvPr>
          <p:cNvSpPr/>
          <p:nvPr/>
        </p:nvSpPr>
        <p:spPr>
          <a:xfrm>
            <a:off x="1571626" y="2364980"/>
            <a:ext cx="262070" cy="4571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11873994-7472-4C76-8C9C-809D907A27DF}"/>
              </a:ext>
            </a:extLst>
          </p:cNvPr>
          <p:cNvSpPr/>
          <p:nvPr/>
        </p:nvSpPr>
        <p:spPr>
          <a:xfrm>
            <a:off x="1571626" y="3059345"/>
            <a:ext cx="262070" cy="4571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85291C1F-B248-405D-B667-9DFDE0F08A2C}"/>
              </a:ext>
            </a:extLst>
          </p:cNvPr>
          <p:cNvSpPr/>
          <p:nvPr/>
        </p:nvSpPr>
        <p:spPr>
          <a:xfrm>
            <a:off x="1571626" y="3640877"/>
            <a:ext cx="262070" cy="4571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8A6615E6-31B5-4CB7-A7CF-166FDC358C86}"/>
              </a:ext>
            </a:extLst>
          </p:cNvPr>
          <p:cNvSpPr/>
          <p:nvPr/>
        </p:nvSpPr>
        <p:spPr>
          <a:xfrm>
            <a:off x="1571626" y="4180499"/>
            <a:ext cx="262070" cy="4571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C0806C9B-AEFA-4BE6-B75F-88A3C6E52C43}"/>
              </a:ext>
            </a:extLst>
          </p:cNvPr>
          <p:cNvSpPr/>
          <p:nvPr/>
        </p:nvSpPr>
        <p:spPr>
          <a:xfrm>
            <a:off x="1576030" y="4706725"/>
            <a:ext cx="262070" cy="4571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031F72F-5432-4A62-B3F0-2B3045CA1BCC}"/>
              </a:ext>
            </a:extLst>
          </p:cNvPr>
          <p:cNvSpPr txBox="1"/>
          <p:nvPr/>
        </p:nvSpPr>
        <p:spPr>
          <a:xfrm>
            <a:off x="2000164" y="5652224"/>
            <a:ext cx="1477866" cy="341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+mj-cs"/>
              </a:rPr>
              <a:t>Главное:</a:t>
            </a:r>
          </a:p>
        </p:txBody>
      </p:sp>
    </p:spTree>
    <p:extLst>
      <p:ext uri="{BB962C8B-B14F-4D97-AF65-F5344CB8AC3E}">
        <p14:creationId xmlns:p14="http://schemas.microsoft.com/office/powerpoint/2010/main" val="3092372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CC">
            <a:alpha val="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Группа 30">
            <a:extLst>
              <a:ext uri="{FF2B5EF4-FFF2-40B4-BE49-F238E27FC236}">
                <a16:creationId xmlns:a16="http://schemas.microsoft.com/office/drawing/2014/main" id="{31B1D3C6-E972-496A-BDCD-C8933AFBDA85}"/>
              </a:ext>
            </a:extLst>
          </p:cNvPr>
          <p:cNvGrpSpPr/>
          <p:nvPr/>
        </p:nvGrpSpPr>
        <p:grpSpPr>
          <a:xfrm rot="10800000">
            <a:off x="11141876" y="-165487"/>
            <a:ext cx="804042" cy="1125742"/>
            <a:chOff x="1149871" y="409174"/>
            <a:chExt cx="1439447" cy="2147271"/>
          </a:xfr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grpSpPr>
        <p:sp>
          <p:nvSpPr>
            <p:cNvPr id="32" name="Арка 31">
              <a:extLst>
                <a:ext uri="{FF2B5EF4-FFF2-40B4-BE49-F238E27FC236}">
                  <a16:creationId xmlns:a16="http://schemas.microsoft.com/office/drawing/2014/main" id="{1EF91297-810C-4DBB-BB31-5868BBC8DC12}"/>
                </a:ext>
              </a:extLst>
            </p:cNvPr>
            <p:cNvSpPr/>
            <p:nvPr/>
          </p:nvSpPr>
          <p:spPr>
            <a:xfrm rot="10952211">
              <a:off x="1154095" y="409174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33" name="Арка 32">
              <a:extLst>
                <a:ext uri="{FF2B5EF4-FFF2-40B4-BE49-F238E27FC236}">
                  <a16:creationId xmlns:a16="http://schemas.microsoft.com/office/drawing/2014/main" id="{1322B947-F29C-4A02-9B62-BB7207E23B10}"/>
                </a:ext>
              </a:extLst>
            </p:cNvPr>
            <p:cNvSpPr/>
            <p:nvPr/>
          </p:nvSpPr>
          <p:spPr>
            <a:xfrm rot="166483">
              <a:off x="1149871" y="452438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Группа 36">
            <a:extLst>
              <a:ext uri="{FF2B5EF4-FFF2-40B4-BE49-F238E27FC236}">
                <a16:creationId xmlns:a16="http://schemas.microsoft.com/office/drawing/2014/main" id="{CD92DE27-117F-440C-A42A-B61D676E6664}"/>
              </a:ext>
            </a:extLst>
          </p:cNvPr>
          <p:cNvGrpSpPr/>
          <p:nvPr/>
        </p:nvGrpSpPr>
        <p:grpSpPr>
          <a:xfrm rot="11776728">
            <a:off x="10973659" y="463094"/>
            <a:ext cx="804042" cy="1125742"/>
            <a:chOff x="1149871" y="409174"/>
            <a:chExt cx="1439447" cy="2147271"/>
          </a:xfr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grpSpPr>
        <p:sp>
          <p:nvSpPr>
            <p:cNvPr id="38" name="Арка 37">
              <a:extLst>
                <a:ext uri="{FF2B5EF4-FFF2-40B4-BE49-F238E27FC236}">
                  <a16:creationId xmlns:a16="http://schemas.microsoft.com/office/drawing/2014/main" id="{F9A16615-4295-4612-9FD7-BD3265E2CB01}"/>
                </a:ext>
              </a:extLst>
            </p:cNvPr>
            <p:cNvSpPr/>
            <p:nvPr/>
          </p:nvSpPr>
          <p:spPr>
            <a:xfrm rot="10952211">
              <a:off x="1154095" y="409174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39" name="Арка 38">
              <a:extLst>
                <a:ext uri="{FF2B5EF4-FFF2-40B4-BE49-F238E27FC236}">
                  <a16:creationId xmlns:a16="http://schemas.microsoft.com/office/drawing/2014/main" id="{3ED31479-54A8-47EF-8211-8D3D1B8DE3F0}"/>
                </a:ext>
              </a:extLst>
            </p:cNvPr>
            <p:cNvSpPr/>
            <p:nvPr/>
          </p:nvSpPr>
          <p:spPr>
            <a:xfrm rot="166483">
              <a:off x="1149871" y="452438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41" name="Группа 40">
            <a:extLst>
              <a:ext uri="{FF2B5EF4-FFF2-40B4-BE49-F238E27FC236}">
                <a16:creationId xmlns:a16="http://schemas.microsoft.com/office/drawing/2014/main" id="{F24E92BA-F2B8-47A3-AB3A-9239C7AA9758}"/>
              </a:ext>
            </a:extLst>
          </p:cNvPr>
          <p:cNvGrpSpPr/>
          <p:nvPr/>
        </p:nvGrpSpPr>
        <p:grpSpPr>
          <a:xfrm rot="12883672">
            <a:off x="10712069" y="1109239"/>
            <a:ext cx="804042" cy="1125742"/>
            <a:chOff x="1149871" y="409174"/>
            <a:chExt cx="1439447" cy="2147271"/>
          </a:xfr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grpSpPr>
        <p:sp>
          <p:nvSpPr>
            <p:cNvPr id="42" name="Арка 41">
              <a:extLst>
                <a:ext uri="{FF2B5EF4-FFF2-40B4-BE49-F238E27FC236}">
                  <a16:creationId xmlns:a16="http://schemas.microsoft.com/office/drawing/2014/main" id="{CE261D07-7F2B-48EC-B96C-05216BFE5125}"/>
                </a:ext>
              </a:extLst>
            </p:cNvPr>
            <p:cNvSpPr/>
            <p:nvPr/>
          </p:nvSpPr>
          <p:spPr>
            <a:xfrm rot="10952211">
              <a:off x="1154095" y="409174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43" name="Арка 42">
              <a:extLst>
                <a:ext uri="{FF2B5EF4-FFF2-40B4-BE49-F238E27FC236}">
                  <a16:creationId xmlns:a16="http://schemas.microsoft.com/office/drawing/2014/main" id="{B0BC20DA-2145-4428-B365-F8E46CB87384}"/>
                </a:ext>
              </a:extLst>
            </p:cNvPr>
            <p:cNvSpPr/>
            <p:nvPr/>
          </p:nvSpPr>
          <p:spPr>
            <a:xfrm rot="166483">
              <a:off x="1149871" y="452438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29" name="Прямоугольник: скругленные углы 28">
            <a:extLst>
              <a:ext uri="{FF2B5EF4-FFF2-40B4-BE49-F238E27FC236}">
                <a16:creationId xmlns:a16="http://schemas.microsoft.com/office/drawing/2014/main" id="{443B7684-F294-4998-A6C6-DD9D10805860}"/>
              </a:ext>
            </a:extLst>
          </p:cNvPr>
          <p:cNvSpPr/>
          <p:nvPr/>
        </p:nvSpPr>
        <p:spPr>
          <a:xfrm>
            <a:off x="4429427" y="5119915"/>
            <a:ext cx="3463294" cy="1353698"/>
          </a:xfrm>
          <a:prstGeom prst="roundRect">
            <a:avLst>
              <a:gd name="adj" fmla="val 22878"/>
            </a:avLst>
          </a:pr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id="{0E099257-D9E4-41A0-83D6-48C8766D2F43}"/>
              </a:ext>
            </a:extLst>
          </p:cNvPr>
          <p:cNvSpPr/>
          <p:nvPr/>
        </p:nvSpPr>
        <p:spPr>
          <a:xfrm>
            <a:off x="4551749" y="5203659"/>
            <a:ext cx="3215844" cy="1197143"/>
          </a:xfrm>
          <a:prstGeom prst="roundRect">
            <a:avLst>
              <a:gd name="adj" fmla="val 20323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Прямоугольник: скругленные углы 27">
            <a:extLst>
              <a:ext uri="{FF2B5EF4-FFF2-40B4-BE49-F238E27FC236}">
                <a16:creationId xmlns:a16="http://schemas.microsoft.com/office/drawing/2014/main" id="{E4E7B3EA-6807-4807-BA63-891BEE6F926F}"/>
              </a:ext>
            </a:extLst>
          </p:cNvPr>
          <p:cNvSpPr/>
          <p:nvPr/>
        </p:nvSpPr>
        <p:spPr>
          <a:xfrm>
            <a:off x="3282214" y="2670394"/>
            <a:ext cx="5900287" cy="1680009"/>
          </a:xfrm>
          <a:prstGeom prst="roundRect">
            <a:avLst/>
          </a:prstGeom>
          <a:solidFill>
            <a:schemeClr val="bg1">
              <a:alpha val="9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8B7C4F-0BC1-435A-A831-1E20E6DDB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9620" y="4635900"/>
            <a:ext cx="3215845" cy="521409"/>
          </a:xfrm>
        </p:spPr>
        <p:txBody>
          <a:bodyPr>
            <a:normAutofit/>
          </a:bodyPr>
          <a:lstStyle/>
          <a:p>
            <a:r>
              <a:rPr lang="ru-RU" sz="2400" b="1" dirty="0">
                <a:highlight>
                  <a:srgbClr val="CBDFF4"/>
                </a:highlight>
                <a:latin typeface="Century Gothic" panose="020B0502020202020204" pitchFamily="34" charset="0"/>
                <a:ea typeface="+mn-ea"/>
                <a:cs typeface="+mn-cs"/>
              </a:rPr>
              <a:t>Участники проекта</a:t>
            </a:r>
          </a:p>
        </p:txBody>
      </p:sp>
      <p:sp>
        <p:nvSpPr>
          <p:cNvPr id="4" name="Подзаголовок 2">
            <a:extLst>
              <a:ext uri="{FF2B5EF4-FFF2-40B4-BE49-F238E27FC236}">
                <a16:creationId xmlns:a16="http://schemas.microsoft.com/office/drawing/2014/main" id="{3A5BB1C0-6177-4DAA-9B6F-E34215D7487B}"/>
              </a:ext>
            </a:extLst>
          </p:cNvPr>
          <p:cNvSpPr txBox="1">
            <a:spLocks/>
          </p:cNvSpPr>
          <p:nvPr/>
        </p:nvSpPr>
        <p:spPr>
          <a:xfrm>
            <a:off x="3397717" y="2769287"/>
            <a:ext cx="6228747" cy="1781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entury Gothic" panose="020B0502020202020204" pitchFamily="34" charset="0"/>
              <a:buChar char="−"/>
            </a:pPr>
            <a:r>
              <a:rPr lang="ru-RU" sz="1800" dirty="0">
                <a:latin typeface="Century Gothic" panose="020B0502020202020204" pitchFamily="34" charset="0"/>
              </a:rPr>
              <a:t>Провести три отборочных раунда;</a:t>
            </a:r>
          </a:p>
          <a:p>
            <a:pPr>
              <a:buFont typeface="Century Gothic" panose="020B0502020202020204" pitchFamily="34" charset="0"/>
              <a:buChar char="−"/>
            </a:pPr>
            <a:r>
              <a:rPr lang="ru-RU" sz="1800" dirty="0">
                <a:latin typeface="Century Gothic" panose="020B0502020202020204" pitchFamily="34" charset="0"/>
              </a:rPr>
              <a:t>Определить победителей;</a:t>
            </a:r>
          </a:p>
          <a:p>
            <a:pPr>
              <a:buFont typeface="Century Gothic" panose="020B0502020202020204" pitchFamily="34" charset="0"/>
              <a:buChar char="−"/>
            </a:pPr>
            <a:r>
              <a:rPr lang="ru-RU" sz="1800" dirty="0">
                <a:latin typeface="Century Gothic" panose="020B0502020202020204" pitchFamily="34" charset="0"/>
              </a:rPr>
              <a:t>Организовать суперфинал;</a:t>
            </a:r>
          </a:p>
          <a:p>
            <a:pPr>
              <a:buFont typeface="Century Gothic" panose="020B0502020202020204" pitchFamily="34" charset="0"/>
              <a:buChar char="−"/>
            </a:pPr>
            <a:r>
              <a:rPr lang="ru-RU" sz="1800" dirty="0">
                <a:latin typeface="Century Gothic" panose="020B0502020202020204" pitchFamily="34" charset="0"/>
              </a:rPr>
              <a:t>Объединить разные категории сотрудников.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79A0E74-2FBC-4F73-8515-AE89363CFE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434549"/>
              </a:clrFrom>
              <a:clrTo>
                <a:srgbClr val="434549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140" b="99026" l="9846" r="89995">
                        <a14:foregroundMark x1="50979" y1="8604" x2="48650" y2="8360"/>
                        <a14:foregroundMark x1="47803" y1="4140" x2="42033" y2="8847"/>
                        <a14:foregroundMark x1="42033" y1="8847" x2="40286" y2="18912"/>
                        <a14:foregroundMark x1="40286" y1="18912" x2="41503" y2="26705"/>
                        <a14:foregroundMark x1="41503" y1="26705" x2="44944" y2="31818"/>
                        <a14:foregroundMark x1="36316" y1="50568" x2="30863" y2="85471"/>
                        <a14:foregroundMark x1="30863" y1="85471" x2="35257" y2="92532"/>
                        <a14:foregroundMark x1="35257" y1="92532" x2="40074" y2="88880"/>
                        <a14:foregroundMark x1="40074" y1="88880" x2="37692" y2="99026"/>
                        <a14:backgroundMark x1="40656" y1="27516" x2="43833" y2="33442"/>
                        <a14:backgroundMark x1="43833" y1="33442" x2="45738" y2="39935"/>
                        <a14:backgroundMark x1="45738" y1="39935" x2="42615" y2="46185"/>
                        <a14:backgroundMark x1="42615" y1="46185" x2="38062" y2="48133"/>
                        <a14:backgroundMark x1="38062" y1="48133" x2="34886" y2="38149"/>
                        <a14:backgroundMark x1="34886" y1="38149" x2="37904" y2="27516"/>
                        <a14:backgroundMark x1="37904" y1="27516" x2="40392" y2="27354"/>
                        <a14:backgroundMark x1="66755" y1="45130" x2="62149" y2="44481"/>
                        <a14:backgroundMark x1="62149" y1="44481" x2="58285" y2="40584"/>
                        <a14:backgroundMark x1="58285" y1="40584" x2="55797" y2="34172"/>
                        <a14:backgroundMark x1="55797" y1="34172" x2="59661" y2="28247"/>
                        <a14:backgroundMark x1="59661" y1="28247" x2="65484" y2="27841"/>
                        <a14:backgroundMark x1="65484" y1="27841" x2="67549" y2="37662"/>
                        <a14:backgroundMark x1="67549" y1="37662" x2="66755" y2="45130"/>
                      </a14:backgroundRemoval>
                    </a14:imgEffect>
                    <a14:imgEffect>
                      <a14:artisticPencilSketch/>
                    </a14:imgEffect>
                  </a14:imgLayer>
                </a14:imgProps>
              </a:ext>
            </a:extLst>
          </a:blip>
          <a:srcRect l="24913" t="2466" r="23755" b="4983"/>
          <a:stretch/>
        </p:blipFill>
        <p:spPr>
          <a:xfrm>
            <a:off x="0" y="3264125"/>
            <a:ext cx="3056228" cy="3593875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74011ABC-CFD8-4D2F-9868-5F808C987744}"/>
              </a:ext>
            </a:extLst>
          </p:cNvPr>
          <p:cNvSpPr txBox="1"/>
          <p:nvPr/>
        </p:nvSpPr>
        <p:spPr>
          <a:xfrm>
            <a:off x="3185963" y="2090253"/>
            <a:ext cx="179430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highlight>
                  <a:srgbClr val="0066CC"/>
                </a:highlight>
                <a:latin typeface="Century Gothic" panose="020B0502020202020204" pitchFamily="34" charset="0"/>
                <a:ea typeface="+mj-ea"/>
                <a:cs typeface="+mj-cs"/>
              </a:rPr>
              <a:t>З</a:t>
            </a:r>
            <a:r>
              <a:rPr kumimoji="0" lang="ru-RU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highlight>
                  <a:srgbClr val="0066CC"/>
                </a:highlight>
                <a:uLnTx/>
                <a:uFillTx/>
                <a:latin typeface="Century Gothic" panose="020B0502020202020204" pitchFamily="34" charset="0"/>
                <a:ea typeface="+mj-ea"/>
                <a:cs typeface="+mj-cs"/>
              </a:rPr>
              <a:t>адачи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highlight>
                  <a:srgbClr val="0066CC"/>
                </a:highlight>
                <a:uLnTx/>
                <a:uFillTx/>
                <a:latin typeface="Century Gothic" panose="020B0502020202020204" pitchFamily="34" charset="0"/>
                <a:ea typeface="+mj-ea"/>
                <a:cs typeface="+mj-cs"/>
              </a:rPr>
              <a:t>:</a:t>
            </a:r>
            <a:endParaRPr lang="ru-RU" sz="1600" b="1" dirty="0">
              <a:solidFill>
                <a:schemeClr val="bg1"/>
              </a:solidFill>
              <a:highlight>
                <a:srgbClr val="0066CC"/>
              </a:highlight>
            </a:endParaRPr>
          </a:p>
        </p:txBody>
      </p:sp>
      <p:sp>
        <p:nvSpPr>
          <p:cNvPr id="5" name="Подзаголовок 2">
            <a:extLst>
              <a:ext uri="{FF2B5EF4-FFF2-40B4-BE49-F238E27FC236}">
                <a16:creationId xmlns:a16="http://schemas.microsoft.com/office/drawing/2014/main" id="{335A58F7-1A26-41BF-84B7-9CD1CBBEE42A}"/>
              </a:ext>
            </a:extLst>
          </p:cNvPr>
          <p:cNvSpPr txBox="1">
            <a:spLocks/>
          </p:cNvSpPr>
          <p:nvPr/>
        </p:nvSpPr>
        <p:spPr>
          <a:xfrm>
            <a:off x="4596056" y="5259375"/>
            <a:ext cx="3632139" cy="12506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>
                <a:latin typeface="Century Gothic" panose="020B0502020202020204" pitchFamily="34" charset="0"/>
              </a:rPr>
              <a:t>Молодые специалисты;</a:t>
            </a:r>
          </a:p>
          <a:p>
            <a:r>
              <a:rPr lang="ru-RU" sz="1800" dirty="0">
                <a:latin typeface="Century Gothic" panose="020B0502020202020204" pitchFamily="34" charset="0"/>
              </a:rPr>
              <a:t>Молодые работники;</a:t>
            </a:r>
          </a:p>
          <a:p>
            <a:r>
              <a:rPr lang="ru-RU" sz="1800" dirty="0">
                <a:latin typeface="Century Gothic" panose="020B0502020202020204" pitchFamily="34" charset="0"/>
              </a:rPr>
              <a:t>Совет ветеранов.</a:t>
            </a:r>
          </a:p>
        </p:txBody>
      </p:sp>
      <p:grpSp>
        <p:nvGrpSpPr>
          <p:cNvPr id="44" name="Группа 43">
            <a:extLst>
              <a:ext uri="{FF2B5EF4-FFF2-40B4-BE49-F238E27FC236}">
                <a16:creationId xmlns:a16="http://schemas.microsoft.com/office/drawing/2014/main" id="{E639DE0C-945E-4DD9-9879-D2613A9521AE}"/>
              </a:ext>
            </a:extLst>
          </p:cNvPr>
          <p:cNvGrpSpPr/>
          <p:nvPr/>
        </p:nvGrpSpPr>
        <p:grpSpPr>
          <a:xfrm rot="18561666">
            <a:off x="11092664" y="6014483"/>
            <a:ext cx="804042" cy="1125742"/>
            <a:chOff x="1149871" y="409174"/>
            <a:chExt cx="1439447" cy="2147271"/>
          </a:xfr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grpSpPr>
        <p:sp>
          <p:nvSpPr>
            <p:cNvPr id="45" name="Арка 44">
              <a:extLst>
                <a:ext uri="{FF2B5EF4-FFF2-40B4-BE49-F238E27FC236}">
                  <a16:creationId xmlns:a16="http://schemas.microsoft.com/office/drawing/2014/main" id="{D78E1BBF-CF88-41B1-874C-901328FC6196}"/>
                </a:ext>
              </a:extLst>
            </p:cNvPr>
            <p:cNvSpPr/>
            <p:nvPr/>
          </p:nvSpPr>
          <p:spPr>
            <a:xfrm rot="10952211">
              <a:off x="1154095" y="409174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46" name="Арка 45">
              <a:extLst>
                <a:ext uri="{FF2B5EF4-FFF2-40B4-BE49-F238E27FC236}">
                  <a16:creationId xmlns:a16="http://schemas.microsoft.com/office/drawing/2014/main" id="{0A8DE1CB-B460-4CD4-89FF-EF1A13298190}"/>
                </a:ext>
              </a:extLst>
            </p:cNvPr>
            <p:cNvSpPr/>
            <p:nvPr/>
          </p:nvSpPr>
          <p:spPr>
            <a:xfrm rot="166483">
              <a:off x="1149871" y="452438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47" name="Группа 46">
            <a:extLst>
              <a:ext uri="{FF2B5EF4-FFF2-40B4-BE49-F238E27FC236}">
                <a16:creationId xmlns:a16="http://schemas.microsoft.com/office/drawing/2014/main" id="{80FD5386-690A-49AC-9EB1-F2A87272F732}"/>
              </a:ext>
            </a:extLst>
          </p:cNvPr>
          <p:cNvGrpSpPr/>
          <p:nvPr/>
        </p:nvGrpSpPr>
        <p:grpSpPr>
          <a:xfrm rot="19108948">
            <a:off x="10587859" y="5468098"/>
            <a:ext cx="804042" cy="1125742"/>
            <a:chOff x="1149871" y="409174"/>
            <a:chExt cx="1439447" cy="2147271"/>
          </a:xfr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grpSpPr>
        <p:sp>
          <p:nvSpPr>
            <p:cNvPr id="48" name="Арка 47">
              <a:extLst>
                <a:ext uri="{FF2B5EF4-FFF2-40B4-BE49-F238E27FC236}">
                  <a16:creationId xmlns:a16="http://schemas.microsoft.com/office/drawing/2014/main" id="{DCFD9CB1-8483-46B5-979F-224829978C73}"/>
                </a:ext>
              </a:extLst>
            </p:cNvPr>
            <p:cNvSpPr/>
            <p:nvPr/>
          </p:nvSpPr>
          <p:spPr>
            <a:xfrm rot="10952211">
              <a:off x="1154095" y="409174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49" name="Арка 48">
              <a:extLst>
                <a:ext uri="{FF2B5EF4-FFF2-40B4-BE49-F238E27FC236}">
                  <a16:creationId xmlns:a16="http://schemas.microsoft.com/office/drawing/2014/main" id="{69C56A82-463F-40C3-8B71-DE46E8F73D31}"/>
                </a:ext>
              </a:extLst>
            </p:cNvPr>
            <p:cNvSpPr/>
            <p:nvPr/>
          </p:nvSpPr>
          <p:spPr>
            <a:xfrm rot="166483">
              <a:off x="1149871" y="452438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50" name="Группа 49">
            <a:extLst>
              <a:ext uri="{FF2B5EF4-FFF2-40B4-BE49-F238E27FC236}">
                <a16:creationId xmlns:a16="http://schemas.microsoft.com/office/drawing/2014/main" id="{CC9A9D8C-761E-4271-A03A-D8F3EDAE63E2}"/>
              </a:ext>
            </a:extLst>
          </p:cNvPr>
          <p:cNvGrpSpPr/>
          <p:nvPr/>
        </p:nvGrpSpPr>
        <p:grpSpPr>
          <a:xfrm rot="20320462">
            <a:off x="10290912" y="4824418"/>
            <a:ext cx="804042" cy="1125742"/>
            <a:chOff x="1149871" y="409174"/>
            <a:chExt cx="1439447" cy="2147271"/>
          </a:xfr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grpSpPr>
        <p:sp>
          <p:nvSpPr>
            <p:cNvPr id="51" name="Арка 50">
              <a:extLst>
                <a:ext uri="{FF2B5EF4-FFF2-40B4-BE49-F238E27FC236}">
                  <a16:creationId xmlns:a16="http://schemas.microsoft.com/office/drawing/2014/main" id="{5FF9D84B-753C-4F1A-9746-C99823A074AA}"/>
                </a:ext>
              </a:extLst>
            </p:cNvPr>
            <p:cNvSpPr/>
            <p:nvPr/>
          </p:nvSpPr>
          <p:spPr>
            <a:xfrm rot="10952211">
              <a:off x="1154095" y="409174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52" name="Арка 51">
              <a:extLst>
                <a:ext uri="{FF2B5EF4-FFF2-40B4-BE49-F238E27FC236}">
                  <a16:creationId xmlns:a16="http://schemas.microsoft.com/office/drawing/2014/main" id="{63C951F8-C2D7-4738-8CF5-455EE7BB4A21}"/>
                </a:ext>
              </a:extLst>
            </p:cNvPr>
            <p:cNvSpPr/>
            <p:nvPr/>
          </p:nvSpPr>
          <p:spPr>
            <a:xfrm rot="166483">
              <a:off x="1149871" y="452438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53" name="Арка 52">
            <a:extLst>
              <a:ext uri="{FF2B5EF4-FFF2-40B4-BE49-F238E27FC236}">
                <a16:creationId xmlns:a16="http://schemas.microsoft.com/office/drawing/2014/main" id="{D5BDED58-3587-4AD3-8113-40FAF6936AB6}"/>
              </a:ext>
            </a:extLst>
          </p:cNvPr>
          <p:cNvSpPr/>
          <p:nvPr/>
        </p:nvSpPr>
        <p:spPr>
          <a:xfrm rot="10800000">
            <a:off x="10089064" y="3998100"/>
            <a:ext cx="848440" cy="1197112"/>
          </a:xfrm>
          <a:prstGeom prst="blockArc">
            <a:avLst>
              <a:gd name="adj1" fmla="val 9891000"/>
              <a:gd name="adj2" fmla="val 20187157"/>
              <a:gd name="adj3" fmla="val 16602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4" name="Арка 53">
            <a:extLst>
              <a:ext uri="{FF2B5EF4-FFF2-40B4-BE49-F238E27FC236}">
                <a16:creationId xmlns:a16="http://schemas.microsoft.com/office/drawing/2014/main" id="{041D8ED3-9452-4A24-A0B1-9EF411494DA8}"/>
              </a:ext>
            </a:extLst>
          </p:cNvPr>
          <p:cNvSpPr/>
          <p:nvPr/>
        </p:nvSpPr>
        <p:spPr>
          <a:xfrm rot="1459996">
            <a:off x="10413841" y="1850688"/>
            <a:ext cx="741545" cy="1244336"/>
          </a:xfrm>
          <a:prstGeom prst="blockArc">
            <a:avLst>
              <a:gd name="adj1" fmla="val 9212703"/>
              <a:gd name="adj2" fmla="val 20337164"/>
              <a:gd name="adj3" fmla="val 19098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5" name="Арка 54">
            <a:extLst>
              <a:ext uri="{FF2B5EF4-FFF2-40B4-BE49-F238E27FC236}">
                <a16:creationId xmlns:a16="http://schemas.microsoft.com/office/drawing/2014/main" id="{31C5F248-6051-43E2-9FF1-62A870556AEA}"/>
              </a:ext>
            </a:extLst>
          </p:cNvPr>
          <p:cNvSpPr/>
          <p:nvPr/>
        </p:nvSpPr>
        <p:spPr>
          <a:xfrm rot="2046822">
            <a:off x="10511428" y="1922802"/>
            <a:ext cx="956907" cy="1220118"/>
          </a:xfrm>
          <a:prstGeom prst="blockArc">
            <a:avLst>
              <a:gd name="adj1" fmla="val 19228326"/>
              <a:gd name="adj2" fmla="val 19793246"/>
              <a:gd name="adj3" fmla="val 16949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6" name="Арка 55">
            <a:extLst>
              <a:ext uri="{FF2B5EF4-FFF2-40B4-BE49-F238E27FC236}">
                <a16:creationId xmlns:a16="http://schemas.microsoft.com/office/drawing/2014/main" id="{7E5D5C36-C6E5-4FCD-9923-E8387CB6737E}"/>
              </a:ext>
            </a:extLst>
          </p:cNvPr>
          <p:cNvSpPr/>
          <p:nvPr/>
        </p:nvSpPr>
        <p:spPr>
          <a:xfrm rot="5945978">
            <a:off x="10662496" y="1965991"/>
            <a:ext cx="919965" cy="1819763"/>
          </a:xfrm>
          <a:prstGeom prst="blockArc">
            <a:avLst>
              <a:gd name="adj1" fmla="val 19369309"/>
              <a:gd name="adj2" fmla="val 19793246"/>
              <a:gd name="adj3" fmla="val 16949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7" name="Арка 56">
            <a:extLst>
              <a:ext uri="{FF2B5EF4-FFF2-40B4-BE49-F238E27FC236}">
                <a16:creationId xmlns:a16="http://schemas.microsoft.com/office/drawing/2014/main" id="{6FEC2DC2-7202-4AB1-B30E-944BC33E517C}"/>
              </a:ext>
            </a:extLst>
          </p:cNvPr>
          <p:cNvSpPr/>
          <p:nvPr/>
        </p:nvSpPr>
        <p:spPr>
          <a:xfrm rot="3383547">
            <a:off x="10763387" y="2298449"/>
            <a:ext cx="915794" cy="1041472"/>
          </a:xfrm>
          <a:prstGeom prst="blockArc">
            <a:avLst>
              <a:gd name="adj1" fmla="val 19228326"/>
              <a:gd name="adj2" fmla="val 19793246"/>
              <a:gd name="adj3" fmla="val 16949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8" name="Арка 57">
            <a:extLst>
              <a:ext uri="{FF2B5EF4-FFF2-40B4-BE49-F238E27FC236}">
                <a16:creationId xmlns:a16="http://schemas.microsoft.com/office/drawing/2014/main" id="{B1C004E4-92CE-42C6-B574-F61978CA53A7}"/>
              </a:ext>
            </a:extLst>
          </p:cNvPr>
          <p:cNvSpPr/>
          <p:nvPr/>
        </p:nvSpPr>
        <p:spPr>
          <a:xfrm rot="13148137">
            <a:off x="9649874" y="3768809"/>
            <a:ext cx="956907" cy="1220118"/>
          </a:xfrm>
          <a:prstGeom prst="blockArc">
            <a:avLst>
              <a:gd name="adj1" fmla="val 19228326"/>
              <a:gd name="adj2" fmla="val 19793246"/>
              <a:gd name="adj3" fmla="val 16949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9" name="Арка 58">
            <a:extLst>
              <a:ext uri="{FF2B5EF4-FFF2-40B4-BE49-F238E27FC236}">
                <a16:creationId xmlns:a16="http://schemas.microsoft.com/office/drawing/2014/main" id="{6FB9B414-89B3-4D02-A8D8-89129645335B}"/>
              </a:ext>
            </a:extLst>
          </p:cNvPr>
          <p:cNvSpPr/>
          <p:nvPr/>
        </p:nvSpPr>
        <p:spPr>
          <a:xfrm rot="1144763">
            <a:off x="10106921" y="3488998"/>
            <a:ext cx="919965" cy="1819763"/>
          </a:xfrm>
          <a:prstGeom prst="blockArc">
            <a:avLst>
              <a:gd name="adj1" fmla="val 19369309"/>
              <a:gd name="adj2" fmla="val 19793246"/>
              <a:gd name="adj3" fmla="val 16949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0" name="Арка 59">
            <a:extLst>
              <a:ext uri="{FF2B5EF4-FFF2-40B4-BE49-F238E27FC236}">
                <a16:creationId xmlns:a16="http://schemas.microsoft.com/office/drawing/2014/main" id="{A5C9C48E-3E04-496A-8297-2905669316A7}"/>
              </a:ext>
            </a:extLst>
          </p:cNvPr>
          <p:cNvSpPr/>
          <p:nvPr/>
        </p:nvSpPr>
        <p:spPr>
          <a:xfrm rot="14874044">
            <a:off x="9446743" y="3640521"/>
            <a:ext cx="915794" cy="1041472"/>
          </a:xfrm>
          <a:prstGeom prst="blockArc">
            <a:avLst>
              <a:gd name="adj1" fmla="val 19228326"/>
              <a:gd name="adj2" fmla="val 19793246"/>
              <a:gd name="adj3" fmla="val 16949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1" name="Арка 60">
            <a:extLst>
              <a:ext uri="{FF2B5EF4-FFF2-40B4-BE49-F238E27FC236}">
                <a16:creationId xmlns:a16="http://schemas.microsoft.com/office/drawing/2014/main" id="{DA4D7E22-CBF6-4DA4-BADD-3C1696D83E14}"/>
              </a:ext>
            </a:extLst>
          </p:cNvPr>
          <p:cNvSpPr/>
          <p:nvPr/>
        </p:nvSpPr>
        <p:spPr>
          <a:xfrm rot="11519116">
            <a:off x="10030342" y="1721719"/>
            <a:ext cx="919965" cy="1819763"/>
          </a:xfrm>
          <a:prstGeom prst="blockArc">
            <a:avLst>
              <a:gd name="adj1" fmla="val 19369309"/>
              <a:gd name="adj2" fmla="val 19793246"/>
              <a:gd name="adj3" fmla="val 16949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9" name="Полилиния: фигура 18">
            <a:extLst>
              <a:ext uri="{FF2B5EF4-FFF2-40B4-BE49-F238E27FC236}">
                <a16:creationId xmlns:a16="http://schemas.microsoft.com/office/drawing/2014/main" id="{75313EF6-50BA-42B3-BA4E-C85A04E0FAF3}"/>
              </a:ext>
            </a:extLst>
          </p:cNvPr>
          <p:cNvSpPr/>
          <p:nvPr/>
        </p:nvSpPr>
        <p:spPr>
          <a:xfrm>
            <a:off x="991400" y="546445"/>
            <a:ext cx="10106527" cy="1212251"/>
          </a:xfrm>
          <a:custGeom>
            <a:avLst/>
            <a:gdLst>
              <a:gd name="connsiteX0" fmla="*/ 0 w 9113342"/>
              <a:gd name="connsiteY0" fmla="*/ 0 h 1015632"/>
              <a:gd name="connsiteX1" fmla="*/ 6618071 w 9113342"/>
              <a:gd name="connsiteY1" fmla="*/ 0 h 1015632"/>
              <a:gd name="connsiteX2" fmla="*/ 9113342 w 9113342"/>
              <a:gd name="connsiteY2" fmla="*/ 0 h 1015632"/>
              <a:gd name="connsiteX3" fmla="*/ 8788411 w 9113342"/>
              <a:gd name="connsiteY3" fmla="*/ 507816 h 1015632"/>
              <a:gd name="connsiteX4" fmla="*/ 9113342 w 9113342"/>
              <a:gd name="connsiteY4" fmla="*/ 1015632 h 1015632"/>
              <a:gd name="connsiteX5" fmla="*/ 6618071 w 9113342"/>
              <a:gd name="connsiteY5" fmla="*/ 1015632 h 1015632"/>
              <a:gd name="connsiteX6" fmla="*/ 6618071 w 9113342"/>
              <a:gd name="connsiteY6" fmla="*/ 1009566 h 1015632"/>
              <a:gd name="connsiteX7" fmla="*/ 0 w 9113342"/>
              <a:gd name="connsiteY7" fmla="*/ 1009566 h 1015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13342" h="1015632">
                <a:moveTo>
                  <a:pt x="0" y="0"/>
                </a:moveTo>
                <a:lnTo>
                  <a:pt x="6618071" y="0"/>
                </a:lnTo>
                <a:lnTo>
                  <a:pt x="9113342" y="0"/>
                </a:lnTo>
                <a:lnTo>
                  <a:pt x="8788411" y="507816"/>
                </a:lnTo>
                <a:lnTo>
                  <a:pt x="9113342" y="1015632"/>
                </a:lnTo>
                <a:lnTo>
                  <a:pt x="6618071" y="1015632"/>
                </a:lnTo>
                <a:lnTo>
                  <a:pt x="6618071" y="1009566"/>
                </a:lnTo>
                <a:lnTo>
                  <a:pt x="0" y="1009566"/>
                </a:lnTo>
                <a:close/>
              </a:path>
            </a:pathLst>
          </a:custGeom>
          <a:solidFill>
            <a:srgbClr val="0066CC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EE8A1FC3-1751-4568-80DB-CC1E65D79A87}"/>
              </a:ext>
            </a:extLst>
          </p:cNvPr>
          <p:cNvSpPr txBox="1">
            <a:spLocks/>
          </p:cNvSpPr>
          <p:nvPr/>
        </p:nvSpPr>
        <p:spPr>
          <a:xfrm>
            <a:off x="2787315" y="498320"/>
            <a:ext cx="781972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dirty="0">
                <a:latin typeface="Century Gothic" panose="020B0502020202020204" pitchFamily="34" charset="0"/>
                <a:ea typeface="+mn-ea"/>
                <a:cs typeface="+mn-cs"/>
              </a:rPr>
              <a:t>Организация серии интеллектуальных игр для повышения вовлеченности сотрудников, развития командного взаимодействия и укрепления корпоративной культуры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D73A6E-9859-432F-BFB3-82200A7AB005}"/>
              </a:ext>
            </a:extLst>
          </p:cNvPr>
          <p:cNvSpPr txBox="1"/>
          <p:nvPr/>
        </p:nvSpPr>
        <p:spPr>
          <a:xfrm>
            <a:off x="1116529" y="816916"/>
            <a:ext cx="166276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0066CC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j-ea"/>
                <a:cs typeface="+mj-cs"/>
              </a:rPr>
              <a:t>ЦЕЛЬ</a:t>
            </a:r>
          </a:p>
        </p:txBody>
      </p: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4B897D0C-0435-44CE-BE4D-F98893183FDA}"/>
              </a:ext>
            </a:extLst>
          </p:cNvPr>
          <p:cNvCxnSpPr>
            <a:cxnSpLocks/>
          </p:cNvCxnSpPr>
          <p:nvPr/>
        </p:nvCxnSpPr>
        <p:spPr>
          <a:xfrm>
            <a:off x="2685447" y="664092"/>
            <a:ext cx="0" cy="101563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43185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alpha val="3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Блок-схема: ручное управление 2">
            <a:extLst>
              <a:ext uri="{FF2B5EF4-FFF2-40B4-BE49-F238E27FC236}">
                <a16:creationId xmlns:a16="http://schemas.microsoft.com/office/drawing/2014/main" id="{28DA5ACD-D039-493B-BAD9-36B6038CDE3D}"/>
              </a:ext>
            </a:extLst>
          </p:cNvPr>
          <p:cNvSpPr/>
          <p:nvPr/>
        </p:nvSpPr>
        <p:spPr>
          <a:xfrm>
            <a:off x="-93085" y="-65917"/>
            <a:ext cx="4555268" cy="2315745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7326 w 10000"/>
              <a:gd name="connsiteY2" fmla="*/ 7621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1213"/>
              <a:gd name="connsiteY0" fmla="*/ 0 h 10000"/>
              <a:gd name="connsiteX1" fmla="*/ 10000 w 11213"/>
              <a:gd name="connsiteY1" fmla="*/ 0 h 10000"/>
              <a:gd name="connsiteX2" fmla="*/ 7326 w 11213"/>
              <a:gd name="connsiteY2" fmla="*/ 7621 h 10000"/>
              <a:gd name="connsiteX3" fmla="*/ 2000 w 11213"/>
              <a:gd name="connsiteY3" fmla="*/ 10000 h 10000"/>
              <a:gd name="connsiteX4" fmla="*/ 0 w 11213"/>
              <a:gd name="connsiteY4" fmla="*/ 0 h 10000"/>
              <a:gd name="connsiteX0" fmla="*/ 0 w 11213"/>
              <a:gd name="connsiteY0" fmla="*/ 0 h 10499"/>
              <a:gd name="connsiteX1" fmla="*/ 10000 w 11213"/>
              <a:gd name="connsiteY1" fmla="*/ 0 h 10499"/>
              <a:gd name="connsiteX2" fmla="*/ 7326 w 11213"/>
              <a:gd name="connsiteY2" fmla="*/ 7621 h 10499"/>
              <a:gd name="connsiteX3" fmla="*/ 2000 w 11213"/>
              <a:gd name="connsiteY3" fmla="*/ 10000 h 10499"/>
              <a:gd name="connsiteX4" fmla="*/ 0 w 11213"/>
              <a:gd name="connsiteY4" fmla="*/ 0 h 10499"/>
              <a:gd name="connsiteX0" fmla="*/ 0 w 10714"/>
              <a:gd name="connsiteY0" fmla="*/ 0 h 10499"/>
              <a:gd name="connsiteX1" fmla="*/ 10000 w 10714"/>
              <a:gd name="connsiteY1" fmla="*/ 0 h 10499"/>
              <a:gd name="connsiteX2" fmla="*/ 9778 w 10714"/>
              <a:gd name="connsiteY2" fmla="*/ 6557 h 10499"/>
              <a:gd name="connsiteX3" fmla="*/ 7326 w 10714"/>
              <a:gd name="connsiteY3" fmla="*/ 7621 h 10499"/>
              <a:gd name="connsiteX4" fmla="*/ 2000 w 10714"/>
              <a:gd name="connsiteY4" fmla="*/ 10000 h 10499"/>
              <a:gd name="connsiteX5" fmla="*/ 0 w 10714"/>
              <a:gd name="connsiteY5" fmla="*/ 0 h 10499"/>
              <a:gd name="connsiteX0" fmla="*/ 0 w 10423"/>
              <a:gd name="connsiteY0" fmla="*/ 0 h 10499"/>
              <a:gd name="connsiteX1" fmla="*/ 10000 w 10423"/>
              <a:gd name="connsiteY1" fmla="*/ 0 h 10499"/>
              <a:gd name="connsiteX2" fmla="*/ 9778 w 10423"/>
              <a:gd name="connsiteY2" fmla="*/ 6557 h 10499"/>
              <a:gd name="connsiteX3" fmla="*/ 7326 w 10423"/>
              <a:gd name="connsiteY3" fmla="*/ 7621 h 10499"/>
              <a:gd name="connsiteX4" fmla="*/ 2000 w 10423"/>
              <a:gd name="connsiteY4" fmla="*/ 10000 h 10499"/>
              <a:gd name="connsiteX5" fmla="*/ 0 w 10423"/>
              <a:gd name="connsiteY5" fmla="*/ 0 h 10499"/>
              <a:gd name="connsiteX0" fmla="*/ 0 w 10423"/>
              <a:gd name="connsiteY0" fmla="*/ 0 h 10136"/>
              <a:gd name="connsiteX1" fmla="*/ 10000 w 10423"/>
              <a:gd name="connsiteY1" fmla="*/ 0 h 10136"/>
              <a:gd name="connsiteX2" fmla="*/ 9778 w 10423"/>
              <a:gd name="connsiteY2" fmla="*/ 6557 h 10136"/>
              <a:gd name="connsiteX3" fmla="*/ 5528 w 10423"/>
              <a:gd name="connsiteY3" fmla="*/ 6955 h 10136"/>
              <a:gd name="connsiteX4" fmla="*/ 2000 w 10423"/>
              <a:gd name="connsiteY4" fmla="*/ 10000 h 10136"/>
              <a:gd name="connsiteX5" fmla="*/ 0 w 10423"/>
              <a:gd name="connsiteY5" fmla="*/ 0 h 10136"/>
              <a:gd name="connsiteX0" fmla="*/ 1784 w 12207"/>
              <a:gd name="connsiteY0" fmla="*/ 0 h 9221"/>
              <a:gd name="connsiteX1" fmla="*/ 11784 w 12207"/>
              <a:gd name="connsiteY1" fmla="*/ 0 h 9221"/>
              <a:gd name="connsiteX2" fmla="*/ 11562 w 12207"/>
              <a:gd name="connsiteY2" fmla="*/ 6557 h 9221"/>
              <a:gd name="connsiteX3" fmla="*/ 7312 w 12207"/>
              <a:gd name="connsiteY3" fmla="*/ 6955 h 9221"/>
              <a:gd name="connsiteX4" fmla="*/ 0 w 12207"/>
              <a:gd name="connsiteY4" fmla="*/ 7431 h 9221"/>
              <a:gd name="connsiteX5" fmla="*/ 1784 w 12207"/>
              <a:gd name="connsiteY5" fmla="*/ 0 h 9221"/>
              <a:gd name="connsiteX0" fmla="*/ 1461 w 9906"/>
              <a:gd name="connsiteY0" fmla="*/ 0 h 10000"/>
              <a:gd name="connsiteX1" fmla="*/ 9653 w 9906"/>
              <a:gd name="connsiteY1" fmla="*/ 0 h 10000"/>
              <a:gd name="connsiteX2" fmla="*/ 8275 w 9906"/>
              <a:gd name="connsiteY2" fmla="*/ 6492 h 10000"/>
              <a:gd name="connsiteX3" fmla="*/ 5990 w 9906"/>
              <a:gd name="connsiteY3" fmla="*/ 7543 h 10000"/>
              <a:gd name="connsiteX4" fmla="*/ 0 w 9906"/>
              <a:gd name="connsiteY4" fmla="*/ 8059 h 10000"/>
              <a:gd name="connsiteX5" fmla="*/ 1461 w 9906"/>
              <a:gd name="connsiteY5" fmla="*/ 0 h 10000"/>
              <a:gd name="connsiteX0" fmla="*/ 1475 w 10637"/>
              <a:gd name="connsiteY0" fmla="*/ 0 h 10000"/>
              <a:gd name="connsiteX1" fmla="*/ 9745 w 10637"/>
              <a:gd name="connsiteY1" fmla="*/ 0 h 10000"/>
              <a:gd name="connsiteX2" fmla="*/ 8354 w 10637"/>
              <a:gd name="connsiteY2" fmla="*/ 6492 h 10000"/>
              <a:gd name="connsiteX3" fmla="*/ 6047 w 10637"/>
              <a:gd name="connsiteY3" fmla="*/ 7543 h 10000"/>
              <a:gd name="connsiteX4" fmla="*/ 0 w 10637"/>
              <a:gd name="connsiteY4" fmla="*/ 8059 h 10000"/>
              <a:gd name="connsiteX5" fmla="*/ 1475 w 10637"/>
              <a:gd name="connsiteY5" fmla="*/ 0 h 10000"/>
              <a:gd name="connsiteX0" fmla="*/ 1475 w 10637"/>
              <a:gd name="connsiteY0" fmla="*/ 0 h 10352"/>
              <a:gd name="connsiteX1" fmla="*/ 9745 w 10637"/>
              <a:gd name="connsiteY1" fmla="*/ 0 h 10352"/>
              <a:gd name="connsiteX2" fmla="*/ 8354 w 10637"/>
              <a:gd name="connsiteY2" fmla="*/ 6492 h 10352"/>
              <a:gd name="connsiteX3" fmla="*/ 4777 w 10637"/>
              <a:gd name="connsiteY3" fmla="*/ 8007 h 10352"/>
              <a:gd name="connsiteX4" fmla="*/ 0 w 10637"/>
              <a:gd name="connsiteY4" fmla="*/ 8059 h 10352"/>
              <a:gd name="connsiteX5" fmla="*/ 1475 w 10637"/>
              <a:gd name="connsiteY5" fmla="*/ 0 h 10352"/>
              <a:gd name="connsiteX0" fmla="*/ 1475 w 10513"/>
              <a:gd name="connsiteY0" fmla="*/ 0 h 10352"/>
              <a:gd name="connsiteX1" fmla="*/ 9745 w 10513"/>
              <a:gd name="connsiteY1" fmla="*/ 0 h 10352"/>
              <a:gd name="connsiteX2" fmla="*/ 8013 w 10513"/>
              <a:gd name="connsiteY2" fmla="*/ 6956 h 10352"/>
              <a:gd name="connsiteX3" fmla="*/ 4777 w 10513"/>
              <a:gd name="connsiteY3" fmla="*/ 8007 h 10352"/>
              <a:gd name="connsiteX4" fmla="*/ 0 w 10513"/>
              <a:gd name="connsiteY4" fmla="*/ 8059 h 10352"/>
              <a:gd name="connsiteX5" fmla="*/ 1475 w 10513"/>
              <a:gd name="connsiteY5" fmla="*/ 0 h 10352"/>
              <a:gd name="connsiteX0" fmla="*/ 1475 w 10513"/>
              <a:gd name="connsiteY0" fmla="*/ 0 h 10352"/>
              <a:gd name="connsiteX1" fmla="*/ 9745 w 10513"/>
              <a:gd name="connsiteY1" fmla="*/ 0 h 10352"/>
              <a:gd name="connsiteX2" fmla="*/ 8013 w 10513"/>
              <a:gd name="connsiteY2" fmla="*/ 6956 h 10352"/>
              <a:gd name="connsiteX3" fmla="*/ 4777 w 10513"/>
              <a:gd name="connsiteY3" fmla="*/ 8007 h 10352"/>
              <a:gd name="connsiteX4" fmla="*/ 0 w 10513"/>
              <a:gd name="connsiteY4" fmla="*/ 8059 h 10352"/>
              <a:gd name="connsiteX5" fmla="*/ 1475 w 10513"/>
              <a:gd name="connsiteY5" fmla="*/ 0 h 10352"/>
              <a:gd name="connsiteX0" fmla="*/ 1475 w 10427"/>
              <a:gd name="connsiteY0" fmla="*/ 0 h 10352"/>
              <a:gd name="connsiteX1" fmla="*/ 9745 w 10427"/>
              <a:gd name="connsiteY1" fmla="*/ 0 h 10352"/>
              <a:gd name="connsiteX2" fmla="*/ 7734 w 10427"/>
              <a:gd name="connsiteY2" fmla="*/ 5047 h 10352"/>
              <a:gd name="connsiteX3" fmla="*/ 4777 w 10427"/>
              <a:gd name="connsiteY3" fmla="*/ 8007 h 10352"/>
              <a:gd name="connsiteX4" fmla="*/ 0 w 10427"/>
              <a:gd name="connsiteY4" fmla="*/ 8059 h 10352"/>
              <a:gd name="connsiteX5" fmla="*/ 1475 w 10427"/>
              <a:gd name="connsiteY5" fmla="*/ 0 h 10352"/>
              <a:gd name="connsiteX0" fmla="*/ 1475 w 10299"/>
              <a:gd name="connsiteY0" fmla="*/ 0 h 10352"/>
              <a:gd name="connsiteX1" fmla="*/ 9745 w 10299"/>
              <a:gd name="connsiteY1" fmla="*/ 0 h 10352"/>
              <a:gd name="connsiteX2" fmla="*/ 7734 w 10299"/>
              <a:gd name="connsiteY2" fmla="*/ 5047 h 10352"/>
              <a:gd name="connsiteX3" fmla="*/ 4777 w 10299"/>
              <a:gd name="connsiteY3" fmla="*/ 8007 h 10352"/>
              <a:gd name="connsiteX4" fmla="*/ 0 w 10299"/>
              <a:gd name="connsiteY4" fmla="*/ 8059 h 10352"/>
              <a:gd name="connsiteX5" fmla="*/ 1475 w 10299"/>
              <a:gd name="connsiteY5" fmla="*/ 0 h 10352"/>
              <a:gd name="connsiteX0" fmla="*/ 1475 w 10299"/>
              <a:gd name="connsiteY0" fmla="*/ 0 h 10352"/>
              <a:gd name="connsiteX1" fmla="*/ 9745 w 10299"/>
              <a:gd name="connsiteY1" fmla="*/ 0 h 10352"/>
              <a:gd name="connsiteX2" fmla="*/ 7734 w 10299"/>
              <a:gd name="connsiteY2" fmla="*/ 5047 h 10352"/>
              <a:gd name="connsiteX3" fmla="*/ 4777 w 10299"/>
              <a:gd name="connsiteY3" fmla="*/ 8007 h 10352"/>
              <a:gd name="connsiteX4" fmla="*/ 0 w 10299"/>
              <a:gd name="connsiteY4" fmla="*/ 8059 h 10352"/>
              <a:gd name="connsiteX5" fmla="*/ 1475 w 10299"/>
              <a:gd name="connsiteY5" fmla="*/ 0 h 10352"/>
              <a:gd name="connsiteX0" fmla="*/ 1475 w 10382"/>
              <a:gd name="connsiteY0" fmla="*/ 0 h 10352"/>
              <a:gd name="connsiteX1" fmla="*/ 9745 w 10382"/>
              <a:gd name="connsiteY1" fmla="*/ 0 h 10352"/>
              <a:gd name="connsiteX2" fmla="*/ 8075 w 10382"/>
              <a:gd name="connsiteY2" fmla="*/ 4583 h 10352"/>
              <a:gd name="connsiteX3" fmla="*/ 4777 w 10382"/>
              <a:gd name="connsiteY3" fmla="*/ 8007 h 10352"/>
              <a:gd name="connsiteX4" fmla="*/ 0 w 10382"/>
              <a:gd name="connsiteY4" fmla="*/ 8059 h 10352"/>
              <a:gd name="connsiteX5" fmla="*/ 1475 w 10382"/>
              <a:gd name="connsiteY5" fmla="*/ 0 h 10352"/>
              <a:gd name="connsiteX0" fmla="*/ 1475 w 10382"/>
              <a:gd name="connsiteY0" fmla="*/ 0 h 9846"/>
              <a:gd name="connsiteX1" fmla="*/ 9745 w 10382"/>
              <a:gd name="connsiteY1" fmla="*/ 0 h 9846"/>
              <a:gd name="connsiteX2" fmla="*/ 8075 w 10382"/>
              <a:gd name="connsiteY2" fmla="*/ 4583 h 9846"/>
              <a:gd name="connsiteX3" fmla="*/ 4405 w 10382"/>
              <a:gd name="connsiteY3" fmla="*/ 7336 h 9846"/>
              <a:gd name="connsiteX4" fmla="*/ 0 w 10382"/>
              <a:gd name="connsiteY4" fmla="*/ 8059 h 9846"/>
              <a:gd name="connsiteX5" fmla="*/ 1475 w 10382"/>
              <a:gd name="connsiteY5" fmla="*/ 0 h 9846"/>
              <a:gd name="connsiteX0" fmla="*/ 1302 w 9881"/>
              <a:gd name="connsiteY0" fmla="*/ 0 h 13006"/>
              <a:gd name="connsiteX1" fmla="*/ 9267 w 9881"/>
              <a:gd name="connsiteY1" fmla="*/ 0 h 13006"/>
              <a:gd name="connsiteX2" fmla="*/ 7659 w 9881"/>
              <a:gd name="connsiteY2" fmla="*/ 4655 h 13006"/>
              <a:gd name="connsiteX3" fmla="*/ 4124 w 9881"/>
              <a:gd name="connsiteY3" fmla="*/ 7451 h 13006"/>
              <a:gd name="connsiteX4" fmla="*/ 0 w 9881"/>
              <a:gd name="connsiteY4" fmla="*/ 13006 h 13006"/>
              <a:gd name="connsiteX5" fmla="*/ 1302 w 9881"/>
              <a:gd name="connsiteY5" fmla="*/ 0 h 13006"/>
              <a:gd name="connsiteX0" fmla="*/ 0 w 10071"/>
              <a:gd name="connsiteY0" fmla="*/ 282 h 10000"/>
              <a:gd name="connsiteX1" fmla="*/ 9450 w 10071"/>
              <a:gd name="connsiteY1" fmla="*/ 0 h 10000"/>
              <a:gd name="connsiteX2" fmla="*/ 7822 w 10071"/>
              <a:gd name="connsiteY2" fmla="*/ 3579 h 10000"/>
              <a:gd name="connsiteX3" fmla="*/ 4245 w 10071"/>
              <a:gd name="connsiteY3" fmla="*/ 5729 h 10000"/>
              <a:gd name="connsiteX4" fmla="*/ 71 w 10071"/>
              <a:gd name="connsiteY4" fmla="*/ 10000 h 10000"/>
              <a:gd name="connsiteX5" fmla="*/ 0 w 10071"/>
              <a:gd name="connsiteY5" fmla="*/ 282 h 10000"/>
              <a:gd name="connsiteX0" fmla="*/ 0 w 10101"/>
              <a:gd name="connsiteY0" fmla="*/ 161 h 10000"/>
              <a:gd name="connsiteX1" fmla="*/ 9480 w 10101"/>
              <a:gd name="connsiteY1" fmla="*/ 0 h 10000"/>
              <a:gd name="connsiteX2" fmla="*/ 7852 w 10101"/>
              <a:gd name="connsiteY2" fmla="*/ 3579 h 10000"/>
              <a:gd name="connsiteX3" fmla="*/ 4275 w 10101"/>
              <a:gd name="connsiteY3" fmla="*/ 5729 h 10000"/>
              <a:gd name="connsiteX4" fmla="*/ 101 w 10101"/>
              <a:gd name="connsiteY4" fmla="*/ 10000 h 10000"/>
              <a:gd name="connsiteX5" fmla="*/ 0 w 10101"/>
              <a:gd name="connsiteY5" fmla="*/ 16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101" h="10000">
                <a:moveTo>
                  <a:pt x="0" y="161"/>
                </a:moveTo>
                <a:lnTo>
                  <a:pt x="9480" y="0"/>
                </a:lnTo>
                <a:cubicBezTo>
                  <a:pt x="10697" y="851"/>
                  <a:pt x="10113" y="3028"/>
                  <a:pt x="7852" y="3579"/>
                </a:cubicBezTo>
                <a:cubicBezTo>
                  <a:pt x="7462" y="7394"/>
                  <a:pt x="5224" y="5169"/>
                  <a:pt x="4275" y="5729"/>
                </a:cubicBezTo>
                <a:cubicBezTo>
                  <a:pt x="3508" y="10146"/>
                  <a:pt x="1532" y="9329"/>
                  <a:pt x="101" y="10000"/>
                </a:cubicBezTo>
                <a:cubicBezTo>
                  <a:pt x="77" y="6761"/>
                  <a:pt x="24" y="3400"/>
                  <a:pt x="0" y="161"/>
                </a:cubicBezTo>
                <a:close/>
              </a:path>
            </a:pathLst>
          </a:custGeom>
          <a:solidFill>
            <a:schemeClr val="bg1">
              <a:alpha val="61000"/>
            </a:schemeClr>
          </a:solidFill>
          <a:ln>
            <a:noFill/>
          </a:ln>
          <a:effectLst>
            <a:outerShdw blurRad="50800" dist="50800" dir="54000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Волна 9">
            <a:extLst>
              <a:ext uri="{FF2B5EF4-FFF2-40B4-BE49-F238E27FC236}">
                <a16:creationId xmlns:a16="http://schemas.microsoft.com/office/drawing/2014/main" id="{911B7EFC-21CA-4744-8989-E31607A38EAA}"/>
              </a:ext>
            </a:extLst>
          </p:cNvPr>
          <p:cNvSpPr/>
          <p:nvPr/>
        </p:nvSpPr>
        <p:spPr>
          <a:xfrm flipH="1" flipV="1">
            <a:off x="1561871" y="1563617"/>
            <a:ext cx="1703589" cy="1133239"/>
          </a:xfrm>
          <a:prstGeom prst="wave">
            <a:avLst>
              <a:gd name="adj1" fmla="val 3846"/>
              <a:gd name="adj2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5" name="Группа 44">
            <a:extLst>
              <a:ext uri="{FF2B5EF4-FFF2-40B4-BE49-F238E27FC236}">
                <a16:creationId xmlns:a16="http://schemas.microsoft.com/office/drawing/2014/main" id="{0413D63F-A63C-483C-A84C-EC9B298F9D87}"/>
              </a:ext>
            </a:extLst>
          </p:cNvPr>
          <p:cNvGrpSpPr/>
          <p:nvPr/>
        </p:nvGrpSpPr>
        <p:grpSpPr>
          <a:xfrm rot="20991875">
            <a:off x="-3324093" y="2045063"/>
            <a:ext cx="18636700" cy="5501454"/>
            <a:chOff x="-1690574" y="1314794"/>
            <a:chExt cx="15148248" cy="4316951"/>
          </a:xfrm>
          <a:scene3d>
            <a:camera prst="isometricBottomDown"/>
            <a:lightRig rig="threePt" dir="t"/>
          </a:scene3d>
        </p:grpSpPr>
        <p:sp>
          <p:nvSpPr>
            <p:cNvPr id="7" name="Стрелка: развернутая 6">
              <a:extLst>
                <a:ext uri="{FF2B5EF4-FFF2-40B4-BE49-F238E27FC236}">
                  <a16:creationId xmlns:a16="http://schemas.microsoft.com/office/drawing/2014/main" id="{402FD631-C9C7-41F8-9CE8-89DDDD9B5D46}"/>
                </a:ext>
              </a:extLst>
            </p:cNvPr>
            <p:cNvSpPr/>
            <p:nvPr/>
          </p:nvSpPr>
          <p:spPr>
            <a:xfrm rot="10800000">
              <a:off x="4045022" y="2775926"/>
              <a:ext cx="2014544" cy="2855819"/>
            </a:xfrm>
            <a:custGeom>
              <a:avLst/>
              <a:gdLst>
                <a:gd name="connsiteX0" fmla="*/ 0 w 2362200"/>
                <a:gd name="connsiteY0" fmla="*/ 2981325 h 2981325"/>
                <a:gd name="connsiteX1" fmla="*/ 0 w 2362200"/>
                <a:gd name="connsiteY1" fmla="*/ 1007266 h 2981325"/>
                <a:gd name="connsiteX2" fmla="*/ 1007266 w 2362200"/>
                <a:gd name="connsiteY2" fmla="*/ 0 h 2981325"/>
                <a:gd name="connsiteX3" fmla="*/ 1007278 w 2362200"/>
                <a:gd name="connsiteY3" fmla="*/ 0 h 2981325"/>
                <a:gd name="connsiteX4" fmla="*/ 2014544 w 2362200"/>
                <a:gd name="connsiteY4" fmla="*/ 1007266 h 2981325"/>
                <a:gd name="connsiteX5" fmla="*/ 2014543 w 2362200"/>
                <a:gd name="connsiteY5" fmla="*/ 2235994 h 2981325"/>
                <a:gd name="connsiteX6" fmla="*/ 2362200 w 2362200"/>
                <a:gd name="connsiteY6" fmla="*/ 2235994 h 2981325"/>
                <a:gd name="connsiteX7" fmla="*/ 1771650 w 2362200"/>
                <a:gd name="connsiteY7" fmla="*/ 2235994 h 2981325"/>
                <a:gd name="connsiteX8" fmla="*/ 1181100 w 2362200"/>
                <a:gd name="connsiteY8" fmla="*/ 2235994 h 2981325"/>
                <a:gd name="connsiteX9" fmla="*/ 1528757 w 2362200"/>
                <a:gd name="connsiteY9" fmla="*/ 2235994 h 2981325"/>
                <a:gd name="connsiteX10" fmla="*/ 1528757 w 2362200"/>
                <a:gd name="connsiteY10" fmla="*/ 1007266 h 2981325"/>
                <a:gd name="connsiteX11" fmla="*/ 1007278 w 2362200"/>
                <a:gd name="connsiteY11" fmla="*/ 485787 h 2981325"/>
                <a:gd name="connsiteX12" fmla="*/ 1007266 w 2362200"/>
                <a:gd name="connsiteY12" fmla="*/ 485786 h 2981325"/>
                <a:gd name="connsiteX13" fmla="*/ 485787 w 2362200"/>
                <a:gd name="connsiteY13" fmla="*/ 1007265 h 2981325"/>
                <a:gd name="connsiteX14" fmla="*/ 485786 w 2362200"/>
                <a:gd name="connsiteY14" fmla="*/ 2981325 h 2981325"/>
                <a:gd name="connsiteX15" fmla="*/ 0 w 2362200"/>
                <a:gd name="connsiteY15" fmla="*/ 2981325 h 2981325"/>
                <a:gd name="connsiteX0" fmla="*/ 0 w 2362200"/>
                <a:gd name="connsiteY0" fmla="*/ 2981325 h 4800600"/>
                <a:gd name="connsiteX1" fmla="*/ 0 w 2362200"/>
                <a:gd name="connsiteY1" fmla="*/ 1007266 h 4800600"/>
                <a:gd name="connsiteX2" fmla="*/ 1007266 w 2362200"/>
                <a:gd name="connsiteY2" fmla="*/ 0 h 4800600"/>
                <a:gd name="connsiteX3" fmla="*/ 1007278 w 2362200"/>
                <a:gd name="connsiteY3" fmla="*/ 0 h 4800600"/>
                <a:gd name="connsiteX4" fmla="*/ 2014544 w 2362200"/>
                <a:gd name="connsiteY4" fmla="*/ 1007266 h 4800600"/>
                <a:gd name="connsiteX5" fmla="*/ 2014543 w 2362200"/>
                <a:gd name="connsiteY5" fmla="*/ 2235994 h 4800600"/>
                <a:gd name="connsiteX6" fmla="*/ 2362200 w 2362200"/>
                <a:gd name="connsiteY6" fmla="*/ 2235994 h 4800600"/>
                <a:gd name="connsiteX7" fmla="*/ 1771650 w 2362200"/>
                <a:gd name="connsiteY7" fmla="*/ 2235994 h 4800600"/>
                <a:gd name="connsiteX8" fmla="*/ 1181100 w 2362200"/>
                <a:gd name="connsiteY8" fmla="*/ 2235994 h 4800600"/>
                <a:gd name="connsiteX9" fmla="*/ 1528757 w 2362200"/>
                <a:gd name="connsiteY9" fmla="*/ 2235994 h 4800600"/>
                <a:gd name="connsiteX10" fmla="*/ 1528757 w 2362200"/>
                <a:gd name="connsiteY10" fmla="*/ 1007266 h 4800600"/>
                <a:gd name="connsiteX11" fmla="*/ 1007278 w 2362200"/>
                <a:gd name="connsiteY11" fmla="*/ 485787 h 4800600"/>
                <a:gd name="connsiteX12" fmla="*/ 1007266 w 2362200"/>
                <a:gd name="connsiteY12" fmla="*/ 485786 h 4800600"/>
                <a:gd name="connsiteX13" fmla="*/ 485787 w 2362200"/>
                <a:gd name="connsiteY13" fmla="*/ 1007265 h 4800600"/>
                <a:gd name="connsiteX14" fmla="*/ 485786 w 2362200"/>
                <a:gd name="connsiteY14" fmla="*/ 4800600 h 4800600"/>
                <a:gd name="connsiteX15" fmla="*/ 0 w 2362200"/>
                <a:gd name="connsiteY15" fmla="*/ 2981325 h 4800600"/>
                <a:gd name="connsiteX0" fmla="*/ 0 w 2371725"/>
                <a:gd name="connsiteY0" fmla="*/ 4762500 h 4800600"/>
                <a:gd name="connsiteX1" fmla="*/ 9525 w 2371725"/>
                <a:gd name="connsiteY1" fmla="*/ 1007266 h 4800600"/>
                <a:gd name="connsiteX2" fmla="*/ 1016791 w 2371725"/>
                <a:gd name="connsiteY2" fmla="*/ 0 h 4800600"/>
                <a:gd name="connsiteX3" fmla="*/ 1016803 w 2371725"/>
                <a:gd name="connsiteY3" fmla="*/ 0 h 4800600"/>
                <a:gd name="connsiteX4" fmla="*/ 2024069 w 2371725"/>
                <a:gd name="connsiteY4" fmla="*/ 1007266 h 4800600"/>
                <a:gd name="connsiteX5" fmla="*/ 2024068 w 2371725"/>
                <a:gd name="connsiteY5" fmla="*/ 2235994 h 4800600"/>
                <a:gd name="connsiteX6" fmla="*/ 2371725 w 2371725"/>
                <a:gd name="connsiteY6" fmla="*/ 2235994 h 4800600"/>
                <a:gd name="connsiteX7" fmla="*/ 1781175 w 2371725"/>
                <a:gd name="connsiteY7" fmla="*/ 2235994 h 4800600"/>
                <a:gd name="connsiteX8" fmla="*/ 1190625 w 2371725"/>
                <a:gd name="connsiteY8" fmla="*/ 2235994 h 4800600"/>
                <a:gd name="connsiteX9" fmla="*/ 1538282 w 2371725"/>
                <a:gd name="connsiteY9" fmla="*/ 2235994 h 4800600"/>
                <a:gd name="connsiteX10" fmla="*/ 1538282 w 2371725"/>
                <a:gd name="connsiteY10" fmla="*/ 1007266 h 4800600"/>
                <a:gd name="connsiteX11" fmla="*/ 1016803 w 2371725"/>
                <a:gd name="connsiteY11" fmla="*/ 485787 h 4800600"/>
                <a:gd name="connsiteX12" fmla="*/ 1016791 w 2371725"/>
                <a:gd name="connsiteY12" fmla="*/ 485786 h 4800600"/>
                <a:gd name="connsiteX13" fmla="*/ 495312 w 2371725"/>
                <a:gd name="connsiteY13" fmla="*/ 1007265 h 4800600"/>
                <a:gd name="connsiteX14" fmla="*/ 495311 w 2371725"/>
                <a:gd name="connsiteY14" fmla="*/ 4800600 h 4800600"/>
                <a:gd name="connsiteX15" fmla="*/ 0 w 2371725"/>
                <a:gd name="connsiteY15" fmla="*/ 4762500 h 4800600"/>
                <a:gd name="connsiteX0" fmla="*/ 0 w 2371725"/>
                <a:gd name="connsiteY0" fmla="*/ 4810125 h 4810125"/>
                <a:gd name="connsiteX1" fmla="*/ 9525 w 2371725"/>
                <a:gd name="connsiteY1" fmla="*/ 1007266 h 4810125"/>
                <a:gd name="connsiteX2" fmla="*/ 1016791 w 2371725"/>
                <a:gd name="connsiteY2" fmla="*/ 0 h 4810125"/>
                <a:gd name="connsiteX3" fmla="*/ 1016803 w 2371725"/>
                <a:gd name="connsiteY3" fmla="*/ 0 h 4810125"/>
                <a:gd name="connsiteX4" fmla="*/ 2024069 w 2371725"/>
                <a:gd name="connsiteY4" fmla="*/ 1007266 h 4810125"/>
                <a:gd name="connsiteX5" fmla="*/ 2024068 w 2371725"/>
                <a:gd name="connsiteY5" fmla="*/ 2235994 h 4810125"/>
                <a:gd name="connsiteX6" fmla="*/ 2371725 w 2371725"/>
                <a:gd name="connsiteY6" fmla="*/ 2235994 h 4810125"/>
                <a:gd name="connsiteX7" fmla="*/ 1781175 w 2371725"/>
                <a:gd name="connsiteY7" fmla="*/ 2235994 h 4810125"/>
                <a:gd name="connsiteX8" fmla="*/ 1190625 w 2371725"/>
                <a:gd name="connsiteY8" fmla="*/ 2235994 h 4810125"/>
                <a:gd name="connsiteX9" fmla="*/ 1538282 w 2371725"/>
                <a:gd name="connsiteY9" fmla="*/ 2235994 h 4810125"/>
                <a:gd name="connsiteX10" fmla="*/ 1538282 w 2371725"/>
                <a:gd name="connsiteY10" fmla="*/ 1007266 h 4810125"/>
                <a:gd name="connsiteX11" fmla="*/ 1016803 w 2371725"/>
                <a:gd name="connsiteY11" fmla="*/ 485787 h 4810125"/>
                <a:gd name="connsiteX12" fmla="*/ 1016791 w 2371725"/>
                <a:gd name="connsiteY12" fmla="*/ 485786 h 4810125"/>
                <a:gd name="connsiteX13" fmla="*/ 495312 w 2371725"/>
                <a:gd name="connsiteY13" fmla="*/ 1007265 h 4810125"/>
                <a:gd name="connsiteX14" fmla="*/ 495311 w 2371725"/>
                <a:gd name="connsiteY14" fmla="*/ 4800600 h 4810125"/>
                <a:gd name="connsiteX15" fmla="*/ 0 w 2371725"/>
                <a:gd name="connsiteY15" fmla="*/ 4810125 h 4810125"/>
                <a:gd name="connsiteX0" fmla="*/ 0 w 2371725"/>
                <a:gd name="connsiteY0" fmla="*/ 4810125 h 4810125"/>
                <a:gd name="connsiteX1" fmla="*/ 9525 w 2371725"/>
                <a:gd name="connsiteY1" fmla="*/ 1007266 h 4810125"/>
                <a:gd name="connsiteX2" fmla="*/ 1016791 w 2371725"/>
                <a:gd name="connsiteY2" fmla="*/ 0 h 4810125"/>
                <a:gd name="connsiteX3" fmla="*/ 1016803 w 2371725"/>
                <a:gd name="connsiteY3" fmla="*/ 0 h 4810125"/>
                <a:gd name="connsiteX4" fmla="*/ 2024069 w 2371725"/>
                <a:gd name="connsiteY4" fmla="*/ 1007266 h 4810125"/>
                <a:gd name="connsiteX5" fmla="*/ 2024068 w 2371725"/>
                <a:gd name="connsiteY5" fmla="*/ 2235994 h 4810125"/>
                <a:gd name="connsiteX6" fmla="*/ 2371725 w 2371725"/>
                <a:gd name="connsiteY6" fmla="*/ 2235994 h 4810125"/>
                <a:gd name="connsiteX7" fmla="*/ 1781175 w 2371725"/>
                <a:gd name="connsiteY7" fmla="*/ 2235994 h 4810125"/>
                <a:gd name="connsiteX8" fmla="*/ 1524000 w 2371725"/>
                <a:gd name="connsiteY8" fmla="*/ 2245519 h 4810125"/>
                <a:gd name="connsiteX9" fmla="*/ 1538282 w 2371725"/>
                <a:gd name="connsiteY9" fmla="*/ 2235994 h 4810125"/>
                <a:gd name="connsiteX10" fmla="*/ 1538282 w 2371725"/>
                <a:gd name="connsiteY10" fmla="*/ 1007266 h 4810125"/>
                <a:gd name="connsiteX11" fmla="*/ 1016803 w 2371725"/>
                <a:gd name="connsiteY11" fmla="*/ 485787 h 4810125"/>
                <a:gd name="connsiteX12" fmla="*/ 1016791 w 2371725"/>
                <a:gd name="connsiteY12" fmla="*/ 485786 h 4810125"/>
                <a:gd name="connsiteX13" fmla="*/ 495312 w 2371725"/>
                <a:gd name="connsiteY13" fmla="*/ 1007265 h 4810125"/>
                <a:gd name="connsiteX14" fmla="*/ 495311 w 2371725"/>
                <a:gd name="connsiteY14" fmla="*/ 4800600 h 4810125"/>
                <a:gd name="connsiteX15" fmla="*/ 0 w 2371725"/>
                <a:gd name="connsiteY15" fmla="*/ 4810125 h 4810125"/>
                <a:gd name="connsiteX0" fmla="*/ 0 w 2024069"/>
                <a:gd name="connsiteY0" fmla="*/ 4810125 h 4810125"/>
                <a:gd name="connsiteX1" fmla="*/ 9525 w 2024069"/>
                <a:gd name="connsiteY1" fmla="*/ 1007266 h 4810125"/>
                <a:gd name="connsiteX2" fmla="*/ 1016791 w 2024069"/>
                <a:gd name="connsiteY2" fmla="*/ 0 h 4810125"/>
                <a:gd name="connsiteX3" fmla="*/ 1016803 w 2024069"/>
                <a:gd name="connsiteY3" fmla="*/ 0 h 4810125"/>
                <a:gd name="connsiteX4" fmla="*/ 2024069 w 2024069"/>
                <a:gd name="connsiteY4" fmla="*/ 1007266 h 4810125"/>
                <a:gd name="connsiteX5" fmla="*/ 2024068 w 2024069"/>
                <a:gd name="connsiteY5" fmla="*/ 2235994 h 4810125"/>
                <a:gd name="connsiteX6" fmla="*/ 1990725 w 2024069"/>
                <a:gd name="connsiteY6" fmla="*/ 2245519 h 4810125"/>
                <a:gd name="connsiteX7" fmla="*/ 1781175 w 2024069"/>
                <a:gd name="connsiteY7" fmla="*/ 2235994 h 4810125"/>
                <a:gd name="connsiteX8" fmla="*/ 1524000 w 2024069"/>
                <a:gd name="connsiteY8" fmla="*/ 2245519 h 4810125"/>
                <a:gd name="connsiteX9" fmla="*/ 1538282 w 2024069"/>
                <a:gd name="connsiteY9" fmla="*/ 2235994 h 4810125"/>
                <a:gd name="connsiteX10" fmla="*/ 1538282 w 2024069"/>
                <a:gd name="connsiteY10" fmla="*/ 1007266 h 4810125"/>
                <a:gd name="connsiteX11" fmla="*/ 1016803 w 2024069"/>
                <a:gd name="connsiteY11" fmla="*/ 485787 h 4810125"/>
                <a:gd name="connsiteX12" fmla="*/ 1016791 w 2024069"/>
                <a:gd name="connsiteY12" fmla="*/ 485786 h 4810125"/>
                <a:gd name="connsiteX13" fmla="*/ 495312 w 2024069"/>
                <a:gd name="connsiteY13" fmla="*/ 1007265 h 4810125"/>
                <a:gd name="connsiteX14" fmla="*/ 495311 w 2024069"/>
                <a:gd name="connsiteY14" fmla="*/ 4800600 h 4810125"/>
                <a:gd name="connsiteX15" fmla="*/ 0 w 2024069"/>
                <a:gd name="connsiteY15" fmla="*/ 4810125 h 4810125"/>
                <a:gd name="connsiteX0" fmla="*/ 0 w 2024069"/>
                <a:gd name="connsiteY0" fmla="*/ 4810125 h 4810125"/>
                <a:gd name="connsiteX1" fmla="*/ 9525 w 2024069"/>
                <a:gd name="connsiteY1" fmla="*/ 1007266 h 4810125"/>
                <a:gd name="connsiteX2" fmla="*/ 1016791 w 2024069"/>
                <a:gd name="connsiteY2" fmla="*/ 0 h 4810125"/>
                <a:gd name="connsiteX3" fmla="*/ 1016803 w 2024069"/>
                <a:gd name="connsiteY3" fmla="*/ 0 h 4810125"/>
                <a:gd name="connsiteX4" fmla="*/ 2024069 w 2024069"/>
                <a:gd name="connsiteY4" fmla="*/ 1007266 h 4810125"/>
                <a:gd name="connsiteX5" fmla="*/ 2024068 w 2024069"/>
                <a:gd name="connsiteY5" fmla="*/ 2235994 h 4810125"/>
                <a:gd name="connsiteX6" fmla="*/ 1990725 w 2024069"/>
                <a:gd name="connsiteY6" fmla="*/ 2245519 h 4810125"/>
                <a:gd name="connsiteX7" fmla="*/ 1781175 w 2024069"/>
                <a:gd name="connsiteY7" fmla="*/ 2235994 h 4810125"/>
                <a:gd name="connsiteX8" fmla="*/ 1524000 w 2024069"/>
                <a:gd name="connsiteY8" fmla="*/ 2245519 h 4810125"/>
                <a:gd name="connsiteX9" fmla="*/ 1565176 w 2024069"/>
                <a:gd name="connsiteY9" fmla="*/ 2235994 h 4810125"/>
                <a:gd name="connsiteX10" fmla="*/ 1538282 w 2024069"/>
                <a:gd name="connsiteY10" fmla="*/ 1007266 h 4810125"/>
                <a:gd name="connsiteX11" fmla="*/ 1016803 w 2024069"/>
                <a:gd name="connsiteY11" fmla="*/ 485787 h 4810125"/>
                <a:gd name="connsiteX12" fmla="*/ 1016791 w 2024069"/>
                <a:gd name="connsiteY12" fmla="*/ 485786 h 4810125"/>
                <a:gd name="connsiteX13" fmla="*/ 495312 w 2024069"/>
                <a:gd name="connsiteY13" fmla="*/ 1007265 h 4810125"/>
                <a:gd name="connsiteX14" fmla="*/ 495311 w 2024069"/>
                <a:gd name="connsiteY14" fmla="*/ 4800600 h 4810125"/>
                <a:gd name="connsiteX15" fmla="*/ 0 w 2024069"/>
                <a:gd name="connsiteY15" fmla="*/ 4810125 h 4810125"/>
                <a:gd name="connsiteX0" fmla="*/ 0 w 2024069"/>
                <a:gd name="connsiteY0" fmla="*/ 4810125 h 4810125"/>
                <a:gd name="connsiteX1" fmla="*/ 9525 w 2024069"/>
                <a:gd name="connsiteY1" fmla="*/ 1007266 h 4810125"/>
                <a:gd name="connsiteX2" fmla="*/ 1016791 w 2024069"/>
                <a:gd name="connsiteY2" fmla="*/ 0 h 4810125"/>
                <a:gd name="connsiteX3" fmla="*/ 1016803 w 2024069"/>
                <a:gd name="connsiteY3" fmla="*/ 0 h 4810125"/>
                <a:gd name="connsiteX4" fmla="*/ 2024069 w 2024069"/>
                <a:gd name="connsiteY4" fmla="*/ 1007266 h 4810125"/>
                <a:gd name="connsiteX5" fmla="*/ 2024068 w 2024069"/>
                <a:gd name="connsiteY5" fmla="*/ 2235994 h 4810125"/>
                <a:gd name="connsiteX6" fmla="*/ 1781175 w 2024069"/>
                <a:gd name="connsiteY6" fmla="*/ 2235994 h 4810125"/>
                <a:gd name="connsiteX7" fmla="*/ 1524000 w 2024069"/>
                <a:gd name="connsiteY7" fmla="*/ 2245519 h 4810125"/>
                <a:gd name="connsiteX8" fmla="*/ 1565176 w 2024069"/>
                <a:gd name="connsiteY8" fmla="*/ 2235994 h 4810125"/>
                <a:gd name="connsiteX9" fmla="*/ 1538282 w 2024069"/>
                <a:gd name="connsiteY9" fmla="*/ 1007266 h 4810125"/>
                <a:gd name="connsiteX10" fmla="*/ 1016803 w 2024069"/>
                <a:gd name="connsiteY10" fmla="*/ 485787 h 4810125"/>
                <a:gd name="connsiteX11" fmla="*/ 1016791 w 2024069"/>
                <a:gd name="connsiteY11" fmla="*/ 485786 h 4810125"/>
                <a:gd name="connsiteX12" fmla="*/ 495312 w 2024069"/>
                <a:gd name="connsiteY12" fmla="*/ 1007265 h 4810125"/>
                <a:gd name="connsiteX13" fmla="*/ 495311 w 2024069"/>
                <a:gd name="connsiteY13" fmla="*/ 4800600 h 4810125"/>
                <a:gd name="connsiteX14" fmla="*/ 0 w 2024069"/>
                <a:gd name="connsiteY14" fmla="*/ 4810125 h 4810125"/>
                <a:gd name="connsiteX0" fmla="*/ 0 w 2024069"/>
                <a:gd name="connsiteY0" fmla="*/ 4810125 h 4810125"/>
                <a:gd name="connsiteX1" fmla="*/ 9525 w 2024069"/>
                <a:gd name="connsiteY1" fmla="*/ 1007266 h 4810125"/>
                <a:gd name="connsiteX2" fmla="*/ 1016791 w 2024069"/>
                <a:gd name="connsiteY2" fmla="*/ 0 h 4810125"/>
                <a:gd name="connsiteX3" fmla="*/ 1016803 w 2024069"/>
                <a:gd name="connsiteY3" fmla="*/ 0 h 4810125"/>
                <a:gd name="connsiteX4" fmla="*/ 2024069 w 2024069"/>
                <a:gd name="connsiteY4" fmla="*/ 1007266 h 4810125"/>
                <a:gd name="connsiteX5" fmla="*/ 2024068 w 2024069"/>
                <a:gd name="connsiteY5" fmla="*/ 2235994 h 4810125"/>
                <a:gd name="connsiteX6" fmla="*/ 1781175 w 2024069"/>
                <a:gd name="connsiteY6" fmla="*/ 2235994 h 4810125"/>
                <a:gd name="connsiteX7" fmla="*/ 1524000 w 2024069"/>
                <a:gd name="connsiteY7" fmla="*/ 2245519 h 4810125"/>
                <a:gd name="connsiteX8" fmla="*/ 1538282 w 2024069"/>
                <a:gd name="connsiteY8" fmla="*/ 1007266 h 4810125"/>
                <a:gd name="connsiteX9" fmla="*/ 1016803 w 2024069"/>
                <a:gd name="connsiteY9" fmla="*/ 485787 h 4810125"/>
                <a:gd name="connsiteX10" fmla="*/ 1016791 w 2024069"/>
                <a:gd name="connsiteY10" fmla="*/ 485786 h 4810125"/>
                <a:gd name="connsiteX11" fmla="*/ 495312 w 2024069"/>
                <a:gd name="connsiteY11" fmla="*/ 1007265 h 4810125"/>
                <a:gd name="connsiteX12" fmla="*/ 495311 w 2024069"/>
                <a:gd name="connsiteY12" fmla="*/ 4800600 h 4810125"/>
                <a:gd name="connsiteX13" fmla="*/ 0 w 2024069"/>
                <a:gd name="connsiteY13" fmla="*/ 4810125 h 4810125"/>
                <a:gd name="connsiteX0" fmla="*/ 0 w 2024069"/>
                <a:gd name="connsiteY0" fmla="*/ 4810125 h 4810125"/>
                <a:gd name="connsiteX1" fmla="*/ 9525 w 2024069"/>
                <a:gd name="connsiteY1" fmla="*/ 1007266 h 4810125"/>
                <a:gd name="connsiteX2" fmla="*/ 1016791 w 2024069"/>
                <a:gd name="connsiteY2" fmla="*/ 0 h 4810125"/>
                <a:gd name="connsiteX3" fmla="*/ 1016803 w 2024069"/>
                <a:gd name="connsiteY3" fmla="*/ 0 h 4810125"/>
                <a:gd name="connsiteX4" fmla="*/ 2024069 w 2024069"/>
                <a:gd name="connsiteY4" fmla="*/ 1007266 h 4810125"/>
                <a:gd name="connsiteX5" fmla="*/ 2024068 w 2024069"/>
                <a:gd name="connsiteY5" fmla="*/ 2235994 h 4810125"/>
                <a:gd name="connsiteX6" fmla="*/ 1781175 w 2024069"/>
                <a:gd name="connsiteY6" fmla="*/ 2235994 h 4810125"/>
                <a:gd name="connsiteX7" fmla="*/ 1538282 w 2024069"/>
                <a:gd name="connsiteY7" fmla="*/ 1007266 h 4810125"/>
                <a:gd name="connsiteX8" fmla="*/ 1016803 w 2024069"/>
                <a:gd name="connsiteY8" fmla="*/ 485787 h 4810125"/>
                <a:gd name="connsiteX9" fmla="*/ 1016791 w 2024069"/>
                <a:gd name="connsiteY9" fmla="*/ 485786 h 4810125"/>
                <a:gd name="connsiteX10" fmla="*/ 495312 w 2024069"/>
                <a:gd name="connsiteY10" fmla="*/ 1007265 h 4810125"/>
                <a:gd name="connsiteX11" fmla="*/ 495311 w 2024069"/>
                <a:gd name="connsiteY11" fmla="*/ 4800600 h 4810125"/>
                <a:gd name="connsiteX12" fmla="*/ 0 w 2024069"/>
                <a:gd name="connsiteY12" fmla="*/ 4810125 h 4810125"/>
                <a:gd name="connsiteX0" fmla="*/ 0 w 2024069"/>
                <a:gd name="connsiteY0" fmla="*/ 4810125 h 4810125"/>
                <a:gd name="connsiteX1" fmla="*/ 9525 w 2024069"/>
                <a:gd name="connsiteY1" fmla="*/ 1007266 h 4810125"/>
                <a:gd name="connsiteX2" fmla="*/ 1016791 w 2024069"/>
                <a:gd name="connsiteY2" fmla="*/ 0 h 4810125"/>
                <a:gd name="connsiteX3" fmla="*/ 1016803 w 2024069"/>
                <a:gd name="connsiteY3" fmla="*/ 0 h 4810125"/>
                <a:gd name="connsiteX4" fmla="*/ 2024069 w 2024069"/>
                <a:gd name="connsiteY4" fmla="*/ 1007266 h 4810125"/>
                <a:gd name="connsiteX5" fmla="*/ 2024068 w 2024069"/>
                <a:gd name="connsiteY5" fmla="*/ 2235994 h 4810125"/>
                <a:gd name="connsiteX6" fmla="*/ 1538282 w 2024069"/>
                <a:gd name="connsiteY6" fmla="*/ 1007266 h 4810125"/>
                <a:gd name="connsiteX7" fmla="*/ 1016803 w 2024069"/>
                <a:gd name="connsiteY7" fmla="*/ 485787 h 4810125"/>
                <a:gd name="connsiteX8" fmla="*/ 1016791 w 2024069"/>
                <a:gd name="connsiteY8" fmla="*/ 485786 h 4810125"/>
                <a:gd name="connsiteX9" fmla="*/ 495312 w 2024069"/>
                <a:gd name="connsiteY9" fmla="*/ 1007265 h 4810125"/>
                <a:gd name="connsiteX10" fmla="*/ 495311 w 2024069"/>
                <a:gd name="connsiteY10" fmla="*/ 4800600 h 4810125"/>
                <a:gd name="connsiteX11" fmla="*/ 0 w 2024069"/>
                <a:gd name="connsiteY11" fmla="*/ 4810125 h 4810125"/>
                <a:gd name="connsiteX0" fmla="*/ 0 w 2024069"/>
                <a:gd name="connsiteY0" fmla="*/ 4810125 h 4810125"/>
                <a:gd name="connsiteX1" fmla="*/ 9525 w 2024069"/>
                <a:gd name="connsiteY1" fmla="*/ 1007266 h 4810125"/>
                <a:gd name="connsiteX2" fmla="*/ 1016791 w 2024069"/>
                <a:gd name="connsiteY2" fmla="*/ 0 h 4810125"/>
                <a:gd name="connsiteX3" fmla="*/ 1016803 w 2024069"/>
                <a:gd name="connsiteY3" fmla="*/ 0 h 4810125"/>
                <a:gd name="connsiteX4" fmla="*/ 2024069 w 2024069"/>
                <a:gd name="connsiteY4" fmla="*/ 1007266 h 4810125"/>
                <a:gd name="connsiteX5" fmla="*/ 2024068 w 2024069"/>
                <a:gd name="connsiteY5" fmla="*/ 2235994 h 4810125"/>
                <a:gd name="connsiteX6" fmla="*/ 1538282 w 2024069"/>
                <a:gd name="connsiteY6" fmla="*/ 1007266 h 4810125"/>
                <a:gd name="connsiteX7" fmla="*/ 1016803 w 2024069"/>
                <a:gd name="connsiteY7" fmla="*/ 485787 h 4810125"/>
                <a:gd name="connsiteX8" fmla="*/ 1016791 w 2024069"/>
                <a:gd name="connsiteY8" fmla="*/ 485786 h 4810125"/>
                <a:gd name="connsiteX9" fmla="*/ 495312 w 2024069"/>
                <a:gd name="connsiteY9" fmla="*/ 1007265 h 4810125"/>
                <a:gd name="connsiteX10" fmla="*/ 495311 w 2024069"/>
                <a:gd name="connsiteY10" fmla="*/ 4800600 h 4810125"/>
                <a:gd name="connsiteX11" fmla="*/ 0 w 2024069"/>
                <a:gd name="connsiteY11" fmla="*/ 4810125 h 4810125"/>
                <a:gd name="connsiteX0" fmla="*/ 0 w 2024069"/>
                <a:gd name="connsiteY0" fmla="*/ 4810125 h 4810125"/>
                <a:gd name="connsiteX1" fmla="*/ 9525 w 2024069"/>
                <a:gd name="connsiteY1" fmla="*/ 1007266 h 4810125"/>
                <a:gd name="connsiteX2" fmla="*/ 1016791 w 2024069"/>
                <a:gd name="connsiteY2" fmla="*/ 0 h 4810125"/>
                <a:gd name="connsiteX3" fmla="*/ 1016803 w 2024069"/>
                <a:gd name="connsiteY3" fmla="*/ 0 h 4810125"/>
                <a:gd name="connsiteX4" fmla="*/ 2024069 w 2024069"/>
                <a:gd name="connsiteY4" fmla="*/ 1007266 h 4810125"/>
                <a:gd name="connsiteX5" fmla="*/ 2024068 w 2024069"/>
                <a:gd name="connsiteY5" fmla="*/ 2235994 h 4810125"/>
                <a:gd name="connsiteX6" fmla="*/ 1538282 w 2024069"/>
                <a:gd name="connsiteY6" fmla="*/ 1007266 h 4810125"/>
                <a:gd name="connsiteX7" fmla="*/ 1016803 w 2024069"/>
                <a:gd name="connsiteY7" fmla="*/ 485787 h 4810125"/>
                <a:gd name="connsiteX8" fmla="*/ 1016791 w 2024069"/>
                <a:gd name="connsiteY8" fmla="*/ 485786 h 4810125"/>
                <a:gd name="connsiteX9" fmla="*/ 495312 w 2024069"/>
                <a:gd name="connsiteY9" fmla="*/ 1007265 h 4810125"/>
                <a:gd name="connsiteX10" fmla="*/ 495311 w 2024069"/>
                <a:gd name="connsiteY10" fmla="*/ 4800600 h 4810125"/>
                <a:gd name="connsiteX11" fmla="*/ 0 w 2024069"/>
                <a:gd name="connsiteY11" fmla="*/ 4810125 h 4810125"/>
                <a:gd name="connsiteX0" fmla="*/ 0 w 2024069"/>
                <a:gd name="connsiteY0" fmla="*/ 2864784 h 4800600"/>
                <a:gd name="connsiteX1" fmla="*/ 9525 w 2024069"/>
                <a:gd name="connsiteY1" fmla="*/ 1007266 h 4800600"/>
                <a:gd name="connsiteX2" fmla="*/ 1016791 w 2024069"/>
                <a:gd name="connsiteY2" fmla="*/ 0 h 4800600"/>
                <a:gd name="connsiteX3" fmla="*/ 1016803 w 2024069"/>
                <a:gd name="connsiteY3" fmla="*/ 0 h 4800600"/>
                <a:gd name="connsiteX4" fmla="*/ 2024069 w 2024069"/>
                <a:gd name="connsiteY4" fmla="*/ 1007266 h 4800600"/>
                <a:gd name="connsiteX5" fmla="*/ 2024068 w 2024069"/>
                <a:gd name="connsiteY5" fmla="*/ 2235994 h 4800600"/>
                <a:gd name="connsiteX6" fmla="*/ 1538282 w 2024069"/>
                <a:gd name="connsiteY6" fmla="*/ 1007266 h 4800600"/>
                <a:gd name="connsiteX7" fmla="*/ 1016803 w 2024069"/>
                <a:gd name="connsiteY7" fmla="*/ 485787 h 4800600"/>
                <a:gd name="connsiteX8" fmla="*/ 1016791 w 2024069"/>
                <a:gd name="connsiteY8" fmla="*/ 485786 h 4800600"/>
                <a:gd name="connsiteX9" fmla="*/ 495312 w 2024069"/>
                <a:gd name="connsiteY9" fmla="*/ 1007265 h 4800600"/>
                <a:gd name="connsiteX10" fmla="*/ 495311 w 2024069"/>
                <a:gd name="connsiteY10" fmla="*/ 4800600 h 4800600"/>
                <a:gd name="connsiteX11" fmla="*/ 0 w 2024069"/>
                <a:gd name="connsiteY11" fmla="*/ 2864784 h 4800600"/>
                <a:gd name="connsiteX0" fmla="*/ 0 w 2024069"/>
                <a:gd name="connsiteY0" fmla="*/ 2864784 h 2864784"/>
                <a:gd name="connsiteX1" fmla="*/ 9525 w 2024069"/>
                <a:gd name="connsiteY1" fmla="*/ 1007266 h 2864784"/>
                <a:gd name="connsiteX2" fmla="*/ 1016791 w 2024069"/>
                <a:gd name="connsiteY2" fmla="*/ 0 h 2864784"/>
                <a:gd name="connsiteX3" fmla="*/ 1016803 w 2024069"/>
                <a:gd name="connsiteY3" fmla="*/ 0 h 2864784"/>
                <a:gd name="connsiteX4" fmla="*/ 2024069 w 2024069"/>
                <a:gd name="connsiteY4" fmla="*/ 1007266 h 2864784"/>
                <a:gd name="connsiteX5" fmla="*/ 2024068 w 2024069"/>
                <a:gd name="connsiteY5" fmla="*/ 2235994 h 2864784"/>
                <a:gd name="connsiteX6" fmla="*/ 1538282 w 2024069"/>
                <a:gd name="connsiteY6" fmla="*/ 1007266 h 2864784"/>
                <a:gd name="connsiteX7" fmla="*/ 1016803 w 2024069"/>
                <a:gd name="connsiteY7" fmla="*/ 485787 h 2864784"/>
                <a:gd name="connsiteX8" fmla="*/ 1016791 w 2024069"/>
                <a:gd name="connsiteY8" fmla="*/ 485786 h 2864784"/>
                <a:gd name="connsiteX9" fmla="*/ 495312 w 2024069"/>
                <a:gd name="connsiteY9" fmla="*/ 1007265 h 2864784"/>
                <a:gd name="connsiteX10" fmla="*/ 477381 w 2024069"/>
                <a:gd name="connsiteY10" fmla="*/ 2837329 h 2864784"/>
                <a:gd name="connsiteX11" fmla="*/ 0 w 2024069"/>
                <a:gd name="connsiteY11" fmla="*/ 2864784 h 2864784"/>
                <a:gd name="connsiteX0" fmla="*/ 0 w 2024069"/>
                <a:gd name="connsiteY0" fmla="*/ 2864784 h 2864784"/>
                <a:gd name="connsiteX1" fmla="*/ 9525 w 2024069"/>
                <a:gd name="connsiteY1" fmla="*/ 1007266 h 2864784"/>
                <a:gd name="connsiteX2" fmla="*/ 1016791 w 2024069"/>
                <a:gd name="connsiteY2" fmla="*/ 0 h 2864784"/>
                <a:gd name="connsiteX3" fmla="*/ 1016803 w 2024069"/>
                <a:gd name="connsiteY3" fmla="*/ 0 h 2864784"/>
                <a:gd name="connsiteX4" fmla="*/ 2024069 w 2024069"/>
                <a:gd name="connsiteY4" fmla="*/ 1007266 h 2864784"/>
                <a:gd name="connsiteX5" fmla="*/ 2024068 w 2024069"/>
                <a:gd name="connsiteY5" fmla="*/ 2235994 h 2864784"/>
                <a:gd name="connsiteX6" fmla="*/ 1538282 w 2024069"/>
                <a:gd name="connsiteY6" fmla="*/ 1007266 h 2864784"/>
                <a:gd name="connsiteX7" fmla="*/ 1016803 w 2024069"/>
                <a:gd name="connsiteY7" fmla="*/ 485787 h 2864784"/>
                <a:gd name="connsiteX8" fmla="*/ 1016791 w 2024069"/>
                <a:gd name="connsiteY8" fmla="*/ 485786 h 2864784"/>
                <a:gd name="connsiteX9" fmla="*/ 495312 w 2024069"/>
                <a:gd name="connsiteY9" fmla="*/ 1007265 h 2864784"/>
                <a:gd name="connsiteX10" fmla="*/ 495310 w 2024069"/>
                <a:gd name="connsiteY10" fmla="*/ 2855258 h 2864784"/>
                <a:gd name="connsiteX11" fmla="*/ 0 w 2024069"/>
                <a:gd name="connsiteY11" fmla="*/ 2864784 h 2864784"/>
                <a:gd name="connsiteX0" fmla="*/ 8404 w 2014544"/>
                <a:gd name="connsiteY0" fmla="*/ 2855819 h 2855819"/>
                <a:gd name="connsiteX1" fmla="*/ 0 w 2014544"/>
                <a:gd name="connsiteY1" fmla="*/ 1007266 h 2855819"/>
                <a:gd name="connsiteX2" fmla="*/ 1007266 w 2014544"/>
                <a:gd name="connsiteY2" fmla="*/ 0 h 2855819"/>
                <a:gd name="connsiteX3" fmla="*/ 1007278 w 2014544"/>
                <a:gd name="connsiteY3" fmla="*/ 0 h 2855819"/>
                <a:gd name="connsiteX4" fmla="*/ 2014544 w 2014544"/>
                <a:gd name="connsiteY4" fmla="*/ 1007266 h 2855819"/>
                <a:gd name="connsiteX5" fmla="*/ 2014543 w 2014544"/>
                <a:gd name="connsiteY5" fmla="*/ 2235994 h 2855819"/>
                <a:gd name="connsiteX6" fmla="*/ 1528757 w 2014544"/>
                <a:gd name="connsiteY6" fmla="*/ 1007266 h 2855819"/>
                <a:gd name="connsiteX7" fmla="*/ 1007278 w 2014544"/>
                <a:gd name="connsiteY7" fmla="*/ 485787 h 2855819"/>
                <a:gd name="connsiteX8" fmla="*/ 1007266 w 2014544"/>
                <a:gd name="connsiteY8" fmla="*/ 485786 h 2855819"/>
                <a:gd name="connsiteX9" fmla="*/ 485787 w 2014544"/>
                <a:gd name="connsiteY9" fmla="*/ 1007265 h 2855819"/>
                <a:gd name="connsiteX10" fmla="*/ 485785 w 2014544"/>
                <a:gd name="connsiteY10" fmla="*/ 2855258 h 2855819"/>
                <a:gd name="connsiteX11" fmla="*/ 8404 w 2014544"/>
                <a:gd name="connsiteY11" fmla="*/ 2855819 h 2855819"/>
                <a:gd name="connsiteX0" fmla="*/ 347 w 2024416"/>
                <a:gd name="connsiteY0" fmla="*/ 2855819 h 2855819"/>
                <a:gd name="connsiteX1" fmla="*/ 9872 w 2024416"/>
                <a:gd name="connsiteY1" fmla="*/ 1007266 h 2855819"/>
                <a:gd name="connsiteX2" fmla="*/ 1017138 w 2024416"/>
                <a:gd name="connsiteY2" fmla="*/ 0 h 2855819"/>
                <a:gd name="connsiteX3" fmla="*/ 1017150 w 2024416"/>
                <a:gd name="connsiteY3" fmla="*/ 0 h 2855819"/>
                <a:gd name="connsiteX4" fmla="*/ 2024416 w 2024416"/>
                <a:gd name="connsiteY4" fmla="*/ 1007266 h 2855819"/>
                <a:gd name="connsiteX5" fmla="*/ 2024415 w 2024416"/>
                <a:gd name="connsiteY5" fmla="*/ 2235994 h 2855819"/>
                <a:gd name="connsiteX6" fmla="*/ 1538629 w 2024416"/>
                <a:gd name="connsiteY6" fmla="*/ 1007266 h 2855819"/>
                <a:gd name="connsiteX7" fmla="*/ 1017150 w 2024416"/>
                <a:gd name="connsiteY7" fmla="*/ 485787 h 2855819"/>
                <a:gd name="connsiteX8" fmla="*/ 1017138 w 2024416"/>
                <a:gd name="connsiteY8" fmla="*/ 485786 h 2855819"/>
                <a:gd name="connsiteX9" fmla="*/ 495659 w 2024416"/>
                <a:gd name="connsiteY9" fmla="*/ 1007265 h 2855819"/>
                <a:gd name="connsiteX10" fmla="*/ 495657 w 2024416"/>
                <a:gd name="connsiteY10" fmla="*/ 2855258 h 2855819"/>
                <a:gd name="connsiteX11" fmla="*/ 347 w 2024416"/>
                <a:gd name="connsiteY11" fmla="*/ 2855819 h 2855819"/>
                <a:gd name="connsiteX0" fmla="*/ 8405 w 2014544"/>
                <a:gd name="connsiteY0" fmla="*/ 2855819 h 2855819"/>
                <a:gd name="connsiteX1" fmla="*/ 0 w 2014544"/>
                <a:gd name="connsiteY1" fmla="*/ 1007266 h 2855819"/>
                <a:gd name="connsiteX2" fmla="*/ 1007266 w 2014544"/>
                <a:gd name="connsiteY2" fmla="*/ 0 h 2855819"/>
                <a:gd name="connsiteX3" fmla="*/ 1007278 w 2014544"/>
                <a:gd name="connsiteY3" fmla="*/ 0 h 2855819"/>
                <a:gd name="connsiteX4" fmla="*/ 2014544 w 2014544"/>
                <a:gd name="connsiteY4" fmla="*/ 1007266 h 2855819"/>
                <a:gd name="connsiteX5" fmla="*/ 2014543 w 2014544"/>
                <a:gd name="connsiteY5" fmla="*/ 2235994 h 2855819"/>
                <a:gd name="connsiteX6" fmla="*/ 1528757 w 2014544"/>
                <a:gd name="connsiteY6" fmla="*/ 1007266 h 2855819"/>
                <a:gd name="connsiteX7" fmla="*/ 1007278 w 2014544"/>
                <a:gd name="connsiteY7" fmla="*/ 485787 h 2855819"/>
                <a:gd name="connsiteX8" fmla="*/ 1007266 w 2014544"/>
                <a:gd name="connsiteY8" fmla="*/ 485786 h 2855819"/>
                <a:gd name="connsiteX9" fmla="*/ 485787 w 2014544"/>
                <a:gd name="connsiteY9" fmla="*/ 1007265 h 2855819"/>
                <a:gd name="connsiteX10" fmla="*/ 485785 w 2014544"/>
                <a:gd name="connsiteY10" fmla="*/ 2855258 h 2855819"/>
                <a:gd name="connsiteX11" fmla="*/ 8405 w 2014544"/>
                <a:gd name="connsiteY11" fmla="*/ 2855819 h 285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14544" h="2855819">
                  <a:moveTo>
                    <a:pt x="8405" y="2855819"/>
                  </a:moveTo>
                  <a:cubicBezTo>
                    <a:pt x="5604" y="2239635"/>
                    <a:pt x="2801" y="1623450"/>
                    <a:pt x="0" y="1007266"/>
                  </a:cubicBezTo>
                  <a:cubicBezTo>
                    <a:pt x="0" y="450968"/>
                    <a:pt x="450968" y="0"/>
                    <a:pt x="1007266" y="0"/>
                  </a:cubicBezTo>
                  <a:lnTo>
                    <a:pt x="1007278" y="0"/>
                  </a:lnTo>
                  <a:cubicBezTo>
                    <a:pt x="1563576" y="0"/>
                    <a:pt x="2014544" y="450968"/>
                    <a:pt x="2014544" y="1007266"/>
                  </a:cubicBezTo>
                  <a:cubicBezTo>
                    <a:pt x="2014544" y="1416842"/>
                    <a:pt x="1548378" y="1360252"/>
                    <a:pt x="2014543" y="2235994"/>
                  </a:cubicBezTo>
                  <a:lnTo>
                    <a:pt x="1528757" y="1007266"/>
                  </a:lnTo>
                  <a:cubicBezTo>
                    <a:pt x="1528757" y="719261"/>
                    <a:pt x="1295283" y="485787"/>
                    <a:pt x="1007278" y="485787"/>
                  </a:cubicBezTo>
                  <a:cubicBezTo>
                    <a:pt x="1007274" y="485787"/>
                    <a:pt x="1007270" y="485786"/>
                    <a:pt x="1007266" y="485786"/>
                  </a:cubicBezTo>
                  <a:cubicBezTo>
                    <a:pt x="719261" y="485786"/>
                    <a:pt x="485787" y="719260"/>
                    <a:pt x="485787" y="1007265"/>
                  </a:cubicBezTo>
                  <a:cubicBezTo>
                    <a:pt x="485787" y="1665285"/>
                    <a:pt x="485785" y="2197238"/>
                    <a:pt x="485785" y="2855258"/>
                  </a:cubicBezTo>
                  <a:lnTo>
                    <a:pt x="8405" y="2855819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9" name="Стрелка: развернутая 5">
              <a:extLst>
                <a:ext uri="{FF2B5EF4-FFF2-40B4-BE49-F238E27FC236}">
                  <a16:creationId xmlns:a16="http://schemas.microsoft.com/office/drawing/2014/main" id="{956C86FE-B227-409B-83A1-0E3A58D7EB03}"/>
                </a:ext>
              </a:extLst>
            </p:cNvPr>
            <p:cNvSpPr/>
            <p:nvPr/>
          </p:nvSpPr>
          <p:spPr>
            <a:xfrm flipH="1">
              <a:off x="5571237" y="1314794"/>
              <a:ext cx="2014544" cy="2235994"/>
            </a:xfrm>
            <a:custGeom>
              <a:avLst/>
              <a:gdLst>
                <a:gd name="connsiteX0" fmla="*/ 0 w 2362200"/>
                <a:gd name="connsiteY0" fmla="*/ 2981325 h 2981325"/>
                <a:gd name="connsiteX1" fmla="*/ 0 w 2362200"/>
                <a:gd name="connsiteY1" fmla="*/ 1007266 h 2981325"/>
                <a:gd name="connsiteX2" fmla="*/ 1007266 w 2362200"/>
                <a:gd name="connsiteY2" fmla="*/ 0 h 2981325"/>
                <a:gd name="connsiteX3" fmla="*/ 1007278 w 2362200"/>
                <a:gd name="connsiteY3" fmla="*/ 0 h 2981325"/>
                <a:gd name="connsiteX4" fmla="*/ 2014544 w 2362200"/>
                <a:gd name="connsiteY4" fmla="*/ 1007266 h 2981325"/>
                <a:gd name="connsiteX5" fmla="*/ 2014543 w 2362200"/>
                <a:gd name="connsiteY5" fmla="*/ 2235994 h 2981325"/>
                <a:gd name="connsiteX6" fmla="*/ 2362200 w 2362200"/>
                <a:gd name="connsiteY6" fmla="*/ 2235994 h 2981325"/>
                <a:gd name="connsiteX7" fmla="*/ 1771650 w 2362200"/>
                <a:gd name="connsiteY7" fmla="*/ 2235994 h 2981325"/>
                <a:gd name="connsiteX8" fmla="*/ 1181100 w 2362200"/>
                <a:gd name="connsiteY8" fmla="*/ 2235994 h 2981325"/>
                <a:gd name="connsiteX9" fmla="*/ 1528757 w 2362200"/>
                <a:gd name="connsiteY9" fmla="*/ 2235994 h 2981325"/>
                <a:gd name="connsiteX10" fmla="*/ 1528757 w 2362200"/>
                <a:gd name="connsiteY10" fmla="*/ 1007266 h 2981325"/>
                <a:gd name="connsiteX11" fmla="*/ 1007278 w 2362200"/>
                <a:gd name="connsiteY11" fmla="*/ 485787 h 2981325"/>
                <a:gd name="connsiteX12" fmla="*/ 1007266 w 2362200"/>
                <a:gd name="connsiteY12" fmla="*/ 485786 h 2981325"/>
                <a:gd name="connsiteX13" fmla="*/ 485787 w 2362200"/>
                <a:gd name="connsiteY13" fmla="*/ 1007265 h 2981325"/>
                <a:gd name="connsiteX14" fmla="*/ 485786 w 2362200"/>
                <a:gd name="connsiteY14" fmla="*/ 2981325 h 2981325"/>
                <a:gd name="connsiteX15" fmla="*/ 0 w 2362200"/>
                <a:gd name="connsiteY15" fmla="*/ 2981325 h 2981325"/>
                <a:gd name="connsiteX0" fmla="*/ 0 w 2362200"/>
                <a:gd name="connsiteY0" fmla="*/ 2981325 h 2981325"/>
                <a:gd name="connsiteX1" fmla="*/ 0 w 2362200"/>
                <a:gd name="connsiteY1" fmla="*/ 1007266 h 2981325"/>
                <a:gd name="connsiteX2" fmla="*/ 1007266 w 2362200"/>
                <a:gd name="connsiteY2" fmla="*/ 0 h 2981325"/>
                <a:gd name="connsiteX3" fmla="*/ 1007278 w 2362200"/>
                <a:gd name="connsiteY3" fmla="*/ 0 h 2981325"/>
                <a:gd name="connsiteX4" fmla="*/ 2014544 w 2362200"/>
                <a:gd name="connsiteY4" fmla="*/ 1007266 h 2981325"/>
                <a:gd name="connsiteX5" fmla="*/ 2014543 w 2362200"/>
                <a:gd name="connsiteY5" fmla="*/ 2235994 h 2981325"/>
                <a:gd name="connsiteX6" fmla="*/ 2362200 w 2362200"/>
                <a:gd name="connsiteY6" fmla="*/ 2235994 h 2981325"/>
                <a:gd name="connsiteX7" fmla="*/ 1771650 w 2362200"/>
                <a:gd name="connsiteY7" fmla="*/ 2235994 h 2981325"/>
                <a:gd name="connsiteX8" fmla="*/ 1676400 w 2362200"/>
                <a:gd name="connsiteY8" fmla="*/ 2216944 h 2981325"/>
                <a:gd name="connsiteX9" fmla="*/ 1528757 w 2362200"/>
                <a:gd name="connsiteY9" fmla="*/ 2235994 h 2981325"/>
                <a:gd name="connsiteX10" fmla="*/ 1528757 w 2362200"/>
                <a:gd name="connsiteY10" fmla="*/ 1007266 h 2981325"/>
                <a:gd name="connsiteX11" fmla="*/ 1007278 w 2362200"/>
                <a:gd name="connsiteY11" fmla="*/ 485787 h 2981325"/>
                <a:gd name="connsiteX12" fmla="*/ 1007266 w 2362200"/>
                <a:gd name="connsiteY12" fmla="*/ 485786 h 2981325"/>
                <a:gd name="connsiteX13" fmla="*/ 485787 w 2362200"/>
                <a:gd name="connsiteY13" fmla="*/ 1007265 h 2981325"/>
                <a:gd name="connsiteX14" fmla="*/ 485786 w 2362200"/>
                <a:gd name="connsiteY14" fmla="*/ 2981325 h 2981325"/>
                <a:gd name="connsiteX15" fmla="*/ 0 w 2362200"/>
                <a:gd name="connsiteY15" fmla="*/ 2981325 h 2981325"/>
                <a:gd name="connsiteX0" fmla="*/ 0 w 2014544"/>
                <a:gd name="connsiteY0" fmla="*/ 2981325 h 2981325"/>
                <a:gd name="connsiteX1" fmla="*/ 0 w 2014544"/>
                <a:gd name="connsiteY1" fmla="*/ 1007266 h 2981325"/>
                <a:gd name="connsiteX2" fmla="*/ 1007266 w 2014544"/>
                <a:gd name="connsiteY2" fmla="*/ 0 h 2981325"/>
                <a:gd name="connsiteX3" fmla="*/ 1007278 w 2014544"/>
                <a:gd name="connsiteY3" fmla="*/ 0 h 2981325"/>
                <a:gd name="connsiteX4" fmla="*/ 2014544 w 2014544"/>
                <a:gd name="connsiteY4" fmla="*/ 1007266 h 2981325"/>
                <a:gd name="connsiteX5" fmla="*/ 2014543 w 2014544"/>
                <a:gd name="connsiteY5" fmla="*/ 2235994 h 2981325"/>
                <a:gd name="connsiteX6" fmla="*/ 1828800 w 2014544"/>
                <a:gd name="connsiteY6" fmla="*/ 2188369 h 2981325"/>
                <a:gd name="connsiteX7" fmla="*/ 1771650 w 2014544"/>
                <a:gd name="connsiteY7" fmla="*/ 2235994 h 2981325"/>
                <a:gd name="connsiteX8" fmla="*/ 1676400 w 2014544"/>
                <a:gd name="connsiteY8" fmla="*/ 2216944 h 2981325"/>
                <a:gd name="connsiteX9" fmla="*/ 1528757 w 2014544"/>
                <a:gd name="connsiteY9" fmla="*/ 2235994 h 2981325"/>
                <a:gd name="connsiteX10" fmla="*/ 1528757 w 2014544"/>
                <a:gd name="connsiteY10" fmla="*/ 1007266 h 2981325"/>
                <a:gd name="connsiteX11" fmla="*/ 1007278 w 2014544"/>
                <a:gd name="connsiteY11" fmla="*/ 485787 h 2981325"/>
                <a:gd name="connsiteX12" fmla="*/ 1007266 w 2014544"/>
                <a:gd name="connsiteY12" fmla="*/ 485786 h 2981325"/>
                <a:gd name="connsiteX13" fmla="*/ 485787 w 2014544"/>
                <a:gd name="connsiteY13" fmla="*/ 1007265 h 2981325"/>
                <a:gd name="connsiteX14" fmla="*/ 485786 w 2014544"/>
                <a:gd name="connsiteY14" fmla="*/ 2981325 h 2981325"/>
                <a:gd name="connsiteX15" fmla="*/ 0 w 2014544"/>
                <a:gd name="connsiteY15" fmla="*/ 2981325 h 2981325"/>
                <a:gd name="connsiteX0" fmla="*/ 0 w 2014544"/>
                <a:gd name="connsiteY0" fmla="*/ 2981325 h 2981325"/>
                <a:gd name="connsiteX1" fmla="*/ 0 w 2014544"/>
                <a:gd name="connsiteY1" fmla="*/ 1007266 h 2981325"/>
                <a:gd name="connsiteX2" fmla="*/ 1007266 w 2014544"/>
                <a:gd name="connsiteY2" fmla="*/ 0 h 2981325"/>
                <a:gd name="connsiteX3" fmla="*/ 1007278 w 2014544"/>
                <a:gd name="connsiteY3" fmla="*/ 0 h 2981325"/>
                <a:gd name="connsiteX4" fmla="*/ 2014544 w 2014544"/>
                <a:gd name="connsiteY4" fmla="*/ 1007266 h 2981325"/>
                <a:gd name="connsiteX5" fmla="*/ 2014543 w 2014544"/>
                <a:gd name="connsiteY5" fmla="*/ 2235994 h 2981325"/>
                <a:gd name="connsiteX6" fmla="*/ 1828800 w 2014544"/>
                <a:gd name="connsiteY6" fmla="*/ 2188369 h 2981325"/>
                <a:gd name="connsiteX7" fmla="*/ 1771650 w 2014544"/>
                <a:gd name="connsiteY7" fmla="*/ 2235994 h 2981325"/>
                <a:gd name="connsiteX8" fmla="*/ 1676400 w 2014544"/>
                <a:gd name="connsiteY8" fmla="*/ 2216944 h 2981325"/>
                <a:gd name="connsiteX9" fmla="*/ 1528757 w 2014544"/>
                <a:gd name="connsiteY9" fmla="*/ 2235994 h 2981325"/>
                <a:gd name="connsiteX10" fmla="*/ 1528757 w 2014544"/>
                <a:gd name="connsiteY10" fmla="*/ 1007266 h 2981325"/>
                <a:gd name="connsiteX11" fmla="*/ 1007278 w 2014544"/>
                <a:gd name="connsiteY11" fmla="*/ 485787 h 2981325"/>
                <a:gd name="connsiteX12" fmla="*/ 1007266 w 2014544"/>
                <a:gd name="connsiteY12" fmla="*/ 485786 h 2981325"/>
                <a:gd name="connsiteX13" fmla="*/ 485787 w 2014544"/>
                <a:gd name="connsiteY13" fmla="*/ 1007265 h 2981325"/>
                <a:gd name="connsiteX14" fmla="*/ 485786 w 2014544"/>
                <a:gd name="connsiteY14" fmla="*/ 2981325 h 2981325"/>
                <a:gd name="connsiteX15" fmla="*/ 0 w 2014544"/>
                <a:gd name="connsiteY15" fmla="*/ 2981325 h 2981325"/>
                <a:gd name="connsiteX0" fmla="*/ 0 w 2014544"/>
                <a:gd name="connsiteY0" fmla="*/ 2981325 h 2981325"/>
                <a:gd name="connsiteX1" fmla="*/ 0 w 2014544"/>
                <a:gd name="connsiteY1" fmla="*/ 1007266 h 2981325"/>
                <a:gd name="connsiteX2" fmla="*/ 1007266 w 2014544"/>
                <a:gd name="connsiteY2" fmla="*/ 0 h 2981325"/>
                <a:gd name="connsiteX3" fmla="*/ 1007278 w 2014544"/>
                <a:gd name="connsiteY3" fmla="*/ 0 h 2981325"/>
                <a:gd name="connsiteX4" fmla="*/ 2014544 w 2014544"/>
                <a:gd name="connsiteY4" fmla="*/ 1007266 h 2981325"/>
                <a:gd name="connsiteX5" fmla="*/ 2014543 w 2014544"/>
                <a:gd name="connsiteY5" fmla="*/ 2235994 h 2981325"/>
                <a:gd name="connsiteX6" fmla="*/ 1828800 w 2014544"/>
                <a:gd name="connsiteY6" fmla="*/ 2188369 h 2981325"/>
                <a:gd name="connsiteX7" fmla="*/ 1771650 w 2014544"/>
                <a:gd name="connsiteY7" fmla="*/ 2235994 h 2981325"/>
                <a:gd name="connsiteX8" fmla="*/ 1676400 w 2014544"/>
                <a:gd name="connsiteY8" fmla="*/ 2216944 h 2981325"/>
                <a:gd name="connsiteX9" fmla="*/ 1537722 w 2014544"/>
                <a:gd name="connsiteY9" fmla="*/ 2227029 h 2981325"/>
                <a:gd name="connsiteX10" fmla="*/ 1528757 w 2014544"/>
                <a:gd name="connsiteY10" fmla="*/ 1007266 h 2981325"/>
                <a:gd name="connsiteX11" fmla="*/ 1007278 w 2014544"/>
                <a:gd name="connsiteY11" fmla="*/ 485787 h 2981325"/>
                <a:gd name="connsiteX12" fmla="*/ 1007266 w 2014544"/>
                <a:gd name="connsiteY12" fmla="*/ 485786 h 2981325"/>
                <a:gd name="connsiteX13" fmla="*/ 485787 w 2014544"/>
                <a:gd name="connsiteY13" fmla="*/ 1007265 h 2981325"/>
                <a:gd name="connsiteX14" fmla="*/ 485786 w 2014544"/>
                <a:gd name="connsiteY14" fmla="*/ 2981325 h 2981325"/>
                <a:gd name="connsiteX15" fmla="*/ 0 w 2014544"/>
                <a:gd name="connsiteY15" fmla="*/ 2981325 h 2981325"/>
                <a:gd name="connsiteX0" fmla="*/ 0 w 2014544"/>
                <a:gd name="connsiteY0" fmla="*/ 2981325 h 2981325"/>
                <a:gd name="connsiteX1" fmla="*/ 0 w 2014544"/>
                <a:gd name="connsiteY1" fmla="*/ 1007266 h 2981325"/>
                <a:gd name="connsiteX2" fmla="*/ 1007266 w 2014544"/>
                <a:gd name="connsiteY2" fmla="*/ 0 h 2981325"/>
                <a:gd name="connsiteX3" fmla="*/ 1007278 w 2014544"/>
                <a:gd name="connsiteY3" fmla="*/ 0 h 2981325"/>
                <a:gd name="connsiteX4" fmla="*/ 2014544 w 2014544"/>
                <a:gd name="connsiteY4" fmla="*/ 1007266 h 2981325"/>
                <a:gd name="connsiteX5" fmla="*/ 2014543 w 2014544"/>
                <a:gd name="connsiteY5" fmla="*/ 2235994 h 2981325"/>
                <a:gd name="connsiteX6" fmla="*/ 1828800 w 2014544"/>
                <a:gd name="connsiteY6" fmla="*/ 2188369 h 2981325"/>
                <a:gd name="connsiteX7" fmla="*/ 1771650 w 2014544"/>
                <a:gd name="connsiteY7" fmla="*/ 2235994 h 2981325"/>
                <a:gd name="connsiteX8" fmla="*/ 1676400 w 2014544"/>
                <a:gd name="connsiteY8" fmla="*/ 2216944 h 2981325"/>
                <a:gd name="connsiteX9" fmla="*/ 1537722 w 2014544"/>
                <a:gd name="connsiteY9" fmla="*/ 2227029 h 2981325"/>
                <a:gd name="connsiteX10" fmla="*/ 1528757 w 2014544"/>
                <a:gd name="connsiteY10" fmla="*/ 1007266 h 2981325"/>
                <a:gd name="connsiteX11" fmla="*/ 1007278 w 2014544"/>
                <a:gd name="connsiteY11" fmla="*/ 485787 h 2981325"/>
                <a:gd name="connsiteX12" fmla="*/ 1007266 w 2014544"/>
                <a:gd name="connsiteY12" fmla="*/ 485786 h 2981325"/>
                <a:gd name="connsiteX13" fmla="*/ 485787 w 2014544"/>
                <a:gd name="connsiteY13" fmla="*/ 1007265 h 2981325"/>
                <a:gd name="connsiteX14" fmla="*/ 485786 w 2014544"/>
                <a:gd name="connsiteY14" fmla="*/ 2586878 h 2981325"/>
                <a:gd name="connsiteX15" fmla="*/ 0 w 2014544"/>
                <a:gd name="connsiteY15" fmla="*/ 2981325 h 2981325"/>
                <a:gd name="connsiteX0" fmla="*/ 0 w 2014544"/>
                <a:gd name="connsiteY0" fmla="*/ 2362761 h 2586878"/>
                <a:gd name="connsiteX1" fmla="*/ 0 w 2014544"/>
                <a:gd name="connsiteY1" fmla="*/ 1007266 h 2586878"/>
                <a:gd name="connsiteX2" fmla="*/ 1007266 w 2014544"/>
                <a:gd name="connsiteY2" fmla="*/ 0 h 2586878"/>
                <a:gd name="connsiteX3" fmla="*/ 1007278 w 2014544"/>
                <a:gd name="connsiteY3" fmla="*/ 0 h 2586878"/>
                <a:gd name="connsiteX4" fmla="*/ 2014544 w 2014544"/>
                <a:gd name="connsiteY4" fmla="*/ 1007266 h 2586878"/>
                <a:gd name="connsiteX5" fmla="*/ 2014543 w 2014544"/>
                <a:gd name="connsiteY5" fmla="*/ 2235994 h 2586878"/>
                <a:gd name="connsiteX6" fmla="*/ 1828800 w 2014544"/>
                <a:gd name="connsiteY6" fmla="*/ 2188369 h 2586878"/>
                <a:gd name="connsiteX7" fmla="*/ 1771650 w 2014544"/>
                <a:gd name="connsiteY7" fmla="*/ 2235994 h 2586878"/>
                <a:gd name="connsiteX8" fmla="*/ 1676400 w 2014544"/>
                <a:gd name="connsiteY8" fmla="*/ 2216944 h 2586878"/>
                <a:gd name="connsiteX9" fmla="*/ 1537722 w 2014544"/>
                <a:gd name="connsiteY9" fmla="*/ 2227029 h 2586878"/>
                <a:gd name="connsiteX10" fmla="*/ 1528757 w 2014544"/>
                <a:gd name="connsiteY10" fmla="*/ 1007266 h 2586878"/>
                <a:gd name="connsiteX11" fmla="*/ 1007278 w 2014544"/>
                <a:gd name="connsiteY11" fmla="*/ 485787 h 2586878"/>
                <a:gd name="connsiteX12" fmla="*/ 1007266 w 2014544"/>
                <a:gd name="connsiteY12" fmla="*/ 485786 h 2586878"/>
                <a:gd name="connsiteX13" fmla="*/ 485787 w 2014544"/>
                <a:gd name="connsiteY13" fmla="*/ 1007265 h 2586878"/>
                <a:gd name="connsiteX14" fmla="*/ 485786 w 2014544"/>
                <a:gd name="connsiteY14" fmla="*/ 2586878 h 2586878"/>
                <a:gd name="connsiteX15" fmla="*/ 0 w 2014544"/>
                <a:gd name="connsiteY15" fmla="*/ 2362761 h 2586878"/>
                <a:gd name="connsiteX0" fmla="*/ 0 w 2014544"/>
                <a:gd name="connsiteY0" fmla="*/ 2362761 h 2362761"/>
                <a:gd name="connsiteX1" fmla="*/ 0 w 2014544"/>
                <a:gd name="connsiteY1" fmla="*/ 1007266 h 2362761"/>
                <a:gd name="connsiteX2" fmla="*/ 1007266 w 2014544"/>
                <a:gd name="connsiteY2" fmla="*/ 0 h 2362761"/>
                <a:gd name="connsiteX3" fmla="*/ 1007278 w 2014544"/>
                <a:gd name="connsiteY3" fmla="*/ 0 h 2362761"/>
                <a:gd name="connsiteX4" fmla="*/ 2014544 w 2014544"/>
                <a:gd name="connsiteY4" fmla="*/ 1007266 h 2362761"/>
                <a:gd name="connsiteX5" fmla="*/ 2014543 w 2014544"/>
                <a:gd name="connsiteY5" fmla="*/ 2235994 h 2362761"/>
                <a:gd name="connsiteX6" fmla="*/ 1828800 w 2014544"/>
                <a:gd name="connsiteY6" fmla="*/ 2188369 h 2362761"/>
                <a:gd name="connsiteX7" fmla="*/ 1771650 w 2014544"/>
                <a:gd name="connsiteY7" fmla="*/ 2235994 h 2362761"/>
                <a:gd name="connsiteX8" fmla="*/ 1676400 w 2014544"/>
                <a:gd name="connsiteY8" fmla="*/ 2216944 h 2362761"/>
                <a:gd name="connsiteX9" fmla="*/ 1537722 w 2014544"/>
                <a:gd name="connsiteY9" fmla="*/ 2227029 h 2362761"/>
                <a:gd name="connsiteX10" fmla="*/ 1528757 w 2014544"/>
                <a:gd name="connsiteY10" fmla="*/ 1007266 h 2362761"/>
                <a:gd name="connsiteX11" fmla="*/ 1007278 w 2014544"/>
                <a:gd name="connsiteY11" fmla="*/ 485787 h 2362761"/>
                <a:gd name="connsiteX12" fmla="*/ 1007266 w 2014544"/>
                <a:gd name="connsiteY12" fmla="*/ 485786 h 2362761"/>
                <a:gd name="connsiteX13" fmla="*/ 485787 w 2014544"/>
                <a:gd name="connsiteY13" fmla="*/ 1007265 h 2362761"/>
                <a:gd name="connsiteX14" fmla="*/ 485786 w 2014544"/>
                <a:gd name="connsiteY14" fmla="*/ 2362760 h 2362761"/>
                <a:gd name="connsiteX15" fmla="*/ 0 w 2014544"/>
                <a:gd name="connsiteY15" fmla="*/ 2362761 h 2362761"/>
                <a:gd name="connsiteX0" fmla="*/ 8965 w 2014544"/>
                <a:gd name="connsiteY0" fmla="*/ 2219326 h 2362760"/>
                <a:gd name="connsiteX1" fmla="*/ 0 w 2014544"/>
                <a:gd name="connsiteY1" fmla="*/ 1007266 h 2362760"/>
                <a:gd name="connsiteX2" fmla="*/ 1007266 w 2014544"/>
                <a:gd name="connsiteY2" fmla="*/ 0 h 2362760"/>
                <a:gd name="connsiteX3" fmla="*/ 1007278 w 2014544"/>
                <a:gd name="connsiteY3" fmla="*/ 0 h 2362760"/>
                <a:gd name="connsiteX4" fmla="*/ 2014544 w 2014544"/>
                <a:gd name="connsiteY4" fmla="*/ 1007266 h 2362760"/>
                <a:gd name="connsiteX5" fmla="*/ 2014543 w 2014544"/>
                <a:gd name="connsiteY5" fmla="*/ 2235994 h 2362760"/>
                <a:gd name="connsiteX6" fmla="*/ 1828800 w 2014544"/>
                <a:gd name="connsiteY6" fmla="*/ 2188369 h 2362760"/>
                <a:gd name="connsiteX7" fmla="*/ 1771650 w 2014544"/>
                <a:gd name="connsiteY7" fmla="*/ 2235994 h 2362760"/>
                <a:gd name="connsiteX8" fmla="*/ 1676400 w 2014544"/>
                <a:gd name="connsiteY8" fmla="*/ 2216944 h 2362760"/>
                <a:gd name="connsiteX9" fmla="*/ 1537722 w 2014544"/>
                <a:gd name="connsiteY9" fmla="*/ 2227029 h 2362760"/>
                <a:gd name="connsiteX10" fmla="*/ 1528757 w 2014544"/>
                <a:gd name="connsiteY10" fmla="*/ 1007266 h 2362760"/>
                <a:gd name="connsiteX11" fmla="*/ 1007278 w 2014544"/>
                <a:gd name="connsiteY11" fmla="*/ 485787 h 2362760"/>
                <a:gd name="connsiteX12" fmla="*/ 1007266 w 2014544"/>
                <a:gd name="connsiteY12" fmla="*/ 485786 h 2362760"/>
                <a:gd name="connsiteX13" fmla="*/ 485787 w 2014544"/>
                <a:gd name="connsiteY13" fmla="*/ 1007265 h 2362760"/>
                <a:gd name="connsiteX14" fmla="*/ 485786 w 2014544"/>
                <a:gd name="connsiteY14" fmla="*/ 2362760 h 2362760"/>
                <a:gd name="connsiteX15" fmla="*/ 8965 w 2014544"/>
                <a:gd name="connsiteY15" fmla="*/ 2219326 h 2362760"/>
                <a:gd name="connsiteX0" fmla="*/ 8965 w 2014544"/>
                <a:gd name="connsiteY0" fmla="*/ 2219326 h 2235994"/>
                <a:gd name="connsiteX1" fmla="*/ 0 w 2014544"/>
                <a:gd name="connsiteY1" fmla="*/ 1007266 h 2235994"/>
                <a:gd name="connsiteX2" fmla="*/ 1007266 w 2014544"/>
                <a:gd name="connsiteY2" fmla="*/ 0 h 2235994"/>
                <a:gd name="connsiteX3" fmla="*/ 1007278 w 2014544"/>
                <a:gd name="connsiteY3" fmla="*/ 0 h 2235994"/>
                <a:gd name="connsiteX4" fmla="*/ 2014544 w 2014544"/>
                <a:gd name="connsiteY4" fmla="*/ 1007266 h 2235994"/>
                <a:gd name="connsiteX5" fmla="*/ 2014543 w 2014544"/>
                <a:gd name="connsiteY5" fmla="*/ 2235994 h 2235994"/>
                <a:gd name="connsiteX6" fmla="*/ 1828800 w 2014544"/>
                <a:gd name="connsiteY6" fmla="*/ 2188369 h 2235994"/>
                <a:gd name="connsiteX7" fmla="*/ 1771650 w 2014544"/>
                <a:gd name="connsiteY7" fmla="*/ 2235994 h 2235994"/>
                <a:gd name="connsiteX8" fmla="*/ 1676400 w 2014544"/>
                <a:gd name="connsiteY8" fmla="*/ 2216944 h 2235994"/>
                <a:gd name="connsiteX9" fmla="*/ 1537722 w 2014544"/>
                <a:gd name="connsiteY9" fmla="*/ 2227029 h 2235994"/>
                <a:gd name="connsiteX10" fmla="*/ 1528757 w 2014544"/>
                <a:gd name="connsiteY10" fmla="*/ 1007266 h 2235994"/>
                <a:gd name="connsiteX11" fmla="*/ 1007278 w 2014544"/>
                <a:gd name="connsiteY11" fmla="*/ 485787 h 2235994"/>
                <a:gd name="connsiteX12" fmla="*/ 1007266 w 2014544"/>
                <a:gd name="connsiteY12" fmla="*/ 485786 h 2235994"/>
                <a:gd name="connsiteX13" fmla="*/ 485787 w 2014544"/>
                <a:gd name="connsiteY13" fmla="*/ 1007265 h 2235994"/>
                <a:gd name="connsiteX14" fmla="*/ 476821 w 2014544"/>
                <a:gd name="connsiteY14" fmla="*/ 2219324 h 2235994"/>
                <a:gd name="connsiteX15" fmla="*/ 8965 w 2014544"/>
                <a:gd name="connsiteY15" fmla="*/ 2219326 h 2235994"/>
                <a:gd name="connsiteX0" fmla="*/ 8965 w 2014544"/>
                <a:gd name="connsiteY0" fmla="*/ 2165538 h 2235994"/>
                <a:gd name="connsiteX1" fmla="*/ 0 w 2014544"/>
                <a:gd name="connsiteY1" fmla="*/ 1007266 h 2235994"/>
                <a:gd name="connsiteX2" fmla="*/ 1007266 w 2014544"/>
                <a:gd name="connsiteY2" fmla="*/ 0 h 2235994"/>
                <a:gd name="connsiteX3" fmla="*/ 1007278 w 2014544"/>
                <a:gd name="connsiteY3" fmla="*/ 0 h 2235994"/>
                <a:gd name="connsiteX4" fmla="*/ 2014544 w 2014544"/>
                <a:gd name="connsiteY4" fmla="*/ 1007266 h 2235994"/>
                <a:gd name="connsiteX5" fmla="*/ 2014543 w 2014544"/>
                <a:gd name="connsiteY5" fmla="*/ 2235994 h 2235994"/>
                <a:gd name="connsiteX6" fmla="*/ 1828800 w 2014544"/>
                <a:gd name="connsiteY6" fmla="*/ 2188369 h 2235994"/>
                <a:gd name="connsiteX7" fmla="*/ 1771650 w 2014544"/>
                <a:gd name="connsiteY7" fmla="*/ 2235994 h 2235994"/>
                <a:gd name="connsiteX8" fmla="*/ 1676400 w 2014544"/>
                <a:gd name="connsiteY8" fmla="*/ 2216944 h 2235994"/>
                <a:gd name="connsiteX9" fmla="*/ 1537722 w 2014544"/>
                <a:gd name="connsiteY9" fmla="*/ 2227029 h 2235994"/>
                <a:gd name="connsiteX10" fmla="*/ 1528757 w 2014544"/>
                <a:gd name="connsiteY10" fmla="*/ 1007266 h 2235994"/>
                <a:gd name="connsiteX11" fmla="*/ 1007278 w 2014544"/>
                <a:gd name="connsiteY11" fmla="*/ 485787 h 2235994"/>
                <a:gd name="connsiteX12" fmla="*/ 1007266 w 2014544"/>
                <a:gd name="connsiteY12" fmla="*/ 485786 h 2235994"/>
                <a:gd name="connsiteX13" fmla="*/ 485787 w 2014544"/>
                <a:gd name="connsiteY13" fmla="*/ 1007265 h 2235994"/>
                <a:gd name="connsiteX14" fmla="*/ 476821 w 2014544"/>
                <a:gd name="connsiteY14" fmla="*/ 2219324 h 2235994"/>
                <a:gd name="connsiteX15" fmla="*/ 8965 w 2014544"/>
                <a:gd name="connsiteY15" fmla="*/ 2165538 h 2235994"/>
                <a:gd name="connsiteX0" fmla="*/ 8965 w 2014544"/>
                <a:gd name="connsiteY0" fmla="*/ 2165538 h 2235994"/>
                <a:gd name="connsiteX1" fmla="*/ 0 w 2014544"/>
                <a:gd name="connsiteY1" fmla="*/ 1007266 h 2235994"/>
                <a:gd name="connsiteX2" fmla="*/ 1007266 w 2014544"/>
                <a:gd name="connsiteY2" fmla="*/ 0 h 2235994"/>
                <a:gd name="connsiteX3" fmla="*/ 1007278 w 2014544"/>
                <a:gd name="connsiteY3" fmla="*/ 0 h 2235994"/>
                <a:gd name="connsiteX4" fmla="*/ 2014544 w 2014544"/>
                <a:gd name="connsiteY4" fmla="*/ 1007266 h 2235994"/>
                <a:gd name="connsiteX5" fmla="*/ 2014543 w 2014544"/>
                <a:gd name="connsiteY5" fmla="*/ 2235994 h 2235994"/>
                <a:gd name="connsiteX6" fmla="*/ 1828800 w 2014544"/>
                <a:gd name="connsiteY6" fmla="*/ 2188369 h 2235994"/>
                <a:gd name="connsiteX7" fmla="*/ 1771650 w 2014544"/>
                <a:gd name="connsiteY7" fmla="*/ 2235994 h 2235994"/>
                <a:gd name="connsiteX8" fmla="*/ 1676400 w 2014544"/>
                <a:gd name="connsiteY8" fmla="*/ 2216944 h 2235994"/>
                <a:gd name="connsiteX9" fmla="*/ 1537722 w 2014544"/>
                <a:gd name="connsiteY9" fmla="*/ 2227029 h 2235994"/>
                <a:gd name="connsiteX10" fmla="*/ 1528757 w 2014544"/>
                <a:gd name="connsiteY10" fmla="*/ 1007266 h 2235994"/>
                <a:gd name="connsiteX11" fmla="*/ 1007278 w 2014544"/>
                <a:gd name="connsiteY11" fmla="*/ 485787 h 2235994"/>
                <a:gd name="connsiteX12" fmla="*/ 1007266 w 2014544"/>
                <a:gd name="connsiteY12" fmla="*/ 485786 h 2235994"/>
                <a:gd name="connsiteX13" fmla="*/ 485787 w 2014544"/>
                <a:gd name="connsiteY13" fmla="*/ 1007265 h 2235994"/>
                <a:gd name="connsiteX14" fmla="*/ 476821 w 2014544"/>
                <a:gd name="connsiteY14" fmla="*/ 2201394 h 2235994"/>
                <a:gd name="connsiteX15" fmla="*/ 8965 w 2014544"/>
                <a:gd name="connsiteY15" fmla="*/ 2165538 h 2235994"/>
                <a:gd name="connsiteX0" fmla="*/ 8965 w 2014544"/>
                <a:gd name="connsiteY0" fmla="*/ 2165538 h 2235994"/>
                <a:gd name="connsiteX1" fmla="*/ 0 w 2014544"/>
                <a:gd name="connsiteY1" fmla="*/ 1007266 h 2235994"/>
                <a:gd name="connsiteX2" fmla="*/ 1007266 w 2014544"/>
                <a:gd name="connsiteY2" fmla="*/ 0 h 2235994"/>
                <a:gd name="connsiteX3" fmla="*/ 1007278 w 2014544"/>
                <a:gd name="connsiteY3" fmla="*/ 0 h 2235994"/>
                <a:gd name="connsiteX4" fmla="*/ 2014544 w 2014544"/>
                <a:gd name="connsiteY4" fmla="*/ 1007266 h 2235994"/>
                <a:gd name="connsiteX5" fmla="*/ 2014543 w 2014544"/>
                <a:gd name="connsiteY5" fmla="*/ 2235994 h 2235994"/>
                <a:gd name="connsiteX6" fmla="*/ 1828800 w 2014544"/>
                <a:gd name="connsiteY6" fmla="*/ 2188369 h 2235994"/>
                <a:gd name="connsiteX7" fmla="*/ 1771650 w 2014544"/>
                <a:gd name="connsiteY7" fmla="*/ 2235994 h 2235994"/>
                <a:gd name="connsiteX8" fmla="*/ 1676400 w 2014544"/>
                <a:gd name="connsiteY8" fmla="*/ 2216944 h 2235994"/>
                <a:gd name="connsiteX9" fmla="*/ 1537722 w 2014544"/>
                <a:gd name="connsiteY9" fmla="*/ 2227029 h 2235994"/>
                <a:gd name="connsiteX10" fmla="*/ 1528757 w 2014544"/>
                <a:gd name="connsiteY10" fmla="*/ 1007266 h 2235994"/>
                <a:gd name="connsiteX11" fmla="*/ 1007278 w 2014544"/>
                <a:gd name="connsiteY11" fmla="*/ 485787 h 2235994"/>
                <a:gd name="connsiteX12" fmla="*/ 1007266 w 2014544"/>
                <a:gd name="connsiteY12" fmla="*/ 485786 h 2235994"/>
                <a:gd name="connsiteX13" fmla="*/ 485787 w 2014544"/>
                <a:gd name="connsiteY13" fmla="*/ 1007265 h 2235994"/>
                <a:gd name="connsiteX14" fmla="*/ 476821 w 2014544"/>
                <a:gd name="connsiteY14" fmla="*/ 2156570 h 2235994"/>
                <a:gd name="connsiteX15" fmla="*/ 8965 w 2014544"/>
                <a:gd name="connsiteY15" fmla="*/ 2165538 h 2235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014544" h="2235994">
                  <a:moveTo>
                    <a:pt x="8965" y="2165538"/>
                  </a:moveTo>
                  <a:cubicBezTo>
                    <a:pt x="5977" y="1761518"/>
                    <a:pt x="2988" y="1411286"/>
                    <a:pt x="0" y="1007266"/>
                  </a:cubicBezTo>
                  <a:cubicBezTo>
                    <a:pt x="0" y="450968"/>
                    <a:pt x="450968" y="0"/>
                    <a:pt x="1007266" y="0"/>
                  </a:cubicBezTo>
                  <a:lnTo>
                    <a:pt x="1007278" y="0"/>
                  </a:lnTo>
                  <a:cubicBezTo>
                    <a:pt x="1563576" y="0"/>
                    <a:pt x="2014544" y="450968"/>
                    <a:pt x="2014544" y="1007266"/>
                  </a:cubicBezTo>
                  <a:cubicBezTo>
                    <a:pt x="2014544" y="1416842"/>
                    <a:pt x="2014543" y="1826418"/>
                    <a:pt x="2014543" y="2235994"/>
                  </a:cubicBezTo>
                  <a:lnTo>
                    <a:pt x="1828800" y="2188369"/>
                  </a:lnTo>
                  <a:lnTo>
                    <a:pt x="1771650" y="2235994"/>
                  </a:lnTo>
                  <a:lnTo>
                    <a:pt x="1676400" y="2216944"/>
                  </a:lnTo>
                  <a:lnTo>
                    <a:pt x="1537722" y="2227029"/>
                  </a:lnTo>
                  <a:cubicBezTo>
                    <a:pt x="1534734" y="1820441"/>
                    <a:pt x="1531745" y="1413854"/>
                    <a:pt x="1528757" y="1007266"/>
                  </a:cubicBezTo>
                  <a:cubicBezTo>
                    <a:pt x="1528757" y="719261"/>
                    <a:pt x="1295283" y="485787"/>
                    <a:pt x="1007278" y="485787"/>
                  </a:cubicBezTo>
                  <a:cubicBezTo>
                    <a:pt x="1007274" y="485787"/>
                    <a:pt x="1007270" y="485786"/>
                    <a:pt x="1007266" y="485786"/>
                  </a:cubicBezTo>
                  <a:cubicBezTo>
                    <a:pt x="719261" y="485786"/>
                    <a:pt x="485787" y="719260"/>
                    <a:pt x="485787" y="1007265"/>
                  </a:cubicBezTo>
                  <a:cubicBezTo>
                    <a:pt x="485787" y="1665285"/>
                    <a:pt x="476821" y="1498550"/>
                    <a:pt x="476821" y="2156570"/>
                  </a:cubicBezTo>
                  <a:lnTo>
                    <a:pt x="8965" y="2165538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grpSp>
          <p:nvGrpSpPr>
            <p:cNvPr id="17" name="Группа 16">
              <a:extLst>
                <a:ext uri="{FF2B5EF4-FFF2-40B4-BE49-F238E27FC236}">
                  <a16:creationId xmlns:a16="http://schemas.microsoft.com/office/drawing/2014/main" id="{E597795D-79B7-4296-BFA5-B8791DF10993}"/>
                </a:ext>
              </a:extLst>
            </p:cNvPr>
            <p:cNvGrpSpPr/>
            <p:nvPr/>
          </p:nvGrpSpPr>
          <p:grpSpPr>
            <a:xfrm>
              <a:off x="-1690574" y="3013617"/>
              <a:ext cx="4741454" cy="2495408"/>
              <a:chOff x="-1734313" y="3513353"/>
              <a:chExt cx="4741454" cy="2495408"/>
            </a:xfrm>
          </p:grpSpPr>
          <p:sp>
            <p:nvSpPr>
              <p:cNvPr id="15" name="Знак ''минус'' 14">
                <a:extLst>
                  <a:ext uri="{FF2B5EF4-FFF2-40B4-BE49-F238E27FC236}">
                    <a16:creationId xmlns:a16="http://schemas.microsoft.com/office/drawing/2014/main" id="{20BF8163-506D-4D75-9F71-FC68B8A7BBF8}"/>
                  </a:ext>
                </a:extLst>
              </p:cNvPr>
              <p:cNvSpPr/>
              <p:nvPr/>
            </p:nvSpPr>
            <p:spPr>
              <a:xfrm>
                <a:off x="-1734313" y="4000939"/>
                <a:ext cx="4428223" cy="2007822"/>
              </a:xfrm>
              <a:prstGeom prst="mathMinus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16" name="Арка 15">
                <a:extLst>
                  <a:ext uri="{FF2B5EF4-FFF2-40B4-BE49-F238E27FC236}">
                    <a16:creationId xmlns:a16="http://schemas.microsoft.com/office/drawing/2014/main" id="{C6EA6AF8-B4E0-4B41-817E-61EFDB9987A8}"/>
                  </a:ext>
                </a:extLst>
              </p:cNvPr>
              <p:cNvSpPr/>
              <p:nvPr/>
            </p:nvSpPr>
            <p:spPr>
              <a:xfrm rot="4252519">
                <a:off x="1215286" y="3448698"/>
                <a:ext cx="1727200" cy="1856510"/>
              </a:xfrm>
              <a:prstGeom prst="blockArc">
                <a:avLst>
                  <a:gd name="adj1" fmla="val 17332477"/>
                  <a:gd name="adj2" fmla="val 1096089"/>
                  <a:gd name="adj3" fmla="val 27841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8" name="Арка 17">
              <a:extLst>
                <a:ext uri="{FF2B5EF4-FFF2-40B4-BE49-F238E27FC236}">
                  <a16:creationId xmlns:a16="http://schemas.microsoft.com/office/drawing/2014/main" id="{810AD87F-7A23-4791-A26E-1754B25EDD6F}"/>
                </a:ext>
              </a:extLst>
            </p:cNvPr>
            <p:cNvSpPr/>
            <p:nvPr/>
          </p:nvSpPr>
          <p:spPr>
            <a:xfrm>
              <a:off x="2560854" y="2898331"/>
              <a:ext cx="1957360" cy="2090953"/>
            </a:xfrm>
            <a:prstGeom prst="blockArc">
              <a:avLst>
                <a:gd name="adj1" fmla="val 10800000"/>
                <a:gd name="adj2" fmla="val 4"/>
                <a:gd name="adj3" fmla="val 24534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0" name="Знак ''минус'' 19">
              <a:extLst>
                <a:ext uri="{FF2B5EF4-FFF2-40B4-BE49-F238E27FC236}">
                  <a16:creationId xmlns:a16="http://schemas.microsoft.com/office/drawing/2014/main" id="{FA7EE59F-5E1C-4F32-AFCD-0C5002A759D6}"/>
                </a:ext>
              </a:extLst>
            </p:cNvPr>
            <p:cNvSpPr/>
            <p:nvPr/>
          </p:nvSpPr>
          <p:spPr>
            <a:xfrm rot="5400000">
              <a:off x="3725042" y="3239043"/>
              <a:ext cx="1117910" cy="2007822"/>
            </a:xfrm>
            <a:prstGeom prst="mathMinus">
              <a:avLst>
                <a:gd name="adj1" fmla="val 2352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Арка 20">
              <a:extLst>
                <a:ext uri="{FF2B5EF4-FFF2-40B4-BE49-F238E27FC236}">
                  <a16:creationId xmlns:a16="http://schemas.microsoft.com/office/drawing/2014/main" id="{A579F8B7-F3B9-4289-803E-F2AAFA79B2E7}"/>
                </a:ext>
              </a:extLst>
            </p:cNvPr>
            <p:cNvSpPr/>
            <p:nvPr/>
          </p:nvSpPr>
          <p:spPr>
            <a:xfrm rot="11050946">
              <a:off x="7062472" y="3358131"/>
              <a:ext cx="1938824" cy="1023753"/>
            </a:xfrm>
            <a:custGeom>
              <a:avLst/>
              <a:gdLst>
                <a:gd name="connsiteX0" fmla="*/ 0 w 1957360"/>
                <a:gd name="connsiteY0" fmla="*/ 1045477 h 2090953"/>
                <a:gd name="connsiteX1" fmla="*/ 464928 w 1957360"/>
                <a:gd name="connsiteY1" fmla="*/ 155633 h 2090953"/>
                <a:gd name="connsiteX2" fmla="*/ 1492432 w 1957360"/>
                <a:gd name="connsiteY2" fmla="*/ 155633 h 2090953"/>
                <a:gd name="connsiteX3" fmla="*/ 1957359 w 1957360"/>
                <a:gd name="connsiteY3" fmla="*/ 1045478 h 2090953"/>
                <a:gd name="connsiteX4" fmla="*/ 1477141 w 1957360"/>
                <a:gd name="connsiteY4" fmla="*/ 1045477 h 2090953"/>
                <a:gd name="connsiteX5" fmla="*/ 1251718 w 1957360"/>
                <a:gd name="connsiteY5" fmla="*/ 572562 h 2090953"/>
                <a:gd name="connsiteX6" fmla="*/ 705643 w 1957360"/>
                <a:gd name="connsiteY6" fmla="*/ 572562 h 2090953"/>
                <a:gd name="connsiteX7" fmla="*/ 480219 w 1957360"/>
                <a:gd name="connsiteY7" fmla="*/ 1045477 h 2090953"/>
                <a:gd name="connsiteX8" fmla="*/ 0 w 1957360"/>
                <a:gd name="connsiteY8" fmla="*/ 1045477 h 2090953"/>
                <a:gd name="connsiteX0" fmla="*/ 0 w 1957359"/>
                <a:gd name="connsiteY0" fmla="*/ 1024187 h 1024188"/>
                <a:gd name="connsiteX1" fmla="*/ 464928 w 1957359"/>
                <a:gd name="connsiteY1" fmla="*/ 134343 h 1024188"/>
                <a:gd name="connsiteX2" fmla="*/ 1492432 w 1957359"/>
                <a:gd name="connsiteY2" fmla="*/ 134343 h 1024188"/>
                <a:gd name="connsiteX3" fmla="*/ 1957359 w 1957359"/>
                <a:gd name="connsiteY3" fmla="*/ 1024188 h 1024188"/>
                <a:gd name="connsiteX4" fmla="*/ 1477141 w 1957359"/>
                <a:gd name="connsiteY4" fmla="*/ 1024187 h 1024188"/>
                <a:gd name="connsiteX5" fmla="*/ 1251718 w 1957359"/>
                <a:gd name="connsiteY5" fmla="*/ 551272 h 1024188"/>
                <a:gd name="connsiteX6" fmla="*/ 705643 w 1957359"/>
                <a:gd name="connsiteY6" fmla="*/ 551272 h 1024188"/>
                <a:gd name="connsiteX7" fmla="*/ 480219 w 1957359"/>
                <a:gd name="connsiteY7" fmla="*/ 1024187 h 1024188"/>
                <a:gd name="connsiteX8" fmla="*/ 0 w 1957359"/>
                <a:gd name="connsiteY8" fmla="*/ 1024187 h 1024188"/>
                <a:gd name="connsiteX0" fmla="*/ 0 w 1938824"/>
                <a:gd name="connsiteY0" fmla="*/ 1023753 h 1023753"/>
                <a:gd name="connsiteX1" fmla="*/ 464928 w 1938824"/>
                <a:gd name="connsiteY1" fmla="*/ 133909 h 1023753"/>
                <a:gd name="connsiteX2" fmla="*/ 1492432 w 1938824"/>
                <a:gd name="connsiteY2" fmla="*/ 133909 h 1023753"/>
                <a:gd name="connsiteX3" fmla="*/ 1938824 w 1938824"/>
                <a:gd name="connsiteY3" fmla="*/ 1016122 h 1023753"/>
                <a:gd name="connsiteX4" fmla="*/ 1477141 w 1938824"/>
                <a:gd name="connsiteY4" fmla="*/ 1023753 h 1023753"/>
                <a:gd name="connsiteX5" fmla="*/ 1251718 w 1938824"/>
                <a:gd name="connsiteY5" fmla="*/ 550838 h 1023753"/>
                <a:gd name="connsiteX6" fmla="*/ 705643 w 1938824"/>
                <a:gd name="connsiteY6" fmla="*/ 550838 h 1023753"/>
                <a:gd name="connsiteX7" fmla="*/ 480219 w 1938824"/>
                <a:gd name="connsiteY7" fmla="*/ 1023753 h 1023753"/>
                <a:gd name="connsiteX8" fmla="*/ 0 w 1938824"/>
                <a:gd name="connsiteY8" fmla="*/ 1023753 h 10237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38824" h="1023753">
                  <a:moveTo>
                    <a:pt x="0" y="1023753"/>
                  </a:moveTo>
                  <a:cubicBezTo>
                    <a:pt x="0" y="661070"/>
                    <a:pt x="175958" y="324297"/>
                    <a:pt x="464928" y="133909"/>
                  </a:cubicBezTo>
                  <a:cubicBezTo>
                    <a:pt x="779886" y="-73601"/>
                    <a:pt x="1246783" y="-13127"/>
                    <a:pt x="1492432" y="133909"/>
                  </a:cubicBezTo>
                  <a:cubicBezTo>
                    <a:pt x="1738081" y="280945"/>
                    <a:pt x="1938825" y="653438"/>
                    <a:pt x="1938824" y="1016122"/>
                  </a:cubicBezTo>
                  <a:lnTo>
                    <a:pt x="1477141" y="1023753"/>
                  </a:lnTo>
                  <a:cubicBezTo>
                    <a:pt x="1477141" y="833091"/>
                    <a:pt x="1392383" y="655276"/>
                    <a:pt x="1251718" y="550838"/>
                  </a:cubicBezTo>
                  <a:cubicBezTo>
                    <a:pt x="1085884" y="427713"/>
                    <a:pt x="871477" y="427713"/>
                    <a:pt x="705643" y="550838"/>
                  </a:cubicBezTo>
                  <a:cubicBezTo>
                    <a:pt x="564978" y="655275"/>
                    <a:pt x="480219" y="833090"/>
                    <a:pt x="480219" y="1023753"/>
                  </a:cubicBezTo>
                  <a:lnTo>
                    <a:pt x="0" y="1023753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grpSp>
          <p:nvGrpSpPr>
            <p:cNvPr id="23" name="Группа 22">
              <a:extLst>
                <a:ext uri="{FF2B5EF4-FFF2-40B4-BE49-F238E27FC236}">
                  <a16:creationId xmlns:a16="http://schemas.microsoft.com/office/drawing/2014/main" id="{8965A2EC-0419-490A-BE5F-989C1940CD16}"/>
                </a:ext>
              </a:extLst>
            </p:cNvPr>
            <p:cNvGrpSpPr/>
            <p:nvPr/>
          </p:nvGrpSpPr>
          <p:grpSpPr>
            <a:xfrm rot="10800000">
              <a:off x="8528413" y="1935986"/>
              <a:ext cx="4929261" cy="2491069"/>
              <a:chOff x="-1922120" y="3513353"/>
              <a:chExt cx="4929261" cy="2491069"/>
            </a:xfrm>
          </p:grpSpPr>
          <p:sp>
            <p:nvSpPr>
              <p:cNvPr id="24" name="Знак ''минус'' 23">
                <a:extLst>
                  <a:ext uri="{FF2B5EF4-FFF2-40B4-BE49-F238E27FC236}">
                    <a16:creationId xmlns:a16="http://schemas.microsoft.com/office/drawing/2014/main" id="{EF21012C-6C3E-484F-A374-70421313BA98}"/>
                  </a:ext>
                </a:extLst>
              </p:cNvPr>
              <p:cNvSpPr/>
              <p:nvPr/>
            </p:nvSpPr>
            <p:spPr>
              <a:xfrm>
                <a:off x="-1922120" y="3996600"/>
                <a:ext cx="4746762" cy="2007822"/>
              </a:xfrm>
              <a:prstGeom prst="mathMinus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25" name="Арка 24">
                <a:extLst>
                  <a:ext uri="{FF2B5EF4-FFF2-40B4-BE49-F238E27FC236}">
                    <a16:creationId xmlns:a16="http://schemas.microsoft.com/office/drawing/2014/main" id="{DE428CB4-1570-40C1-9628-8F301274F844}"/>
                  </a:ext>
                </a:extLst>
              </p:cNvPr>
              <p:cNvSpPr/>
              <p:nvPr/>
            </p:nvSpPr>
            <p:spPr>
              <a:xfrm rot="4252519">
                <a:off x="1215286" y="3448698"/>
                <a:ext cx="1727200" cy="1856510"/>
              </a:xfrm>
              <a:prstGeom prst="blockArc">
                <a:avLst>
                  <a:gd name="adj1" fmla="val 17332477"/>
                  <a:gd name="adj2" fmla="val 1096089"/>
                  <a:gd name="adj3" fmla="val 27841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26" name="Заголовок 1">
            <a:extLst>
              <a:ext uri="{FF2B5EF4-FFF2-40B4-BE49-F238E27FC236}">
                <a16:creationId xmlns:a16="http://schemas.microsoft.com/office/drawing/2014/main" id="{0F5727A3-4E0B-4866-A1C4-EF7B098EBA3E}"/>
              </a:ext>
            </a:extLst>
          </p:cNvPr>
          <p:cNvSpPr txBox="1">
            <a:spLocks/>
          </p:cNvSpPr>
          <p:nvPr/>
        </p:nvSpPr>
        <p:spPr>
          <a:xfrm>
            <a:off x="1350737" y="2098752"/>
            <a:ext cx="2216792" cy="5123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400" dirty="0">
                <a:latin typeface="Century Gothic" panose="020B0502020202020204" pitchFamily="34" charset="0"/>
                <a:ea typeface="+mn-ea"/>
                <a:cs typeface="+mn-cs"/>
              </a:rPr>
              <a:t>Молодые специалисты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7D40AF7-2692-440F-ABE4-727216DC6D02}"/>
              </a:ext>
            </a:extLst>
          </p:cNvPr>
          <p:cNvSpPr txBox="1"/>
          <p:nvPr/>
        </p:nvSpPr>
        <p:spPr>
          <a:xfrm>
            <a:off x="1930623" y="1466476"/>
            <a:ext cx="136178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SemiLight Condensed" panose="020B0502040204020203" pitchFamily="34" charset="0"/>
                <a:ea typeface="+mn-ea"/>
                <a:cs typeface="+mn-cs"/>
              </a:rPr>
              <a:t>ТУР</a:t>
            </a:r>
            <a:endParaRPr lang="ru-RU" sz="2800" dirty="0">
              <a:latin typeface="Bahnschrift SemiLight Condensed" panose="020B0502040204020203" pitchFamily="34" charset="0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8E67748A-42E6-4CC2-A624-7B7F8AB28A58}"/>
              </a:ext>
            </a:extLst>
          </p:cNvPr>
          <p:cNvCxnSpPr>
            <a:cxnSpLocks/>
          </p:cNvCxnSpPr>
          <p:nvPr/>
        </p:nvCxnSpPr>
        <p:spPr>
          <a:xfrm flipH="1" flipV="1">
            <a:off x="3262551" y="1768272"/>
            <a:ext cx="2912" cy="195600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>
            <a:extLst>
              <a:ext uri="{FF2B5EF4-FFF2-40B4-BE49-F238E27FC236}">
                <a16:creationId xmlns:a16="http://schemas.microsoft.com/office/drawing/2014/main" id="{44394100-C687-4898-93A6-404DF2DB00C7}"/>
              </a:ext>
            </a:extLst>
          </p:cNvPr>
          <p:cNvCxnSpPr>
            <a:cxnSpLocks/>
          </p:cNvCxnSpPr>
          <p:nvPr/>
        </p:nvCxnSpPr>
        <p:spPr>
          <a:xfrm flipV="1">
            <a:off x="3989338" y="4657120"/>
            <a:ext cx="21975" cy="125819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8" name="Волна 47">
            <a:extLst>
              <a:ext uri="{FF2B5EF4-FFF2-40B4-BE49-F238E27FC236}">
                <a16:creationId xmlns:a16="http://schemas.microsoft.com/office/drawing/2014/main" id="{4C6AB1FA-5106-4017-94A4-C0CAA4835585}"/>
              </a:ext>
            </a:extLst>
          </p:cNvPr>
          <p:cNvSpPr/>
          <p:nvPr/>
        </p:nvSpPr>
        <p:spPr>
          <a:xfrm flipH="1" flipV="1">
            <a:off x="4006038" y="3842366"/>
            <a:ext cx="1703589" cy="1200300"/>
          </a:xfrm>
          <a:prstGeom prst="wave">
            <a:avLst>
              <a:gd name="adj1" fmla="val 3846"/>
              <a:gd name="adj2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6900132-0EDF-4824-A1F4-3DEE504F3127}"/>
              </a:ext>
            </a:extLst>
          </p:cNvPr>
          <p:cNvSpPr txBox="1"/>
          <p:nvPr/>
        </p:nvSpPr>
        <p:spPr>
          <a:xfrm>
            <a:off x="4387464" y="3766092"/>
            <a:ext cx="152781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SemiLight Condensed" panose="020B0502040204020203" pitchFamily="34" charset="0"/>
                <a:ea typeface="+mn-ea"/>
                <a:cs typeface="+mn-cs"/>
              </a:rPr>
              <a:t>ТУР</a:t>
            </a:r>
            <a:endParaRPr lang="ru-RU" sz="2800" dirty="0">
              <a:latin typeface="Bahnschrift SemiLight Condensed" panose="020B0502040204020203" pitchFamily="34" charset="0"/>
            </a:endParaRPr>
          </a:p>
        </p:txBody>
      </p:sp>
      <p:sp>
        <p:nvSpPr>
          <p:cNvPr id="51" name="Заголовок 1">
            <a:extLst>
              <a:ext uri="{FF2B5EF4-FFF2-40B4-BE49-F238E27FC236}">
                <a16:creationId xmlns:a16="http://schemas.microsoft.com/office/drawing/2014/main" id="{BFE911FB-29EA-4A7C-AD96-04DD90866B2F}"/>
              </a:ext>
            </a:extLst>
          </p:cNvPr>
          <p:cNvSpPr txBox="1">
            <a:spLocks/>
          </p:cNvSpPr>
          <p:nvPr/>
        </p:nvSpPr>
        <p:spPr>
          <a:xfrm>
            <a:off x="4068244" y="4442313"/>
            <a:ext cx="1648096" cy="5123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400" dirty="0">
                <a:latin typeface="Century Gothic" panose="020B0502020202020204" pitchFamily="34" charset="0"/>
                <a:ea typeface="+mn-ea"/>
                <a:cs typeface="+mn-cs"/>
              </a:rPr>
              <a:t>Молодые работники </a:t>
            </a:r>
          </a:p>
        </p:txBody>
      </p:sp>
      <p:sp>
        <p:nvSpPr>
          <p:cNvPr id="52" name="Волна 51">
            <a:extLst>
              <a:ext uri="{FF2B5EF4-FFF2-40B4-BE49-F238E27FC236}">
                <a16:creationId xmlns:a16="http://schemas.microsoft.com/office/drawing/2014/main" id="{623BC025-481A-4003-AD6C-B087DA344BF8}"/>
              </a:ext>
            </a:extLst>
          </p:cNvPr>
          <p:cNvSpPr/>
          <p:nvPr/>
        </p:nvSpPr>
        <p:spPr>
          <a:xfrm flipH="1" flipV="1">
            <a:off x="6733946" y="2011292"/>
            <a:ext cx="1703589" cy="1133239"/>
          </a:xfrm>
          <a:prstGeom prst="wave">
            <a:avLst>
              <a:gd name="adj1" fmla="val 3846"/>
              <a:gd name="adj2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Заголовок 1">
            <a:extLst>
              <a:ext uri="{FF2B5EF4-FFF2-40B4-BE49-F238E27FC236}">
                <a16:creationId xmlns:a16="http://schemas.microsoft.com/office/drawing/2014/main" id="{EA1C2753-2A17-4371-A79C-E60D42970223}"/>
              </a:ext>
            </a:extLst>
          </p:cNvPr>
          <p:cNvSpPr txBox="1">
            <a:spLocks/>
          </p:cNvSpPr>
          <p:nvPr/>
        </p:nvSpPr>
        <p:spPr>
          <a:xfrm>
            <a:off x="6797532" y="2546891"/>
            <a:ext cx="1541745" cy="5123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400" dirty="0">
                <a:latin typeface="Century Gothic" panose="020B0502020202020204" pitchFamily="34" charset="0"/>
                <a:ea typeface="+mn-ea"/>
                <a:cs typeface="+mn-cs"/>
              </a:rPr>
              <a:t>Совет ветеранов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5E5F7080-BFA4-4788-BA3D-5C7962B7050C}"/>
              </a:ext>
            </a:extLst>
          </p:cNvPr>
          <p:cNvSpPr txBox="1"/>
          <p:nvPr/>
        </p:nvSpPr>
        <p:spPr>
          <a:xfrm>
            <a:off x="7068428" y="1924431"/>
            <a:ext cx="136178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3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 SemiLight Condensed" panose="020B0502040204020203" pitchFamily="34" charset="0"/>
                <a:ea typeface="+mn-ea"/>
                <a:cs typeface="+mn-cs"/>
              </a:rPr>
              <a:t> </a:t>
            </a:r>
            <a:r>
              <a:rPr lang="ru-RU" sz="2800" dirty="0">
                <a:latin typeface="Bahnschrift SemiLight Condensed" panose="020B0502040204020203" pitchFamily="34" charset="0"/>
              </a:rPr>
              <a:t>ТУР</a:t>
            </a:r>
          </a:p>
        </p:txBody>
      </p:sp>
      <p:cxnSp>
        <p:nvCxnSpPr>
          <p:cNvPr id="55" name="Прямая соединительная линия 54">
            <a:extLst>
              <a:ext uri="{FF2B5EF4-FFF2-40B4-BE49-F238E27FC236}">
                <a16:creationId xmlns:a16="http://schemas.microsoft.com/office/drawing/2014/main" id="{1B849A48-B610-49E0-9773-0C2FF6907562}"/>
              </a:ext>
            </a:extLst>
          </p:cNvPr>
          <p:cNvCxnSpPr>
            <a:cxnSpLocks/>
          </p:cNvCxnSpPr>
          <p:nvPr/>
        </p:nvCxnSpPr>
        <p:spPr>
          <a:xfrm flipV="1">
            <a:off x="8437538" y="2098752"/>
            <a:ext cx="0" cy="177792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>
            <a:extLst>
              <a:ext uri="{FF2B5EF4-FFF2-40B4-BE49-F238E27FC236}">
                <a16:creationId xmlns:a16="http://schemas.microsoft.com/office/drawing/2014/main" id="{0A9BED6D-E030-4CEA-9DCB-F2F666B98DF3}"/>
              </a:ext>
            </a:extLst>
          </p:cNvPr>
          <p:cNvCxnSpPr>
            <a:cxnSpLocks/>
          </p:cNvCxnSpPr>
          <p:nvPr/>
        </p:nvCxnSpPr>
        <p:spPr>
          <a:xfrm flipV="1">
            <a:off x="8875663" y="4533295"/>
            <a:ext cx="21975" cy="125819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7" name="Волна 56">
            <a:extLst>
              <a:ext uri="{FF2B5EF4-FFF2-40B4-BE49-F238E27FC236}">
                <a16:creationId xmlns:a16="http://schemas.microsoft.com/office/drawing/2014/main" id="{4919B8E8-2A0F-4D3E-BC7B-F49A44B078BE}"/>
              </a:ext>
            </a:extLst>
          </p:cNvPr>
          <p:cNvSpPr/>
          <p:nvPr/>
        </p:nvSpPr>
        <p:spPr>
          <a:xfrm flipH="1" flipV="1">
            <a:off x="8892359" y="4051913"/>
            <a:ext cx="1648095" cy="990751"/>
          </a:xfrm>
          <a:prstGeom prst="wave">
            <a:avLst>
              <a:gd name="adj1" fmla="val 3846"/>
              <a:gd name="adj2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13E2C3F2-28C1-4C10-8260-8D567AB75E4C}"/>
              </a:ext>
            </a:extLst>
          </p:cNvPr>
          <p:cNvSpPr txBox="1"/>
          <p:nvPr/>
        </p:nvSpPr>
        <p:spPr>
          <a:xfrm>
            <a:off x="9220758" y="3971821"/>
            <a:ext cx="152781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4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  <a:r>
              <a:rPr lang="ru-RU" sz="2800" dirty="0">
                <a:latin typeface="Bahnschrift SemiLight Condensed" panose="020B0502040204020203" pitchFamily="34" charset="0"/>
              </a:rPr>
              <a:t>ТУР</a:t>
            </a:r>
          </a:p>
        </p:txBody>
      </p:sp>
      <p:sp>
        <p:nvSpPr>
          <p:cNvPr id="59" name="Заголовок 1">
            <a:extLst>
              <a:ext uri="{FF2B5EF4-FFF2-40B4-BE49-F238E27FC236}">
                <a16:creationId xmlns:a16="http://schemas.microsoft.com/office/drawing/2014/main" id="{575C4FA7-5063-4B34-8DEA-7C0008C4C011}"/>
              </a:ext>
            </a:extLst>
          </p:cNvPr>
          <p:cNvSpPr txBox="1">
            <a:spLocks/>
          </p:cNvSpPr>
          <p:nvPr/>
        </p:nvSpPr>
        <p:spPr>
          <a:xfrm>
            <a:off x="8916365" y="4519498"/>
            <a:ext cx="1648096" cy="5123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400" dirty="0">
                <a:latin typeface="Century Gothic" panose="020B0502020202020204" pitchFamily="34" charset="0"/>
                <a:ea typeface="+mn-ea"/>
                <a:cs typeface="+mn-cs"/>
              </a:rPr>
              <a:t>Суперфинал</a:t>
            </a:r>
          </a:p>
        </p:txBody>
      </p:sp>
      <p:grpSp>
        <p:nvGrpSpPr>
          <p:cNvPr id="22" name="Рисунок 74" descr="Выполнить со сплошной заливкой">
            <a:extLst>
              <a:ext uri="{FF2B5EF4-FFF2-40B4-BE49-F238E27FC236}">
                <a16:creationId xmlns:a16="http://schemas.microsoft.com/office/drawing/2014/main" id="{2CB6DFFE-BF9F-4C87-9C24-575951C341D7}"/>
              </a:ext>
            </a:extLst>
          </p:cNvPr>
          <p:cNvGrpSpPr/>
          <p:nvPr/>
        </p:nvGrpSpPr>
        <p:grpSpPr>
          <a:xfrm>
            <a:off x="2515256" y="3152381"/>
            <a:ext cx="653712" cy="744434"/>
            <a:chOff x="2515256" y="3152381"/>
            <a:chExt cx="653712" cy="744434"/>
          </a:xfrm>
          <a:solidFill>
            <a:srgbClr val="000000"/>
          </a:solidFill>
        </p:grpSpPr>
        <p:sp>
          <p:nvSpPr>
            <p:cNvPr id="29" name="Полилиния: фигура 28">
              <a:extLst>
                <a:ext uri="{FF2B5EF4-FFF2-40B4-BE49-F238E27FC236}">
                  <a16:creationId xmlns:a16="http://schemas.microsoft.com/office/drawing/2014/main" id="{5C051758-2242-43CA-8CD4-C9CA9D98D9FC}"/>
                </a:ext>
              </a:extLst>
            </p:cNvPr>
            <p:cNvSpPr/>
            <p:nvPr/>
          </p:nvSpPr>
          <p:spPr>
            <a:xfrm>
              <a:off x="2913442" y="3152381"/>
              <a:ext cx="138499" cy="138499"/>
            </a:xfrm>
            <a:custGeom>
              <a:avLst/>
              <a:gdLst>
                <a:gd name="connsiteX0" fmla="*/ 138499 w 138499"/>
                <a:gd name="connsiteY0" fmla="*/ 69250 h 138499"/>
                <a:gd name="connsiteX1" fmla="*/ 69250 w 138499"/>
                <a:gd name="connsiteY1" fmla="*/ 138500 h 138499"/>
                <a:gd name="connsiteX2" fmla="*/ 0 w 138499"/>
                <a:gd name="connsiteY2" fmla="*/ 69250 h 138499"/>
                <a:gd name="connsiteX3" fmla="*/ 69250 w 138499"/>
                <a:gd name="connsiteY3" fmla="*/ 0 h 138499"/>
                <a:gd name="connsiteX4" fmla="*/ 138499 w 138499"/>
                <a:gd name="connsiteY4" fmla="*/ 69250 h 138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499" h="138499">
                  <a:moveTo>
                    <a:pt x="138499" y="69250"/>
                  </a:moveTo>
                  <a:cubicBezTo>
                    <a:pt x="138499" y="107495"/>
                    <a:pt x="107495" y="138500"/>
                    <a:pt x="69250" y="138500"/>
                  </a:cubicBezTo>
                  <a:cubicBezTo>
                    <a:pt x="31004" y="138500"/>
                    <a:pt x="0" y="107495"/>
                    <a:pt x="0" y="69250"/>
                  </a:cubicBezTo>
                  <a:cubicBezTo>
                    <a:pt x="0" y="31004"/>
                    <a:pt x="31004" y="0"/>
                    <a:pt x="69250" y="0"/>
                  </a:cubicBezTo>
                  <a:cubicBezTo>
                    <a:pt x="107495" y="0"/>
                    <a:pt x="138499" y="31004"/>
                    <a:pt x="138499" y="69250"/>
                  </a:cubicBezTo>
                  <a:close/>
                </a:path>
              </a:pathLst>
            </a:custGeom>
            <a:solidFill>
              <a:srgbClr val="000000"/>
            </a:solidFill>
            <a:ln w="86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31" name="Полилиния: фигура 30">
              <a:extLst>
                <a:ext uri="{FF2B5EF4-FFF2-40B4-BE49-F238E27FC236}">
                  <a16:creationId xmlns:a16="http://schemas.microsoft.com/office/drawing/2014/main" id="{F42ED718-3FD0-49CF-AF53-58356486E5DD}"/>
                </a:ext>
              </a:extLst>
            </p:cNvPr>
            <p:cNvSpPr/>
            <p:nvPr/>
          </p:nvSpPr>
          <p:spPr>
            <a:xfrm>
              <a:off x="2515256" y="3299536"/>
              <a:ext cx="653712" cy="597279"/>
            </a:xfrm>
            <a:custGeom>
              <a:avLst/>
              <a:gdLst>
                <a:gd name="connsiteX0" fmla="*/ 635366 w 653712"/>
                <a:gd name="connsiteY0" fmla="*/ 17312 h 597279"/>
                <a:gd name="connsiteX1" fmla="*/ 588623 w 653712"/>
                <a:gd name="connsiteY1" fmla="*/ 32028 h 597279"/>
                <a:gd name="connsiteX2" fmla="*/ 558326 w 653712"/>
                <a:gd name="connsiteY2" fmla="*/ 89159 h 597279"/>
                <a:gd name="connsiteX3" fmla="*/ 425020 w 653712"/>
                <a:gd name="connsiteY3" fmla="*/ 5194 h 597279"/>
                <a:gd name="connsiteX4" fmla="*/ 406842 w 653712"/>
                <a:gd name="connsiteY4" fmla="*/ 0 h 597279"/>
                <a:gd name="connsiteX5" fmla="*/ 259687 w 653712"/>
                <a:gd name="connsiteY5" fmla="*/ 0 h 597279"/>
                <a:gd name="connsiteX6" fmla="*/ 229390 w 653712"/>
                <a:gd name="connsiteY6" fmla="*/ 18178 h 597279"/>
                <a:gd name="connsiteX7" fmla="*/ 173124 w 653712"/>
                <a:gd name="connsiteY7" fmla="*/ 122053 h 597279"/>
                <a:gd name="connsiteX8" fmla="*/ 186974 w 653712"/>
                <a:gd name="connsiteY8" fmla="*/ 168796 h 597279"/>
                <a:gd name="connsiteX9" fmla="*/ 203421 w 653712"/>
                <a:gd name="connsiteY9" fmla="*/ 173124 h 597279"/>
                <a:gd name="connsiteX10" fmla="*/ 233718 w 653712"/>
                <a:gd name="connsiteY10" fmla="*/ 154946 h 597279"/>
                <a:gd name="connsiteX11" fmla="*/ 280461 w 653712"/>
                <a:gd name="connsiteY11" fmla="*/ 69250 h 597279"/>
                <a:gd name="connsiteX12" fmla="*/ 331533 w 653712"/>
                <a:gd name="connsiteY12" fmla="*/ 69250 h 597279"/>
                <a:gd name="connsiteX13" fmla="*/ 178318 w 653712"/>
                <a:gd name="connsiteY13" fmla="*/ 354905 h 597279"/>
                <a:gd name="connsiteX14" fmla="*/ 34625 w 653712"/>
                <a:gd name="connsiteY14" fmla="*/ 354905 h 597279"/>
                <a:gd name="connsiteX15" fmla="*/ 0 w 653712"/>
                <a:gd name="connsiteY15" fmla="*/ 389530 h 597279"/>
                <a:gd name="connsiteX16" fmla="*/ 34625 w 653712"/>
                <a:gd name="connsiteY16" fmla="*/ 424155 h 597279"/>
                <a:gd name="connsiteX17" fmla="*/ 199093 w 653712"/>
                <a:gd name="connsiteY17" fmla="*/ 424155 h 597279"/>
                <a:gd name="connsiteX18" fmla="*/ 229390 w 653712"/>
                <a:gd name="connsiteY18" fmla="*/ 405977 h 597279"/>
                <a:gd name="connsiteX19" fmla="*/ 289983 w 653712"/>
                <a:gd name="connsiteY19" fmla="*/ 294311 h 597279"/>
                <a:gd name="connsiteX20" fmla="*/ 389530 w 653712"/>
                <a:gd name="connsiteY20" fmla="*/ 386933 h 597279"/>
                <a:gd name="connsiteX21" fmla="*/ 381739 w 653712"/>
                <a:gd name="connsiteY21" fmla="*/ 560923 h 597279"/>
                <a:gd name="connsiteX22" fmla="*/ 413767 w 653712"/>
                <a:gd name="connsiteY22" fmla="*/ 597279 h 597279"/>
                <a:gd name="connsiteX23" fmla="*/ 415499 w 653712"/>
                <a:gd name="connsiteY23" fmla="*/ 597279 h 597279"/>
                <a:gd name="connsiteX24" fmla="*/ 450123 w 653712"/>
                <a:gd name="connsiteY24" fmla="*/ 564385 h 597279"/>
                <a:gd name="connsiteX25" fmla="*/ 458780 w 653712"/>
                <a:gd name="connsiteY25" fmla="*/ 373949 h 597279"/>
                <a:gd name="connsiteX26" fmla="*/ 447527 w 653712"/>
                <a:gd name="connsiteY26" fmla="*/ 347114 h 597279"/>
                <a:gd name="connsiteX27" fmla="*/ 363561 w 653712"/>
                <a:gd name="connsiteY27" fmla="*/ 269208 h 597279"/>
                <a:gd name="connsiteX28" fmla="*/ 451855 w 653712"/>
                <a:gd name="connsiteY28" fmla="*/ 104740 h 597279"/>
                <a:gd name="connsiteX29" fmla="*/ 552267 w 653712"/>
                <a:gd name="connsiteY29" fmla="*/ 167931 h 597279"/>
                <a:gd name="connsiteX30" fmla="*/ 579967 w 653712"/>
                <a:gd name="connsiteY30" fmla="*/ 172259 h 597279"/>
                <a:gd name="connsiteX31" fmla="*/ 601607 w 653712"/>
                <a:gd name="connsiteY31" fmla="*/ 154946 h 597279"/>
                <a:gd name="connsiteX32" fmla="*/ 649216 w 653712"/>
                <a:gd name="connsiteY32" fmla="*/ 64056 h 597279"/>
                <a:gd name="connsiteX33" fmla="*/ 635366 w 653712"/>
                <a:gd name="connsiteY33" fmla="*/ 17312 h 597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653712" h="597279">
                  <a:moveTo>
                    <a:pt x="635366" y="17312"/>
                  </a:moveTo>
                  <a:cubicBezTo>
                    <a:pt x="618054" y="8656"/>
                    <a:pt x="597279" y="14716"/>
                    <a:pt x="588623" y="32028"/>
                  </a:cubicBezTo>
                  <a:lnTo>
                    <a:pt x="558326" y="89159"/>
                  </a:lnTo>
                  <a:lnTo>
                    <a:pt x="425020" y="5194"/>
                  </a:lnTo>
                  <a:cubicBezTo>
                    <a:pt x="419827" y="1731"/>
                    <a:pt x="413767" y="0"/>
                    <a:pt x="406842" y="0"/>
                  </a:cubicBezTo>
                  <a:lnTo>
                    <a:pt x="259687" y="0"/>
                  </a:lnTo>
                  <a:cubicBezTo>
                    <a:pt x="246702" y="0"/>
                    <a:pt x="235449" y="6925"/>
                    <a:pt x="229390" y="18178"/>
                  </a:cubicBezTo>
                  <a:lnTo>
                    <a:pt x="173124" y="122053"/>
                  </a:lnTo>
                  <a:cubicBezTo>
                    <a:pt x="163603" y="138500"/>
                    <a:pt x="170528" y="160140"/>
                    <a:pt x="186974" y="168796"/>
                  </a:cubicBezTo>
                  <a:cubicBezTo>
                    <a:pt x="192168" y="171393"/>
                    <a:pt x="198227" y="173124"/>
                    <a:pt x="203421" y="173124"/>
                  </a:cubicBezTo>
                  <a:cubicBezTo>
                    <a:pt x="215540" y="173124"/>
                    <a:pt x="227659" y="166199"/>
                    <a:pt x="233718" y="154946"/>
                  </a:cubicBezTo>
                  <a:lnTo>
                    <a:pt x="280461" y="69250"/>
                  </a:lnTo>
                  <a:lnTo>
                    <a:pt x="331533" y="69250"/>
                  </a:lnTo>
                  <a:lnTo>
                    <a:pt x="178318" y="354905"/>
                  </a:lnTo>
                  <a:lnTo>
                    <a:pt x="34625" y="354905"/>
                  </a:lnTo>
                  <a:cubicBezTo>
                    <a:pt x="15581" y="354905"/>
                    <a:pt x="0" y="370486"/>
                    <a:pt x="0" y="389530"/>
                  </a:cubicBezTo>
                  <a:cubicBezTo>
                    <a:pt x="0" y="408574"/>
                    <a:pt x="15581" y="424155"/>
                    <a:pt x="34625" y="424155"/>
                  </a:cubicBezTo>
                  <a:lnTo>
                    <a:pt x="199093" y="424155"/>
                  </a:lnTo>
                  <a:cubicBezTo>
                    <a:pt x="212077" y="424155"/>
                    <a:pt x="223330" y="417230"/>
                    <a:pt x="229390" y="405977"/>
                  </a:cubicBezTo>
                  <a:lnTo>
                    <a:pt x="289983" y="294311"/>
                  </a:lnTo>
                  <a:lnTo>
                    <a:pt x="389530" y="386933"/>
                  </a:lnTo>
                  <a:lnTo>
                    <a:pt x="381739" y="560923"/>
                  </a:lnTo>
                  <a:cubicBezTo>
                    <a:pt x="380008" y="579967"/>
                    <a:pt x="394724" y="596414"/>
                    <a:pt x="413767" y="597279"/>
                  </a:cubicBezTo>
                  <a:cubicBezTo>
                    <a:pt x="414633" y="597279"/>
                    <a:pt x="414633" y="597279"/>
                    <a:pt x="415499" y="597279"/>
                  </a:cubicBezTo>
                  <a:cubicBezTo>
                    <a:pt x="433677" y="597279"/>
                    <a:pt x="449258" y="582564"/>
                    <a:pt x="450123" y="564385"/>
                  </a:cubicBezTo>
                  <a:lnTo>
                    <a:pt x="458780" y="373949"/>
                  </a:lnTo>
                  <a:cubicBezTo>
                    <a:pt x="459645" y="363561"/>
                    <a:pt x="455317" y="354039"/>
                    <a:pt x="447527" y="347114"/>
                  </a:cubicBezTo>
                  <a:lnTo>
                    <a:pt x="363561" y="269208"/>
                  </a:lnTo>
                  <a:lnTo>
                    <a:pt x="451855" y="104740"/>
                  </a:lnTo>
                  <a:lnTo>
                    <a:pt x="552267" y="167931"/>
                  </a:lnTo>
                  <a:cubicBezTo>
                    <a:pt x="560057" y="173124"/>
                    <a:pt x="570445" y="174856"/>
                    <a:pt x="579967" y="172259"/>
                  </a:cubicBezTo>
                  <a:cubicBezTo>
                    <a:pt x="589489" y="169662"/>
                    <a:pt x="597279" y="163603"/>
                    <a:pt x="601607" y="154946"/>
                  </a:cubicBezTo>
                  <a:lnTo>
                    <a:pt x="649216" y="64056"/>
                  </a:lnTo>
                  <a:cubicBezTo>
                    <a:pt x="658738" y="47609"/>
                    <a:pt x="652679" y="26834"/>
                    <a:pt x="635366" y="17312"/>
                  </a:cubicBezTo>
                  <a:close/>
                </a:path>
              </a:pathLst>
            </a:custGeom>
            <a:solidFill>
              <a:srgbClr val="000000"/>
            </a:solidFill>
            <a:ln w="863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sp>
        <p:nvSpPr>
          <p:cNvPr id="76" name="TextBox 75">
            <a:extLst>
              <a:ext uri="{FF2B5EF4-FFF2-40B4-BE49-F238E27FC236}">
                <a16:creationId xmlns:a16="http://schemas.microsoft.com/office/drawing/2014/main" id="{DAAD9EFF-C423-4207-B724-523BAF17E2E7}"/>
              </a:ext>
            </a:extLst>
          </p:cNvPr>
          <p:cNvSpPr txBox="1"/>
          <p:nvPr/>
        </p:nvSpPr>
        <p:spPr>
          <a:xfrm>
            <a:off x="3268344" y="3053134"/>
            <a:ext cx="112714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latin typeface="Century Gothic" panose="020B0502020202020204" pitchFamily="34" charset="0"/>
                <a:ea typeface="+mn-ea"/>
                <a:cs typeface="+mn-cs"/>
              </a:rPr>
              <a:t>Февраль-март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BF3C5835-2FFB-42D4-9DF8-1FAB95C56487}"/>
              </a:ext>
            </a:extLst>
          </p:cNvPr>
          <p:cNvSpPr txBox="1"/>
          <p:nvPr/>
        </p:nvSpPr>
        <p:spPr>
          <a:xfrm>
            <a:off x="3988693" y="5158457"/>
            <a:ext cx="112714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latin typeface="Century Gothic" panose="020B0502020202020204" pitchFamily="34" charset="0"/>
                <a:ea typeface="+mn-ea"/>
                <a:cs typeface="+mn-cs"/>
              </a:rPr>
              <a:t>Апрель-май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6ACA0065-3FC7-49FF-A340-EA6B66804B5B}"/>
              </a:ext>
            </a:extLst>
          </p:cNvPr>
          <p:cNvSpPr txBox="1"/>
          <p:nvPr/>
        </p:nvSpPr>
        <p:spPr>
          <a:xfrm>
            <a:off x="8258124" y="3201055"/>
            <a:ext cx="107434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Century Gothic" panose="020B0502020202020204" pitchFamily="34" charset="0"/>
                <a:ea typeface="+mn-ea"/>
                <a:cs typeface="+mn-cs"/>
              </a:rPr>
              <a:t>Июль-август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7C4AD610-3F4D-4BE4-9BBB-9C63FDCD9B21}"/>
              </a:ext>
            </a:extLst>
          </p:cNvPr>
          <p:cNvSpPr txBox="1"/>
          <p:nvPr/>
        </p:nvSpPr>
        <p:spPr>
          <a:xfrm>
            <a:off x="7989807" y="5134422"/>
            <a:ext cx="12655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latin typeface="Century Gothic" panose="020B0502020202020204" pitchFamily="34" charset="0"/>
              </a:rPr>
              <a:t>О</a:t>
            </a:r>
            <a:r>
              <a:rPr lang="ru-RU" sz="1400" dirty="0">
                <a:latin typeface="Century Gothic" panose="020B0502020202020204" pitchFamily="34" charset="0"/>
                <a:ea typeface="+mn-ea"/>
                <a:cs typeface="+mn-cs"/>
              </a:rPr>
              <a:t>ктябрь-ноябрь</a:t>
            </a:r>
          </a:p>
        </p:txBody>
      </p:sp>
      <p:sp>
        <p:nvSpPr>
          <p:cNvPr id="41" name="Блок-схема: ручное управление 2">
            <a:extLst>
              <a:ext uri="{FF2B5EF4-FFF2-40B4-BE49-F238E27FC236}">
                <a16:creationId xmlns:a16="http://schemas.microsoft.com/office/drawing/2014/main" id="{BA2922CE-3BAA-4E7D-B552-7AE8720A58EC}"/>
              </a:ext>
            </a:extLst>
          </p:cNvPr>
          <p:cNvSpPr/>
          <p:nvPr/>
        </p:nvSpPr>
        <p:spPr>
          <a:xfrm>
            <a:off x="-278015" y="-249003"/>
            <a:ext cx="4555268" cy="2315745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7326 w 10000"/>
              <a:gd name="connsiteY2" fmla="*/ 7621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1213"/>
              <a:gd name="connsiteY0" fmla="*/ 0 h 10000"/>
              <a:gd name="connsiteX1" fmla="*/ 10000 w 11213"/>
              <a:gd name="connsiteY1" fmla="*/ 0 h 10000"/>
              <a:gd name="connsiteX2" fmla="*/ 7326 w 11213"/>
              <a:gd name="connsiteY2" fmla="*/ 7621 h 10000"/>
              <a:gd name="connsiteX3" fmla="*/ 2000 w 11213"/>
              <a:gd name="connsiteY3" fmla="*/ 10000 h 10000"/>
              <a:gd name="connsiteX4" fmla="*/ 0 w 11213"/>
              <a:gd name="connsiteY4" fmla="*/ 0 h 10000"/>
              <a:gd name="connsiteX0" fmla="*/ 0 w 11213"/>
              <a:gd name="connsiteY0" fmla="*/ 0 h 10499"/>
              <a:gd name="connsiteX1" fmla="*/ 10000 w 11213"/>
              <a:gd name="connsiteY1" fmla="*/ 0 h 10499"/>
              <a:gd name="connsiteX2" fmla="*/ 7326 w 11213"/>
              <a:gd name="connsiteY2" fmla="*/ 7621 h 10499"/>
              <a:gd name="connsiteX3" fmla="*/ 2000 w 11213"/>
              <a:gd name="connsiteY3" fmla="*/ 10000 h 10499"/>
              <a:gd name="connsiteX4" fmla="*/ 0 w 11213"/>
              <a:gd name="connsiteY4" fmla="*/ 0 h 10499"/>
              <a:gd name="connsiteX0" fmla="*/ 0 w 10714"/>
              <a:gd name="connsiteY0" fmla="*/ 0 h 10499"/>
              <a:gd name="connsiteX1" fmla="*/ 10000 w 10714"/>
              <a:gd name="connsiteY1" fmla="*/ 0 h 10499"/>
              <a:gd name="connsiteX2" fmla="*/ 9778 w 10714"/>
              <a:gd name="connsiteY2" fmla="*/ 6557 h 10499"/>
              <a:gd name="connsiteX3" fmla="*/ 7326 w 10714"/>
              <a:gd name="connsiteY3" fmla="*/ 7621 h 10499"/>
              <a:gd name="connsiteX4" fmla="*/ 2000 w 10714"/>
              <a:gd name="connsiteY4" fmla="*/ 10000 h 10499"/>
              <a:gd name="connsiteX5" fmla="*/ 0 w 10714"/>
              <a:gd name="connsiteY5" fmla="*/ 0 h 10499"/>
              <a:gd name="connsiteX0" fmla="*/ 0 w 10423"/>
              <a:gd name="connsiteY0" fmla="*/ 0 h 10499"/>
              <a:gd name="connsiteX1" fmla="*/ 10000 w 10423"/>
              <a:gd name="connsiteY1" fmla="*/ 0 h 10499"/>
              <a:gd name="connsiteX2" fmla="*/ 9778 w 10423"/>
              <a:gd name="connsiteY2" fmla="*/ 6557 h 10499"/>
              <a:gd name="connsiteX3" fmla="*/ 7326 w 10423"/>
              <a:gd name="connsiteY3" fmla="*/ 7621 h 10499"/>
              <a:gd name="connsiteX4" fmla="*/ 2000 w 10423"/>
              <a:gd name="connsiteY4" fmla="*/ 10000 h 10499"/>
              <a:gd name="connsiteX5" fmla="*/ 0 w 10423"/>
              <a:gd name="connsiteY5" fmla="*/ 0 h 10499"/>
              <a:gd name="connsiteX0" fmla="*/ 0 w 10423"/>
              <a:gd name="connsiteY0" fmla="*/ 0 h 10136"/>
              <a:gd name="connsiteX1" fmla="*/ 10000 w 10423"/>
              <a:gd name="connsiteY1" fmla="*/ 0 h 10136"/>
              <a:gd name="connsiteX2" fmla="*/ 9778 w 10423"/>
              <a:gd name="connsiteY2" fmla="*/ 6557 h 10136"/>
              <a:gd name="connsiteX3" fmla="*/ 5528 w 10423"/>
              <a:gd name="connsiteY3" fmla="*/ 6955 h 10136"/>
              <a:gd name="connsiteX4" fmla="*/ 2000 w 10423"/>
              <a:gd name="connsiteY4" fmla="*/ 10000 h 10136"/>
              <a:gd name="connsiteX5" fmla="*/ 0 w 10423"/>
              <a:gd name="connsiteY5" fmla="*/ 0 h 10136"/>
              <a:gd name="connsiteX0" fmla="*/ 1784 w 12207"/>
              <a:gd name="connsiteY0" fmla="*/ 0 h 9221"/>
              <a:gd name="connsiteX1" fmla="*/ 11784 w 12207"/>
              <a:gd name="connsiteY1" fmla="*/ 0 h 9221"/>
              <a:gd name="connsiteX2" fmla="*/ 11562 w 12207"/>
              <a:gd name="connsiteY2" fmla="*/ 6557 h 9221"/>
              <a:gd name="connsiteX3" fmla="*/ 7312 w 12207"/>
              <a:gd name="connsiteY3" fmla="*/ 6955 h 9221"/>
              <a:gd name="connsiteX4" fmla="*/ 0 w 12207"/>
              <a:gd name="connsiteY4" fmla="*/ 7431 h 9221"/>
              <a:gd name="connsiteX5" fmla="*/ 1784 w 12207"/>
              <a:gd name="connsiteY5" fmla="*/ 0 h 9221"/>
              <a:gd name="connsiteX0" fmla="*/ 1461 w 9906"/>
              <a:gd name="connsiteY0" fmla="*/ 0 h 10000"/>
              <a:gd name="connsiteX1" fmla="*/ 9653 w 9906"/>
              <a:gd name="connsiteY1" fmla="*/ 0 h 10000"/>
              <a:gd name="connsiteX2" fmla="*/ 8275 w 9906"/>
              <a:gd name="connsiteY2" fmla="*/ 6492 h 10000"/>
              <a:gd name="connsiteX3" fmla="*/ 5990 w 9906"/>
              <a:gd name="connsiteY3" fmla="*/ 7543 h 10000"/>
              <a:gd name="connsiteX4" fmla="*/ 0 w 9906"/>
              <a:gd name="connsiteY4" fmla="*/ 8059 h 10000"/>
              <a:gd name="connsiteX5" fmla="*/ 1461 w 9906"/>
              <a:gd name="connsiteY5" fmla="*/ 0 h 10000"/>
              <a:gd name="connsiteX0" fmla="*/ 1475 w 10637"/>
              <a:gd name="connsiteY0" fmla="*/ 0 h 10000"/>
              <a:gd name="connsiteX1" fmla="*/ 9745 w 10637"/>
              <a:gd name="connsiteY1" fmla="*/ 0 h 10000"/>
              <a:gd name="connsiteX2" fmla="*/ 8354 w 10637"/>
              <a:gd name="connsiteY2" fmla="*/ 6492 h 10000"/>
              <a:gd name="connsiteX3" fmla="*/ 6047 w 10637"/>
              <a:gd name="connsiteY3" fmla="*/ 7543 h 10000"/>
              <a:gd name="connsiteX4" fmla="*/ 0 w 10637"/>
              <a:gd name="connsiteY4" fmla="*/ 8059 h 10000"/>
              <a:gd name="connsiteX5" fmla="*/ 1475 w 10637"/>
              <a:gd name="connsiteY5" fmla="*/ 0 h 10000"/>
              <a:gd name="connsiteX0" fmla="*/ 1475 w 10637"/>
              <a:gd name="connsiteY0" fmla="*/ 0 h 10352"/>
              <a:gd name="connsiteX1" fmla="*/ 9745 w 10637"/>
              <a:gd name="connsiteY1" fmla="*/ 0 h 10352"/>
              <a:gd name="connsiteX2" fmla="*/ 8354 w 10637"/>
              <a:gd name="connsiteY2" fmla="*/ 6492 h 10352"/>
              <a:gd name="connsiteX3" fmla="*/ 4777 w 10637"/>
              <a:gd name="connsiteY3" fmla="*/ 8007 h 10352"/>
              <a:gd name="connsiteX4" fmla="*/ 0 w 10637"/>
              <a:gd name="connsiteY4" fmla="*/ 8059 h 10352"/>
              <a:gd name="connsiteX5" fmla="*/ 1475 w 10637"/>
              <a:gd name="connsiteY5" fmla="*/ 0 h 10352"/>
              <a:gd name="connsiteX0" fmla="*/ 1475 w 10513"/>
              <a:gd name="connsiteY0" fmla="*/ 0 h 10352"/>
              <a:gd name="connsiteX1" fmla="*/ 9745 w 10513"/>
              <a:gd name="connsiteY1" fmla="*/ 0 h 10352"/>
              <a:gd name="connsiteX2" fmla="*/ 8013 w 10513"/>
              <a:gd name="connsiteY2" fmla="*/ 6956 h 10352"/>
              <a:gd name="connsiteX3" fmla="*/ 4777 w 10513"/>
              <a:gd name="connsiteY3" fmla="*/ 8007 h 10352"/>
              <a:gd name="connsiteX4" fmla="*/ 0 w 10513"/>
              <a:gd name="connsiteY4" fmla="*/ 8059 h 10352"/>
              <a:gd name="connsiteX5" fmla="*/ 1475 w 10513"/>
              <a:gd name="connsiteY5" fmla="*/ 0 h 10352"/>
              <a:gd name="connsiteX0" fmla="*/ 1475 w 10513"/>
              <a:gd name="connsiteY0" fmla="*/ 0 h 10352"/>
              <a:gd name="connsiteX1" fmla="*/ 9745 w 10513"/>
              <a:gd name="connsiteY1" fmla="*/ 0 h 10352"/>
              <a:gd name="connsiteX2" fmla="*/ 8013 w 10513"/>
              <a:gd name="connsiteY2" fmla="*/ 6956 h 10352"/>
              <a:gd name="connsiteX3" fmla="*/ 4777 w 10513"/>
              <a:gd name="connsiteY3" fmla="*/ 8007 h 10352"/>
              <a:gd name="connsiteX4" fmla="*/ 0 w 10513"/>
              <a:gd name="connsiteY4" fmla="*/ 8059 h 10352"/>
              <a:gd name="connsiteX5" fmla="*/ 1475 w 10513"/>
              <a:gd name="connsiteY5" fmla="*/ 0 h 10352"/>
              <a:gd name="connsiteX0" fmla="*/ 1475 w 10427"/>
              <a:gd name="connsiteY0" fmla="*/ 0 h 10352"/>
              <a:gd name="connsiteX1" fmla="*/ 9745 w 10427"/>
              <a:gd name="connsiteY1" fmla="*/ 0 h 10352"/>
              <a:gd name="connsiteX2" fmla="*/ 7734 w 10427"/>
              <a:gd name="connsiteY2" fmla="*/ 5047 h 10352"/>
              <a:gd name="connsiteX3" fmla="*/ 4777 w 10427"/>
              <a:gd name="connsiteY3" fmla="*/ 8007 h 10352"/>
              <a:gd name="connsiteX4" fmla="*/ 0 w 10427"/>
              <a:gd name="connsiteY4" fmla="*/ 8059 h 10352"/>
              <a:gd name="connsiteX5" fmla="*/ 1475 w 10427"/>
              <a:gd name="connsiteY5" fmla="*/ 0 h 10352"/>
              <a:gd name="connsiteX0" fmla="*/ 1475 w 10299"/>
              <a:gd name="connsiteY0" fmla="*/ 0 h 10352"/>
              <a:gd name="connsiteX1" fmla="*/ 9745 w 10299"/>
              <a:gd name="connsiteY1" fmla="*/ 0 h 10352"/>
              <a:gd name="connsiteX2" fmla="*/ 7734 w 10299"/>
              <a:gd name="connsiteY2" fmla="*/ 5047 h 10352"/>
              <a:gd name="connsiteX3" fmla="*/ 4777 w 10299"/>
              <a:gd name="connsiteY3" fmla="*/ 8007 h 10352"/>
              <a:gd name="connsiteX4" fmla="*/ 0 w 10299"/>
              <a:gd name="connsiteY4" fmla="*/ 8059 h 10352"/>
              <a:gd name="connsiteX5" fmla="*/ 1475 w 10299"/>
              <a:gd name="connsiteY5" fmla="*/ 0 h 10352"/>
              <a:gd name="connsiteX0" fmla="*/ 1475 w 10299"/>
              <a:gd name="connsiteY0" fmla="*/ 0 h 10352"/>
              <a:gd name="connsiteX1" fmla="*/ 9745 w 10299"/>
              <a:gd name="connsiteY1" fmla="*/ 0 h 10352"/>
              <a:gd name="connsiteX2" fmla="*/ 7734 w 10299"/>
              <a:gd name="connsiteY2" fmla="*/ 5047 h 10352"/>
              <a:gd name="connsiteX3" fmla="*/ 4777 w 10299"/>
              <a:gd name="connsiteY3" fmla="*/ 8007 h 10352"/>
              <a:gd name="connsiteX4" fmla="*/ 0 w 10299"/>
              <a:gd name="connsiteY4" fmla="*/ 8059 h 10352"/>
              <a:gd name="connsiteX5" fmla="*/ 1475 w 10299"/>
              <a:gd name="connsiteY5" fmla="*/ 0 h 10352"/>
              <a:gd name="connsiteX0" fmla="*/ 1475 w 10382"/>
              <a:gd name="connsiteY0" fmla="*/ 0 h 10352"/>
              <a:gd name="connsiteX1" fmla="*/ 9745 w 10382"/>
              <a:gd name="connsiteY1" fmla="*/ 0 h 10352"/>
              <a:gd name="connsiteX2" fmla="*/ 8075 w 10382"/>
              <a:gd name="connsiteY2" fmla="*/ 4583 h 10352"/>
              <a:gd name="connsiteX3" fmla="*/ 4777 w 10382"/>
              <a:gd name="connsiteY3" fmla="*/ 8007 h 10352"/>
              <a:gd name="connsiteX4" fmla="*/ 0 w 10382"/>
              <a:gd name="connsiteY4" fmla="*/ 8059 h 10352"/>
              <a:gd name="connsiteX5" fmla="*/ 1475 w 10382"/>
              <a:gd name="connsiteY5" fmla="*/ 0 h 10352"/>
              <a:gd name="connsiteX0" fmla="*/ 1475 w 10382"/>
              <a:gd name="connsiteY0" fmla="*/ 0 h 9846"/>
              <a:gd name="connsiteX1" fmla="*/ 9745 w 10382"/>
              <a:gd name="connsiteY1" fmla="*/ 0 h 9846"/>
              <a:gd name="connsiteX2" fmla="*/ 8075 w 10382"/>
              <a:gd name="connsiteY2" fmla="*/ 4583 h 9846"/>
              <a:gd name="connsiteX3" fmla="*/ 4405 w 10382"/>
              <a:gd name="connsiteY3" fmla="*/ 7336 h 9846"/>
              <a:gd name="connsiteX4" fmla="*/ 0 w 10382"/>
              <a:gd name="connsiteY4" fmla="*/ 8059 h 9846"/>
              <a:gd name="connsiteX5" fmla="*/ 1475 w 10382"/>
              <a:gd name="connsiteY5" fmla="*/ 0 h 9846"/>
              <a:gd name="connsiteX0" fmla="*/ 1302 w 9881"/>
              <a:gd name="connsiteY0" fmla="*/ 0 h 13006"/>
              <a:gd name="connsiteX1" fmla="*/ 9267 w 9881"/>
              <a:gd name="connsiteY1" fmla="*/ 0 h 13006"/>
              <a:gd name="connsiteX2" fmla="*/ 7659 w 9881"/>
              <a:gd name="connsiteY2" fmla="*/ 4655 h 13006"/>
              <a:gd name="connsiteX3" fmla="*/ 4124 w 9881"/>
              <a:gd name="connsiteY3" fmla="*/ 7451 h 13006"/>
              <a:gd name="connsiteX4" fmla="*/ 0 w 9881"/>
              <a:gd name="connsiteY4" fmla="*/ 13006 h 13006"/>
              <a:gd name="connsiteX5" fmla="*/ 1302 w 9881"/>
              <a:gd name="connsiteY5" fmla="*/ 0 h 13006"/>
              <a:gd name="connsiteX0" fmla="*/ 0 w 10071"/>
              <a:gd name="connsiteY0" fmla="*/ 282 h 10000"/>
              <a:gd name="connsiteX1" fmla="*/ 9450 w 10071"/>
              <a:gd name="connsiteY1" fmla="*/ 0 h 10000"/>
              <a:gd name="connsiteX2" fmla="*/ 7822 w 10071"/>
              <a:gd name="connsiteY2" fmla="*/ 3579 h 10000"/>
              <a:gd name="connsiteX3" fmla="*/ 4245 w 10071"/>
              <a:gd name="connsiteY3" fmla="*/ 5729 h 10000"/>
              <a:gd name="connsiteX4" fmla="*/ 71 w 10071"/>
              <a:gd name="connsiteY4" fmla="*/ 10000 h 10000"/>
              <a:gd name="connsiteX5" fmla="*/ 0 w 10071"/>
              <a:gd name="connsiteY5" fmla="*/ 282 h 10000"/>
              <a:gd name="connsiteX0" fmla="*/ 0 w 10101"/>
              <a:gd name="connsiteY0" fmla="*/ 161 h 10000"/>
              <a:gd name="connsiteX1" fmla="*/ 9480 w 10101"/>
              <a:gd name="connsiteY1" fmla="*/ 0 h 10000"/>
              <a:gd name="connsiteX2" fmla="*/ 7852 w 10101"/>
              <a:gd name="connsiteY2" fmla="*/ 3579 h 10000"/>
              <a:gd name="connsiteX3" fmla="*/ 4275 w 10101"/>
              <a:gd name="connsiteY3" fmla="*/ 5729 h 10000"/>
              <a:gd name="connsiteX4" fmla="*/ 101 w 10101"/>
              <a:gd name="connsiteY4" fmla="*/ 10000 h 10000"/>
              <a:gd name="connsiteX5" fmla="*/ 0 w 10101"/>
              <a:gd name="connsiteY5" fmla="*/ 16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101" h="10000">
                <a:moveTo>
                  <a:pt x="0" y="161"/>
                </a:moveTo>
                <a:lnTo>
                  <a:pt x="9480" y="0"/>
                </a:lnTo>
                <a:cubicBezTo>
                  <a:pt x="10697" y="851"/>
                  <a:pt x="10113" y="3028"/>
                  <a:pt x="7852" y="3579"/>
                </a:cubicBezTo>
                <a:cubicBezTo>
                  <a:pt x="7462" y="7394"/>
                  <a:pt x="5224" y="5169"/>
                  <a:pt x="4275" y="5729"/>
                </a:cubicBezTo>
                <a:cubicBezTo>
                  <a:pt x="3508" y="10146"/>
                  <a:pt x="1532" y="9329"/>
                  <a:pt x="101" y="10000"/>
                </a:cubicBezTo>
                <a:cubicBezTo>
                  <a:pt x="77" y="6761"/>
                  <a:pt x="24" y="3400"/>
                  <a:pt x="0" y="161"/>
                </a:cubicBezTo>
                <a:close/>
              </a:path>
            </a:pathLst>
          </a:custGeom>
          <a:solidFill>
            <a:schemeClr val="bg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Блок-схема: ручное управление 2">
            <a:extLst>
              <a:ext uri="{FF2B5EF4-FFF2-40B4-BE49-F238E27FC236}">
                <a16:creationId xmlns:a16="http://schemas.microsoft.com/office/drawing/2014/main" id="{21599082-D6B8-496E-A58F-2725996A0EFB}"/>
              </a:ext>
            </a:extLst>
          </p:cNvPr>
          <p:cNvSpPr/>
          <p:nvPr/>
        </p:nvSpPr>
        <p:spPr>
          <a:xfrm rot="10800000">
            <a:off x="8668937" y="725818"/>
            <a:ext cx="4055169" cy="1868784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7326 w 10000"/>
              <a:gd name="connsiteY2" fmla="*/ 7621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1213"/>
              <a:gd name="connsiteY0" fmla="*/ 0 h 10000"/>
              <a:gd name="connsiteX1" fmla="*/ 10000 w 11213"/>
              <a:gd name="connsiteY1" fmla="*/ 0 h 10000"/>
              <a:gd name="connsiteX2" fmla="*/ 7326 w 11213"/>
              <a:gd name="connsiteY2" fmla="*/ 7621 h 10000"/>
              <a:gd name="connsiteX3" fmla="*/ 2000 w 11213"/>
              <a:gd name="connsiteY3" fmla="*/ 10000 h 10000"/>
              <a:gd name="connsiteX4" fmla="*/ 0 w 11213"/>
              <a:gd name="connsiteY4" fmla="*/ 0 h 10000"/>
              <a:gd name="connsiteX0" fmla="*/ 0 w 11213"/>
              <a:gd name="connsiteY0" fmla="*/ 0 h 10499"/>
              <a:gd name="connsiteX1" fmla="*/ 10000 w 11213"/>
              <a:gd name="connsiteY1" fmla="*/ 0 h 10499"/>
              <a:gd name="connsiteX2" fmla="*/ 7326 w 11213"/>
              <a:gd name="connsiteY2" fmla="*/ 7621 h 10499"/>
              <a:gd name="connsiteX3" fmla="*/ 2000 w 11213"/>
              <a:gd name="connsiteY3" fmla="*/ 10000 h 10499"/>
              <a:gd name="connsiteX4" fmla="*/ 0 w 11213"/>
              <a:gd name="connsiteY4" fmla="*/ 0 h 10499"/>
              <a:gd name="connsiteX0" fmla="*/ 0 w 10714"/>
              <a:gd name="connsiteY0" fmla="*/ 0 h 10499"/>
              <a:gd name="connsiteX1" fmla="*/ 10000 w 10714"/>
              <a:gd name="connsiteY1" fmla="*/ 0 h 10499"/>
              <a:gd name="connsiteX2" fmla="*/ 9778 w 10714"/>
              <a:gd name="connsiteY2" fmla="*/ 6557 h 10499"/>
              <a:gd name="connsiteX3" fmla="*/ 7326 w 10714"/>
              <a:gd name="connsiteY3" fmla="*/ 7621 h 10499"/>
              <a:gd name="connsiteX4" fmla="*/ 2000 w 10714"/>
              <a:gd name="connsiteY4" fmla="*/ 10000 h 10499"/>
              <a:gd name="connsiteX5" fmla="*/ 0 w 10714"/>
              <a:gd name="connsiteY5" fmla="*/ 0 h 10499"/>
              <a:gd name="connsiteX0" fmla="*/ 0 w 10423"/>
              <a:gd name="connsiteY0" fmla="*/ 0 h 10499"/>
              <a:gd name="connsiteX1" fmla="*/ 10000 w 10423"/>
              <a:gd name="connsiteY1" fmla="*/ 0 h 10499"/>
              <a:gd name="connsiteX2" fmla="*/ 9778 w 10423"/>
              <a:gd name="connsiteY2" fmla="*/ 6557 h 10499"/>
              <a:gd name="connsiteX3" fmla="*/ 7326 w 10423"/>
              <a:gd name="connsiteY3" fmla="*/ 7621 h 10499"/>
              <a:gd name="connsiteX4" fmla="*/ 2000 w 10423"/>
              <a:gd name="connsiteY4" fmla="*/ 10000 h 10499"/>
              <a:gd name="connsiteX5" fmla="*/ 0 w 10423"/>
              <a:gd name="connsiteY5" fmla="*/ 0 h 10499"/>
              <a:gd name="connsiteX0" fmla="*/ 0 w 10423"/>
              <a:gd name="connsiteY0" fmla="*/ 0 h 10136"/>
              <a:gd name="connsiteX1" fmla="*/ 10000 w 10423"/>
              <a:gd name="connsiteY1" fmla="*/ 0 h 10136"/>
              <a:gd name="connsiteX2" fmla="*/ 9778 w 10423"/>
              <a:gd name="connsiteY2" fmla="*/ 6557 h 10136"/>
              <a:gd name="connsiteX3" fmla="*/ 5528 w 10423"/>
              <a:gd name="connsiteY3" fmla="*/ 6955 h 10136"/>
              <a:gd name="connsiteX4" fmla="*/ 2000 w 10423"/>
              <a:gd name="connsiteY4" fmla="*/ 10000 h 10136"/>
              <a:gd name="connsiteX5" fmla="*/ 0 w 10423"/>
              <a:gd name="connsiteY5" fmla="*/ 0 h 10136"/>
              <a:gd name="connsiteX0" fmla="*/ 1784 w 12207"/>
              <a:gd name="connsiteY0" fmla="*/ 0 h 9221"/>
              <a:gd name="connsiteX1" fmla="*/ 11784 w 12207"/>
              <a:gd name="connsiteY1" fmla="*/ 0 h 9221"/>
              <a:gd name="connsiteX2" fmla="*/ 11562 w 12207"/>
              <a:gd name="connsiteY2" fmla="*/ 6557 h 9221"/>
              <a:gd name="connsiteX3" fmla="*/ 7312 w 12207"/>
              <a:gd name="connsiteY3" fmla="*/ 6955 h 9221"/>
              <a:gd name="connsiteX4" fmla="*/ 0 w 12207"/>
              <a:gd name="connsiteY4" fmla="*/ 7431 h 9221"/>
              <a:gd name="connsiteX5" fmla="*/ 1784 w 12207"/>
              <a:gd name="connsiteY5" fmla="*/ 0 h 9221"/>
              <a:gd name="connsiteX0" fmla="*/ 1461 w 9906"/>
              <a:gd name="connsiteY0" fmla="*/ 0 h 10000"/>
              <a:gd name="connsiteX1" fmla="*/ 9653 w 9906"/>
              <a:gd name="connsiteY1" fmla="*/ 0 h 10000"/>
              <a:gd name="connsiteX2" fmla="*/ 8275 w 9906"/>
              <a:gd name="connsiteY2" fmla="*/ 6492 h 10000"/>
              <a:gd name="connsiteX3" fmla="*/ 5990 w 9906"/>
              <a:gd name="connsiteY3" fmla="*/ 7543 h 10000"/>
              <a:gd name="connsiteX4" fmla="*/ 0 w 9906"/>
              <a:gd name="connsiteY4" fmla="*/ 8059 h 10000"/>
              <a:gd name="connsiteX5" fmla="*/ 1461 w 9906"/>
              <a:gd name="connsiteY5" fmla="*/ 0 h 10000"/>
              <a:gd name="connsiteX0" fmla="*/ 1475 w 10637"/>
              <a:gd name="connsiteY0" fmla="*/ 0 h 10000"/>
              <a:gd name="connsiteX1" fmla="*/ 9745 w 10637"/>
              <a:gd name="connsiteY1" fmla="*/ 0 h 10000"/>
              <a:gd name="connsiteX2" fmla="*/ 8354 w 10637"/>
              <a:gd name="connsiteY2" fmla="*/ 6492 h 10000"/>
              <a:gd name="connsiteX3" fmla="*/ 6047 w 10637"/>
              <a:gd name="connsiteY3" fmla="*/ 7543 h 10000"/>
              <a:gd name="connsiteX4" fmla="*/ 0 w 10637"/>
              <a:gd name="connsiteY4" fmla="*/ 8059 h 10000"/>
              <a:gd name="connsiteX5" fmla="*/ 1475 w 10637"/>
              <a:gd name="connsiteY5" fmla="*/ 0 h 10000"/>
              <a:gd name="connsiteX0" fmla="*/ 1475 w 10637"/>
              <a:gd name="connsiteY0" fmla="*/ 0 h 10352"/>
              <a:gd name="connsiteX1" fmla="*/ 9745 w 10637"/>
              <a:gd name="connsiteY1" fmla="*/ 0 h 10352"/>
              <a:gd name="connsiteX2" fmla="*/ 8354 w 10637"/>
              <a:gd name="connsiteY2" fmla="*/ 6492 h 10352"/>
              <a:gd name="connsiteX3" fmla="*/ 4777 w 10637"/>
              <a:gd name="connsiteY3" fmla="*/ 8007 h 10352"/>
              <a:gd name="connsiteX4" fmla="*/ 0 w 10637"/>
              <a:gd name="connsiteY4" fmla="*/ 8059 h 10352"/>
              <a:gd name="connsiteX5" fmla="*/ 1475 w 10637"/>
              <a:gd name="connsiteY5" fmla="*/ 0 h 10352"/>
              <a:gd name="connsiteX0" fmla="*/ 1475 w 10513"/>
              <a:gd name="connsiteY0" fmla="*/ 0 h 10352"/>
              <a:gd name="connsiteX1" fmla="*/ 9745 w 10513"/>
              <a:gd name="connsiteY1" fmla="*/ 0 h 10352"/>
              <a:gd name="connsiteX2" fmla="*/ 8013 w 10513"/>
              <a:gd name="connsiteY2" fmla="*/ 6956 h 10352"/>
              <a:gd name="connsiteX3" fmla="*/ 4777 w 10513"/>
              <a:gd name="connsiteY3" fmla="*/ 8007 h 10352"/>
              <a:gd name="connsiteX4" fmla="*/ 0 w 10513"/>
              <a:gd name="connsiteY4" fmla="*/ 8059 h 10352"/>
              <a:gd name="connsiteX5" fmla="*/ 1475 w 10513"/>
              <a:gd name="connsiteY5" fmla="*/ 0 h 10352"/>
              <a:gd name="connsiteX0" fmla="*/ 1475 w 10513"/>
              <a:gd name="connsiteY0" fmla="*/ 0 h 10352"/>
              <a:gd name="connsiteX1" fmla="*/ 9745 w 10513"/>
              <a:gd name="connsiteY1" fmla="*/ 0 h 10352"/>
              <a:gd name="connsiteX2" fmla="*/ 8013 w 10513"/>
              <a:gd name="connsiteY2" fmla="*/ 6956 h 10352"/>
              <a:gd name="connsiteX3" fmla="*/ 4777 w 10513"/>
              <a:gd name="connsiteY3" fmla="*/ 8007 h 10352"/>
              <a:gd name="connsiteX4" fmla="*/ 0 w 10513"/>
              <a:gd name="connsiteY4" fmla="*/ 8059 h 10352"/>
              <a:gd name="connsiteX5" fmla="*/ 1475 w 10513"/>
              <a:gd name="connsiteY5" fmla="*/ 0 h 10352"/>
              <a:gd name="connsiteX0" fmla="*/ 1475 w 10427"/>
              <a:gd name="connsiteY0" fmla="*/ 0 h 10352"/>
              <a:gd name="connsiteX1" fmla="*/ 9745 w 10427"/>
              <a:gd name="connsiteY1" fmla="*/ 0 h 10352"/>
              <a:gd name="connsiteX2" fmla="*/ 7734 w 10427"/>
              <a:gd name="connsiteY2" fmla="*/ 5047 h 10352"/>
              <a:gd name="connsiteX3" fmla="*/ 4777 w 10427"/>
              <a:gd name="connsiteY3" fmla="*/ 8007 h 10352"/>
              <a:gd name="connsiteX4" fmla="*/ 0 w 10427"/>
              <a:gd name="connsiteY4" fmla="*/ 8059 h 10352"/>
              <a:gd name="connsiteX5" fmla="*/ 1475 w 10427"/>
              <a:gd name="connsiteY5" fmla="*/ 0 h 10352"/>
              <a:gd name="connsiteX0" fmla="*/ 1475 w 10299"/>
              <a:gd name="connsiteY0" fmla="*/ 0 h 10352"/>
              <a:gd name="connsiteX1" fmla="*/ 9745 w 10299"/>
              <a:gd name="connsiteY1" fmla="*/ 0 h 10352"/>
              <a:gd name="connsiteX2" fmla="*/ 7734 w 10299"/>
              <a:gd name="connsiteY2" fmla="*/ 5047 h 10352"/>
              <a:gd name="connsiteX3" fmla="*/ 4777 w 10299"/>
              <a:gd name="connsiteY3" fmla="*/ 8007 h 10352"/>
              <a:gd name="connsiteX4" fmla="*/ 0 w 10299"/>
              <a:gd name="connsiteY4" fmla="*/ 8059 h 10352"/>
              <a:gd name="connsiteX5" fmla="*/ 1475 w 10299"/>
              <a:gd name="connsiteY5" fmla="*/ 0 h 10352"/>
              <a:gd name="connsiteX0" fmla="*/ 1475 w 10299"/>
              <a:gd name="connsiteY0" fmla="*/ 0 h 10352"/>
              <a:gd name="connsiteX1" fmla="*/ 9745 w 10299"/>
              <a:gd name="connsiteY1" fmla="*/ 0 h 10352"/>
              <a:gd name="connsiteX2" fmla="*/ 7734 w 10299"/>
              <a:gd name="connsiteY2" fmla="*/ 5047 h 10352"/>
              <a:gd name="connsiteX3" fmla="*/ 4777 w 10299"/>
              <a:gd name="connsiteY3" fmla="*/ 8007 h 10352"/>
              <a:gd name="connsiteX4" fmla="*/ 0 w 10299"/>
              <a:gd name="connsiteY4" fmla="*/ 8059 h 10352"/>
              <a:gd name="connsiteX5" fmla="*/ 1475 w 10299"/>
              <a:gd name="connsiteY5" fmla="*/ 0 h 10352"/>
              <a:gd name="connsiteX0" fmla="*/ 1475 w 10382"/>
              <a:gd name="connsiteY0" fmla="*/ 0 h 10352"/>
              <a:gd name="connsiteX1" fmla="*/ 9745 w 10382"/>
              <a:gd name="connsiteY1" fmla="*/ 0 h 10352"/>
              <a:gd name="connsiteX2" fmla="*/ 8075 w 10382"/>
              <a:gd name="connsiteY2" fmla="*/ 4583 h 10352"/>
              <a:gd name="connsiteX3" fmla="*/ 4777 w 10382"/>
              <a:gd name="connsiteY3" fmla="*/ 8007 h 10352"/>
              <a:gd name="connsiteX4" fmla="*/ 0 w 10382"/>
              <a:gd name="connsiteY4" fmla="*/ 8059 h 10352"/>
              <a:gd name="connsiteX5" fmla="*/ 1475 w 10382"/>
              <a:gd name="connsiteY5" fmla="*/ 0 h 10352"/>
              <a:gd name="connsiteX0" fmla="*/ 1475 w 10382"/>
              <a:gd name="connsiteY0" fmla="*/ 0 h 9846"/>
              <a:gd name="connsiteX1" fmla="*/ 9745 w 10382"/>
              <a:gd name="connsiteY1" fmla="*/ 0 h 9846"/>
              <a:gd name="connsiteX2" fmla="*/ 8075 w 10382"/>
              <a:gd name="connsiteY2" fmla="*/ 4583 h 9846"/>
              <a:gd name="connsiteX3" fmla="*/ 4405 w 10382"/>
              <a:gd name="connsiteY3" fmla="*/ 7336 h 9846"/>
              <a:gd name="connsiteX4" fmla="*/ 0 w 10382"/>
              <a:gd name="connsiteY4" fmla="*/ 8059 h 9846"/>
              <a:gd name="connsiteX5" fmla="*/ 1475 w 10382"/>
              <a:gd name="connsiteY5" fmla="*/ 0 h 9846"/>
              <a:gd name="connsiteX0" fmla="*/ 1302 w 9881"/>
              <a:gd name="connsiteY0" fmla="*/ 0 h 13006"/>
              <a:gd name="connsiteX1" fmla="*/ 9267 w 9881"/>
              <a:gd name="connsiteY1" fmla="*/ 0 h 13006"/>
              <a:gd name="connsiteX2" fmla="*/ 7659 w 9881"/>
              <a:gd name="connsiteY2" fmla="*/ 4655 h 13006"/>
              <a:gd name="connsiteX3" fmla="*/ 4124 w 9881"/>
              <a:gd name="connsiteY3" fmla="*/ 7451 h 13006"/>
              <a:gd name="connsiteX4" fmla="*/ 0 w 9881"/>
              <a:gd name="connsiteY4" fmla="*/ 13006 h 13006"/>
              <a:gd name="connsiteX5" fmla="*/ 1302 w 9881"/>
              <a:gd name="connsiteY5" fmla="*/ 0 h 13006"/>
              <a:gd name="connsiteX0" fmla="*/ 0 w 10071"/>
              <a:gd name="connsiteY0" fmla="*/ 282 h 10000"/>
              <a:gd name="connsiteX1" fmla="*/ 9450 w 10071"/>
              <a:gd name="connsiteY1" fmla="*/ 0 h 10000"/>
              <a:gd name="connsiteX2" fmla="*/ 7822 w 10071"/>
              <a:gd name="connsiteY2" fmla="*/ 3579 h 10000"/>
              <a:gd name="connsiteX3" fmla="*/ 4245 w 10071"/>
              <a:gd name="connsiteY3" fmla="*/ 5729 h 10000"/>
              <a:gd name="connsiteX4" fmla="*/ 71 w 10071"/>
              <a:gd name="connsiteY4" fmla="*/ 10000 h 10000"/>
              <a:gd name="connsiteX5" fmla="*/ 0 w 10071"/>
              <a:gd name="connsiteY5" fmla="*/ 282 h 10000"/>
              <a:gd name="connsiteX0" fmla="*/ 0 w 10101"/>
              <a:gd name="connsiteY0" fmla="*/ 161 h 10000"/>
              <a:gd name="connsiteX1" fmla="*/ 9480 w 10101"/>
              <a:gd name="connsiteY1" fmla="*/ 0 h 10000"/>
              <a:gd name="connsiteX2" fmla="*/ 7852 w 10101"/>
              <a:gd name="connsiteY2" fmla="*/ 3579 h 10000"/>
              <a:gd name="connsiteX3" fmla="*/ 4275 w 10101"/>
              <a:gd name="connsiteY3" fmla="*/ 5729 h 10000"/>
              <a:gd name="connsiteX4" fmla="*/ 101 w 10101"/>
              <a:gd name="connsiteY4" fmla="*/ 10000 h 10000"/>
              <a:gd name="connsiteX5" fmla="*/ 0 w 10101"/>
              <a:gd name="connsiteY5" fmla="*/ 161 h 10000"/>
              <a:gd name="connsiteX0" fmla="*/ 0 w 10101"/>
              <a:gd name="connsiteY0" fmla="*/ 161 h 7565"/>
              <a:gd name="connsiteX1" fmla="*/ 9480 w 10101"/>
              <a:gd name="connsiteY1" fmla="*/ 0 h 7565"/>
              <a:gd name="connsiteX2" fmla="*/ 7852 w 10101"/>
              <a:gd name="connsiteY2" fmla="*/ 3579 h 7565"/>
              <a:gd name="connsiteX3" fmla="*/ 4275 w 10101"/>
              <a:gd name="connsiteY3" fmla="*/ 5729 h 7565"/>
              <a:gd name="connsiteX4" fmla="*/ 47 w 10101"/>
              <a:gd name="connsiteY4" fmla="*/ 5789 h 7565"/>
              <a:gd name="connsiteX5" fmla="*/ 0 w 10101"/>
              <a:gd name="connsiteY5" fmla="*/ 161 h 7565"/>
              <a:gd name="connsiteX0" fmla="*/ 0 w 9818"/>
              <a:gd name="connsiteY0" fmla="*/ 213 h 10000"/>
              <a:gd name="connsiteX1" fmla="*/ 9385 w 9818"/>
              <a:gd name="connsiteY1" fmla="*/ 0 h 10000"/>
              <a:gd name="connsiteX2" fmla="*/ 6892 w 9818"/>
              <a:gd name="connsiteY2" fmla="*/ 2953 h 10000"/>
              <a:gd name="connsiteX3" fmla="*/ 4232 w 9818"/>
              <a:gd name="connsiteY3" fmla="*/ 7573 h 10000"/>
              <a:gd name="connsiteX4" fmla="*/ 47 w 9818"/>
              <a:gd name="connsiteY4" fmla="*/ 7652 h 10000"/>
              <a:gd name="connsiteX5" fmla="*/ 0 w 9818"/>
              <a:gd name="connsiteY5" fmla="*/ 213 h 10000"/>
              <a:gd name="connsiteX0" fmla="*/ 0 w 10137"/>
              <a:gd name="connsiteY0" fmla="*/ 213 h 10000"/>
              <a:gd name="connsiteX1" fmla="*/ 9559 w 10137"/>
              <a:gd name="connsiteY1" fmla="*/ 0 h 10000"/>
              <a:gd name="connsiteX2" fmla="*/ 7727 w 10137"/>
              <a:gd name="connsiteY2" fmla="*/ 5814 h 10000"/>
              <a:gd name="connsiteX3" fmla="*/ 4310 w 10137"/>
              <a:gd name="connsiteY3" fmla="*/ 7573 h 10000"/>
              <a:gd name="connsiteX4" fmla="*/ 48 w 10137"/>
              <a:gd name="connsiteY4" fmla="*/ 7652 h 10000"/>
              <a:gd name="connsiteX5" fmla="*/ 0 w 10137"/>
              <a:gd name="connsiteY5" fmla="*/ 213 h 10000"/>
              <a:gd name="connsiteX0" fmla="*/ 0 w 10137"/>
              <a:gd name="connsiteY0" fmla="*/ 1069 h 10856"/>
              <a:gd name="connsiteX1" fmla="*/ 9559 w 10137"/>
              <a:gd name="connsiteY1" fmla="*/ 856 h 10856"/>
              <a:gd name="connsiteX2" fmla="*/ 7727 w 10137"/>
              <a:gd name="connsiteY2" fmla="*/ 6670 h 10856"/>
              <a:gd name="connsiteX3" fmla="*/ 4310 w 10137"/>
              <a:gd name="connsiteY3" fmla="*/ 8429 h 10856"/>
              <a:gd name="connsiteX4" fmla="*/ 48 w 10137"/>
              <a:gd name="connsiteY4" fmla="*/ 8508 h 10856"/>
              <a:gd name="connsiteX5" fmla="*/ 0 w 10137"/>
              <a:gd name="connsiteY5" fmla="*/ 1069 h 10856"/>
              <a:gd name="connsiteX0" fmla="*/ 0 w 10137"/>
              <a:gd name="connsiteY0" fmla="*/ 771 h 10558"/>
              <a:gd name="connsiteX1" fmla="*/ 9559 w 10137"/>
              <a:gd name="connsiteY1" fmla="*/ 558 h 10558"/>
              <a:gd name="connsiteX2" fmla="*/ 7727 w 10137"/>
              <a:gd name="connsiteY2" fmla="*/ 6372 h 10558"/>
              <a:gd name="connsiteX3" fmla="*/ 4310 w 10137"/>
              <a:gd name="connsiteY3" fmla="*/ 8131 h 10558"/>
              <a:gd name="connsiteX4" fmla="*/ 48 w 10137"/>
              <a:gd name="connsiteY4" fmla="*/ 8210 h 10558"/>
              <a:gd name="connsiteX5" fmla="*/ 0 w 10137"/>
              <a:gd name="connsiteY5" fmla="*/ 771 h 10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137" h="10558">
                <a:moveTo>
                  <a:pt x="0" y="771"/>
                </a:moveTo>
                <a:cubicBezTo>
                  <a:pt x="3268" y="-1542"/>
                  <a:pt x="5123" y="2253"/>
                  <a:pt x="9559" y="558"/>
                </a:cubicBezTo>
                <a:cubicBezTo>
                  <a:pt x="10786" y="1683"/>
                  <a:pt x="10007" y="5644"/>
                  <a:pt x="7727" y="6372"/>
                </a:cubicBezTo>
                <a:cubicBezTo>
                  <a:pt x="7334" y="11415"/>
                  <a:pt x="5268" y="7391"/>
                  <a:pt x="4310" y="8131"/>
                </a:cubicBezTo>
                <a:cubicBezTo>
                  <a:pt x="3537" y="13970"/>
                  <a:pt x="1490" y="7323"/>
                  <a:pt x="48" y="8210"/>
                </a:cubicBezTo>
                <a:cubicBezTo>
                  <a:pt x="23" y="3929"/>
                  <a:pt x="24" y="5052"/>
                  <a:pt x="0" y="771"/>
                </a:cubicBezTo>
                <a:close/>
              </a:path>
            </a:pathLst>
          </a:custGeom>
          <a:solidFill>
            <a:schemeClr val="bg1">
              <a:alpha val="61000"/>
            </a:schemeClr>
          </a:solidFill>
          <a:ln>
            <a:noFill/>
          </a:ln>
          <a:effectLst>
            <a:outerShdw blurRad="50800" dist="50800" dir="54000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Блок-схема: ручное управление 2">
            <a:extLst>
              <a:ext uri="{FF2B5EF4-FFF2-40B4-BE49-F238E27FC236}">
                <a16:creationId xmlns:a16="http://schemas.microsoft.com/office/drawing/2014/main" id="{27D0D4D8-E99C-4E9D-9FC8-C2E592B44A44}"/>
              </a:ext>
            </a:extLst>
          </p:cNvPr>
          <p:cNvSpPr/>
          <p:nvPr/>
        </p:nvSpPr>
        <p:spPr>
          <a:xfrm rot="10800000">
            <a:off x="8807607" y="864089"/>
            <a:ext cx="4055169" cy="1868784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7326 w 10000"/>
              <a:gd name="connsiteY2" fmla="*/ 7621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1213"/>
              <a:gd name="connsiteY0" fmla="*/ 0 h 10000"/>
              <a:gd name="connsiteX1" fmla="*/ 10000 w 11213"/>
              <a:gd name="connsiteY1" fmla="*/ 0 h 10000"/>
              <a:gd name="connsiteX2" fmla="*/ 7326 w 11213"/>
              <a:gd name="connsiteY2" fmla="*/ 7621 h 10000"/>
              <a:gd name="connsiteX3" fmla="*/ 2000 w 11213"/>
              <a:gd name="connsiteY3" fmla="*/ 10000 h 10000"/>
              <a:gd name="connsiteX4" fmla="*/ 0 w 11213"/>
              <a:gd name="connsiteY4" fmla="*/ 0 h 10000"/>
              <a:gd name="connsiteX0" fmla="*/ 0 w 11213"/>
              <a:gd name="connsiteY0" fmla="*/ 0 h 10499"/>
              <a:gd name="connsiteX1" fmla="*/ 10000 w 11213"/>
              <a:gd name="connsiteY1" fmla="*/ 0 h 10499"/>
              <a:gd name="connsiteX2" fmla="*/ 7326 w 11213"/>
              <a:gd name="connsiteY2" fmla="*/ 7621 h 10499"/>
              <a:gd name="connsiteX3" fmla="*/ 2000 w 11213"/>
              <a:gd name="connsiteY3" fmla="*/ 10000 h 10499"/>
              <a:gd name="connsiteX4" fmla="*/ 0 w 11213"/>
              <a:gd name="connsiteY4" fmla="*/ 0 h 10499"/>
              <a:gd name="connsiteX0" fmla="*/ 0 w 10714"/>
              <a:gd name="connsiteY0" fmla="*/ 0 h 10499"/>
              <a:gd name="connsiteX1" fmla="*/ 10000 w 10714"/>
              <a:gd name="connsiteY1" fmla="*/ 0 h 10499"/>
              <a:gd name="connsiteX2" fmla="*/ 9778 w 10714"/>
              <a:gd name="connsiteY2" fmla="*/ 6557 h 10499"/>
              <a:gd name="connsiteX3" fmla="*/ 7326 w 10714"/>
              <a:gd name="connsiteY3" fmla="*/ 7621 h 10499"/>
              <a:gd name="connsiteX4" fmla="*/ 2000 w 10714"/>
              <a:gd name="connsiteY4" fmla="*/ 10000 h 10499"/>
              <a:gd name="connsiteX5" fmla="*/ 0 w 10714"/>
              <a:gd name="connsiteY5" fmla="*/ 0 h 10499"/>
              <a:gd name="connsiteX0" fmla="*/ 0 w 10423"/>
              <a:gd name="connsiteY0" fmla="*/ 0 h 10499"/>
              <a:gd name="connsiteX1" fmla="*/ 10000 w 10423"/>
              <a:gd name="connsiteY1" fmla="*/ 0 h 10499"/>
              <a:gd name="connsiteX2" fmla="*/ 9778 w 10423"/>
              <a:gd name="connsiteY2" fmla="*/ 6557 h 10499"/>
              <a:gd name="connsiteX3" fmla="*/ 7326 w 10423"/>
              <a:gd name="connsiteY3" fmla="*/ 7621 h 10499"/>
              <a:gd name="connsiteX4" fmla="*/ 2000 w 10423"/>
              <a:gd name="connsiteY4" fmla="*/ 10000 h 10499"/>
              <a:gd name="connsiteX5" fmla="*/ 0 w 10423"/>
              <a:gd name="connsiteY5" fmla="*/ 0 h 10499"/>
              <a:gd name="connsiteX0" fmla="*/ 0 w 10423"/>
              <a:gd name="connsiteY0" fmla="*/ 0 h 10136"/>
              <a:gd name="connsiteX1" fmla="*/ 10000 w 10423"/>
              <a:gd name="connsiteY1" fmla="*/ 0 h 10136"/>
              <a:gd name="connsiteX2" fmla="*/ 9778 w 10423"/>
              <a:gd name="connsiteY2" fmla="*/ 6557 h 10136"/>
              <a:gd name="connsiteX3" fmla="*/ 5528 w 10423"/>
              <a:gd name="connsiteY3" fmla="*/ 6955 h 10136"/>
              <a:gd name="connsiteX4" fmla="*/ 2000 w 10423"/>
              <a:gd name="connsiteY4" fmla="*/ 10000 h 10136"/>
              <a:gd name="connsiteX5" fmla="*/ 0 w 10423"/>
              <a:gd name="connsiteY5" fmla="*/ 0 h 10136"/>
              <a:gd name="connsiteX0" fmla="*/ 1784 w 12207"/>
              <a:gd name="connsiteY0" fmla="*/ 0 h 9221"/>
              <a:gd name="connsiteX1" fmla="*/ 11784 w 12207"/>
              <a:gd name="connsiteY1" fmla="*/ 0 h 9221"/>
              <a:gd name="connsiteX2" fmla="*/ 11562 w 12207"/>
              <a:gd name="connsiteY2" fmla="*/ 6557 h 9221"/>
              <a:gd name="connsiteX3" fmla="*/ 7312 w 12207"/>
              <a:gd name="connsiteY3" fmla="*/ 6955 h 9221"/>
              <a:gd name="connsiteX4" fmla="*/ 0 w 12207"/>
              <a:gd name="connsiteY4" fmla="*/ 7431 h 9221"/>
              <a:gd name="connsiteX5" fmla="*/ 1784 w 12207"/>
              <a:gd name="connsiteY5" fmla="*/ 0 h 9221"/>
              <a:gd name="connsiteX0" fmla="*/ 1461 w 9906"/>
              <a:gd name="connsiteY0" fmla="*/ 0 h 10000"/>
              <a:gd name="connsiteX1" fmla="*/ 9653 w 9906"/>
              <a:gd name="connsiteY1" fmla="*/ 0 h 10000"/>
              <a:gd name="connsiteX2" fmla="*/ 8275 w 9906"/>
              <a:gd name="connsiteY2" fmla="*/ 6492 h 10000"/>
              <a:gd name="connsiteX3" fmla="*/ 5990 w 9906"/>
              <a:gd name="connsiteY3" fmla="*/ 7543 h 10000"/>
              <a:gd name="connsiteX4" fmla="*/ 0 w 9906"/>
              <a:gd name="connsiteY4" fmla="*/ 8059 h 10000"/>
              <a:gd name="connsiteX5" fmla="*/ 1461 w 9906"/>
              <a:gd name="connsiteY5" fmla="*/ 0 h 10000"/>
              <a:gd name="connsiteX0" fmla="*/ 1475 w 10637"/>
              <a:gd name="connsiteY0" fmla="*/ 0 h 10000"/>
              <a:gd name="connsiteX1" fmla="*/ 9745 w 10637"/>
              <a:gd name="connsiteY1" fmla="*/ 0 h 10000"/>
              <a:gd name="connsiteX2" fmla="*/ 8354 w 10637"/>
              <a:gd name="connsiteY2" fmla="*/ 6492 h 10000"/>
              <a:gd name="connsiteX3" fmla="*/ 6047 w 10637"/>
              <a:gd name="connsiteY3" fmla="*/ 7543 h 10000"/>
              <a:gd name="connsiteX4" fmla="*/ 0 w 10637"/>
              <a:gd name="connsiteY4" fmla="*/ 8059 h 10000"/>
              <a:gd name="connsiteX5" fmla="*/ 1475 w 10637"/>
              <a:gd name="connsiteY5" fmla="*/ 0 h 10000"/>
              <a:gd name="connsiteX0" fmla="*/ 1475 w 10637"/>
              <a:gd name="connsiteY0" fmla="*/ 0 h 10352"/>
              <a:gd name="connsiteX1" fmla="*/ 9745 w 10637"/>
              <a:gd name="connsiteY1" fmla="*/ 0 h 10352"/>
              <a:gd name="connsiteX2" fmla="*/ 8354 w 10637"/>
              <a:gd name="connsiteY2" fmla="*/ 6492 h 10352"/>
              <a:gd name="connsiteX3" fmla="*/ 4777 w 10637"/>
              <a:gd name="connsiteY3" fmla="*/ 8007 h 10352"/>
              <a:gd name="connsiteX4" fmla="*/ 0 w 10637"/>
              <a:gd name="connsiteY4" fmla="*/ 8059 h 10352"/>
              <a:gd name="connsiteX5" fmla="*/ 1475 w 10637"/>
              <a:gd name="connsiteY5" fmla="*/ 0 h 10352"/>
              <a:gd name="connsiteX0" fmla="*/ 1475 w 10513"/>
              <a:gd name="connsiteY0" fmla="*/ 0 h 10352"/>
              <a:gd name="connsiteX1" fmla="*/ 9745 w 10513"/>
              <a:gd name="connsiteY1" fmla="*/ 0 h 10352"/>
              <a:gd name="connsiteX2" fmla="*/ 8013 w 10513"/>
              <a:gd name="connsiteY2" fmla="*/ 6956 h 10352"/>
              <a:gd name="connsiteX3" fmla="*/ 4777 w 10513"/>
              <a:gd name="connsiteY3" fmla="*/ 8007 h 10352"/>
              <a:gd name="connsiteX4" fmla="*/ 0 w 10513"/>
              <a:gd name="connsiteY4" fmla="*/ 8059 h 10352"/>
              <a:gd name="connsiteX5" fmla="*/ 1475 w 10513"/>
              <a:gd name="connsiteY5" fmla="*/ 0 h 10352"/>
              <a:gd name="connsiteX0" fmla="*/ 1475 w 10513"/>
              <a:gd name="connsiteY0" fmla="*/ 0 h 10352"/>
              <a:gd name="connsiteX1" fmla="*/ 9745 w 10513"/>
              <a:gd name="connsiteY1" fmla="*/ 0 h 10352"/>
              <a:gd name="connsiteX2" fmla="*/ 8013 w 10513"/>
              <a:gd name="connsiteY2" fmla="*/ 6956 h 10352"/>
              <a:gd name="connsiteX3" fmla="*/ 4777 w 10513"/>
              <a:gd name="connsiteY3" fmla="*/ 8007 h 10352"/>
              <a:gd name="connsiteX4" fmla="*/ 0 w 10513"/>
              <a:gd name="connsiteY4" fmla="*/ 8059 h 10352"/>
              <a:gd name="connsiteX5" fmla="*/ 1475 w 10513"/>
              <a:gd name="connsiteY5" fmla="*/ 0 h 10352"/>
              <a:gd name="connsiteX0" fmla="*/ 1475 w 10427"/>
              <a:gd name="connsiteY0" fmla="*/ 0 h 10352"/>
              <a:gd name="connsiteX1" fmla="*/ 9745 w 10427"/>
              <a:gd name="connsiteY1" fmla="*/ 0 h 10352"/>
              <a:gd name="connsiteX2" fmla="*/ 7734 w 10427"/>
              <a:gd name="connsiteY2" fmla="*/ 5047 h 10352"/>
              <a:gd name="connsiteX3" fmla="*/ 4777 w 10427"/>
              <a:gd name="connsiteY3" fmla="*/ 8007 h 10352"/>
              <a:gd name="connsiteX4" fmla="*/ 0 w 10427"/>
              <a:gd name="connsiteY4" fmla="*/ 8059 h 10352"/>
              <a:gd name="connsiteX5" fmla="*/ 1475 w 10427"/>
              <a:gd name="connsiteY5" fmla="*/ 0 h 10352"/>
              <a:gd name="connsiteX0" fmla="*/ 1475 w 10299"/>
              <a:gd name="connsiteY0" fmla="*/ 0 h 10352"/>
              <a:gd name="connsiteX1" fmla="*/ 9745 w 10299"/>
              <a:gd name="connsiteY1" fmla="*/ 0 h 10352"/>
              <a:gd name="connsiteX2" fmla="*/ 7734 w 10299"/>
              <a:gd name="connsiteY2" fmla="*/ 5047 h 10352"/>
              <a:gd name="connsiteX3" fmla="*/ 4777 w 10299"/>
              <a:gd name="connsiteY3" fmla="*/ 8007 h 10352"/>
              <a:gd name="connsiteX4" fmla="*/ 0 w 10299"/>
              <a:gd name="connsiteY4" fmla="*/ 8059 h 10352"/>
              <a:gd name="connsiteX5" fmla="*/ 1475 w 10299"/>
              <a:gd name="connsiteY5" fmla="*/ 0 h 10352"/>
              <a:gd name="connsiteX0" fmla="*/ 1475 w 10299"/>
              <a:gd name="connsiteY0" fmla="*/ 0 h 10352"/>
              <a:gd name="connsiteX1" fmla="*/ 9745 w 10299"/>
              <a:gd name="connsiteY1" fmla="*/ 0 h 10352"/>
              <a:gd name="connsiteX2" fmla="*/ 7734 w 10299"/>
              <a:gd name="connsiteY2" fmla="*/ 5047 h 10352"/>
              <a:gd name="connsiteX3" fmla="*/ 4777 w 10299"/>
              <a:gd name="connsiteY3" fmla="*/ 8007 h 10352"/>
              <a:gd name="connsiteX4" fmla="*/ 0 w 10299"/>
              <a:gd name="connsiteY4" fmla="*/ 8059 h 10352"/>
              <a:gd name="connsiteX5" fmla="*/ 1475 w 10299"/>
              <a:gd name="connsiteY5" fmla="*/ 0 h 10352"/>
              <a:gd name="connsiteX0" fmla="*/ 1475 w 10382"/>
              <a:gd name="connsiteY0" fmla="*/ 0 h 10352"/>
              <a:gd name="connsiteX1" fmla="*/ 9745 w 10382"/>
              <a:gd name="connsiteY1" fmla="*/ 0 h 10352"/>
              <a:gd name="connsiteX2" fmla="*/ 8075 w 10382"/>
              <a:gd name="connsiteY2" fmla="*/ 4583 h 10352"/>
              <a:gd name="connsiteX3" fmla="*/ 4777 w 10382"/>
              <a:gd name="connsiteY3" fmla="*/ 8007 h 10352"/>
              <a:gd name="connsiteX4" fmla="*/ 0 w 10382"/>
              <a:gd name="connsiteY4" fmla="*/ 8059 h 10352"/>
              <a:gd name="connsiteX5" fmla="*/ 1475 w 10382"/>
              <a:gd name="connsiteY5" fmla="*/ 0 h 10352"/>
              <a:gd name="connsiteX0" fmla="*/ 1475 w 10382"/>
              <a:gd name="connsiteY0" fmla="*/ 0 h 9846"/>
              <a:gd name="connsiteX1" fmla="*/ 9745 w 10382"/>
              <a:gd name="connsiteY1" fmla="*/ 0 h 9846"/>
              <a:gd name="connsiteX2" fmla="*/ 8075 w 10382"/>
              <a:gd name="connsiteY2" fmla="*/ 4583 h 9846"/>
              <a:gd name="connsiteX3" fmla="*/ 4405 w 10382"/>
              <a:gd name="connsiteY3" fmla="*/ 7336 h 9846"/>
              <a:gd name="connsiteX4" fmla="*/ 0 w 10382"/>
              <a:gd name="connsiteY4" fmla="*/ 8059 h 9846"/>
              <a:gd name="connsiteX5" fmla="*/ 1475 w 10382"/>
              <a:gd name="connsiteY5" fmla="*/ 0 h 9846"/>
              <a:gd name="connsiteX0" fmla="*/ 1302 w 9881"/>
              <a:gd name="connsiteY0" fmla="*/ 0 h 13006"/>
              <a:gd name="connsiteX1" fmla="*/ 9267 w 9881"/>
              <a:gd name="connsiteY1" fmla="*/ 0 h 13006"/>
              <a:gd name="connsiteX2" fmla="*/ 7659 w 9881"/>
              <a:gd name="connsiteY2" fmla="*/ 4655 h 13006"/>
              <a:gd name="connsiteX3" fmla="*/ 4124 w 9881"/>
              <a:gd name="connsiteY3" fmla="*/ 7451 h 13006"/>
              <a:gd name="connsiteX4" fmla="*/ 0 w 9881"/>
              <a:gd name="connsiteY4" fmla="*/ 13006 h 13006"/>
              <a:gd name="connsiteX5" fmla="*/ 1302 w 9881"/>
              <a:gd name="connsiteY5" fmla="*/ 0 h 13006"/>
              <a:gd name="connsiteX0" fmla="*/ 0 w 10071"/>
              <a:gd name="connsiteY0" fmla="*/ 282 h 10000"/>
              <a:gd name="connsiteX1" fmla="*/ 9450 w 10071"/>
              <a:gd name="connsiteY1" fmla="*/ 0 h 10000"/>
              <a:gd name="connsiteX2" fmla="*/ 7822 w 10071"/>
              <a:gd name="connsiteY2" fmla="*/ 3579 h 10000"/>
              <a:gd name="connsiteX3" fmla="*/ 4245 w 10071"/>
              <a:gd name="connsiteY3" fmla="*/ 5729 h 10000"/>
              <a:gd name="connsiteX4" fmla="*/ 71 w 10071"/>
              <a:gd name="connsiteY4" fmla="*/ 10000 h 10000"/>
              <a:gd name="connsiteX5" fmla="*/ 0 w 10071"/>
              <a:gd name="connsiteY5" fmla="*/ 282 h 10000"/>
              <a:gd name="connsiteX0" fmla="*/ 0 w 10101"/>
              <a:gd name="connsiteY0" fmla="*/ 161 h 10000"/>
              <a:gd name="connsiteX1" fmla="*/ 9480 w 10101"/>
              <a:gd name="connsiteY1" fmla="*/ 0 h 10000"/>
              <a:gd name="connsiteX2" fmla="*/ 7852 w 10101"/>
              <a:gd name="connsiteY2" fmla="*/ 3579 h 10000"/>
              <a:gd name="connsiteX3" fmla="*/ 4275 w 10101"/>
              <a:gd name="connsiteY3" fmla="*/ 5729 h 10000"/>
              <a:gd name="connsiteX4" fmla="*/ 101 w 10101"/>
              <a:gd name="connsiteY4" fmla="*/ 10000 h 10000"/>
              <a:gd name="connsiteX5" fmla="*/ 0 w 10101"/>
              <a:gd name="connsiteY5" fmla="*/ 161 h 10000"/>
              <a:gd name="connsiteX0" fmla="*/ 0 w 10101"/>
              <a:gd name="connsiteY0" fmla="*/ 161 h 7565"/>
              <a:gd name="connsiteX1" fmla="*/ 9480 w 10101"/>
              <a:gd name="connsiteY1" fmla="*/ 0 h 7565"/>
              <a:gd name="connsiteX2" fmla="*/ 7852 w 10101"/>
              <a:gd name="connsiteY2" fmla="*/ 3579 h 7565"/>
              <a:gd name="connsiteX3" fmla="*/ 4275 w 10101"/>
              <a:gd name="connsiteY3" fmla="*/ 5729 h 7565"/>
              <a:gd name="connsiteX4" fmla="*/ 47 w 10101"/>
              <a:gd name="connsiteY4" fmla="*/ 5789 h 7565"/>
              <a:gd name="connsiteX5" fmla="*/ 0 w 10101"/>
              <a:gd name="connsiteY5" fmla="*/ 161 h 7565"/>
              <a:gd name="connsiteX0" fmla="*/ 0 w 9818"/>
              <a:gd name="connsiteY0" fmla="*/ 213 h 10000"/>
              <a:gd name="connsiteX1" fmla="*/ 9385 w 9818"/>
              <a:gd name="connsiteY1" fmla="*/ 0 h 10000"/>
              <a:gd name="connsiteX2" fmla="*/ 6892 w 9818"/>
              <a:gd name="connsiteY2" fmla="*/ 2953 h 10000"/>
              <a:gd name="connsiteX3" fmla="*/ 4232 w 9818"/>
              <a:gd name="connsiteY3" fmla="*/ 7573 h 10000"/>
              <a:gd name="connsiteX4" fmla="*/ 47 w 9818"/>
              <a:gd name="connsiteY4" fmla="*/ 7652 h 10000"/>
              <a:gd name="connsiteX5" fmla="*/ 0 w 9818"/>
              <a:gd name="connsiteY5" fmla="*/ 213 h 10000"/>
              <a:gd name="connsiteX0" fmla="*/ 0 w 10137"/>
              <a:gd name="connsiteY0" fmla="*/ 213 h 10000"/>
              <a:gd name="connsiteX1" fmla="*/ 9559 w 10137"/>
              <a:gd name="connsiteY1" fmla="*/ 0 h 10000"/>
              <a:gd name="connsiteX2" fmla="*/ 7727 w 10137"/>
              <a:gd name="connsiteY2" fmla="*/ 5814 h 10000"/>
              <a:gd name="connsiteX3" fmla="*/ 4310 w 10137"/>
              <a:gd name="connsiteY3" fmla="*/ 7573 h 10000"/>
              <a:gd name="connsiteX4" fmla="*/ 48 w 10137"/>
              <a:gd name="connsiteY4" fmla="*/ 7652 h 10000"/>
              <a:gd name="connsiteX5" fmla="*/ 0 w 10137"/>
              <a:gd name="connsiteY5" fmla="*/ 213 h 10000"/>
              <a:gd name="connsiteX0" fmla="*/ 0 w 10137"/>
              <a:gd name="connsiteY0" fmla="*/ 1069 h 10856"/>
              <a:gd name="connsiteX1" fmla="*/ 9559 w 10137"/>
              <a:gd name="connsiteY1" fmla="*/ 856 h 10856"/>
              <a:gd name="connsiteX2" fmla="*/ 7727 w 10137"/>
              <a:gd name="connsiteY2" fmla="*/ 6670 h 10856"/>
              <a:gd name="connsiteX3" fmla="*/ 4310 w 10137"/>
              <a:gd name="connsiteY3" fmla="*/ 8429 h 10856"/>
              <a:gd name="connsiteX4" fmla="*/ 48 w 10137"/>
              <a:gd name="connsiteY4" fmla="*/ 8508 h 10856"/>
              <a:gd name="connsiteX5" fmla="*/ 0 w 10137"/>
              <a:gd name="connsiteY5" fmla="*/ 1069 h 10856"/>
              <a:gd name="connsiteX0" fmla="*/ 0 w 10137"/>
              <a:gd name="connsiteY0" fmla="*/ 771 h 10558"/>
              <a:gd name="connsiteX1" fmla="*/ 9559 w 10137"/>
              <a:gd name="connsiteY1" fmla="*/ 558 h 10558"/>
              <a:gd name="connsiteX2" fmla="*/ 7727 w 10137"/>
              <a:gd name="connsiteY2" fmla="*/ 6372 h 10558"/>
              <a:gd name="connsiteX3" fmla="*/ 4310 w 10137"/>
              <a:gd name="connsiteY3" fmla="*/ 8131 h 10558"/>
              <a:gd name="connsiteX4" fmla="*/ 48 w 10137"/>
              <a:gd name="connsiteY4" fmla="*/ 8210 h 10558"/>
              <a:gd name="connsiteX5" fmla="*/ 0 w 10137"/>
              <a:gd name="connsiteY5" fmla="*/ 771 h 10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137" h="10558">
                <a:moveTo>
                  <a:pt x="0" y="771"/>
                </a:moveTo>
                <a:cubicBezTo>
                  <a:pt x="3268" y="-1542"/>
                  <a:pt x="5123" y="2253"/>
                  <a:pt x="9559" y="558"/>
                </a:cubicBezTo>
                <a:cubicBezTo>
                  <a:pt x="10786" y="1683"/>
                  <a:pt x="10007" y="5644"/>
                  <a:pt x="7727" y="6372"/>
                </a:cubicBezTo>
                <a:cubicBezTo>
                  <a:pt x="7334" y="11415"/>
                  <a:pt x="5268" y="7391"/>
                  <a:pt x="4310" y="8131"/>
                </a:cubicBezTo>
                <a:cubicBezTo>
                  <a:pt x="3537" y="13970"/>
                  <a:pt x="1490" y="7323"/>
                  <a:pt x="48" y="8210"/>
                </a:cubicBezTo>
                <a:cubicBezTo>
                  <a:pt x="23" y="3929"/>
                  <a:pt x="24" y="5052"/>
                  <a:pt x="0" y="7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0" name="Блок-схема: ручное управление 2">
            <a:extLst>
              <a:ext uri="{FF2B5EF4-FFF2-40B4-BE49-F238E27FC236}">
                <a16:creationId xmlns:a16="http://schemas.microsoft.com/office/drawing/2014/main" id="{AB313E62-BE58-45B7-9977-F4AB49BE9DD6}"/>
              </a:ext>
            </a:extLst>
          </p:cNvPr>
          <p:cNvSpPr/>
          <p:nvPr/>
        </p:nvSpPr>
        <p:spPr>
          <a:xfrm rot="10800000" flipH="1">
            <a:off x="74080" y="5619145"/>
            <a:ext cx="3589674" cy="1314399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7326 w 10000"/>
              <a:gd name="connsiteY2" fmla="*/ 7621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1213"/>
              <a:gd name="connsiteY0" fmla="*/ 0 h 10000"/>
              <a:gd name="connsiteX1" fmla="*/ 10000 w 11213"/>
              <a:gd name="connsiteY1" fmla="*/ 0 h 10000"/>
              <a:gd name="connsiteX2" fmla="*/ 7326 w 11213"/>
              <a:gd name="connsiteY2" fmla="*/ 7621 h 10000"/>
              <a:gd name="connsiteX3" fmla="*/ 2000 w 11213"/>
              <a:gd name="connsiteY3" fmla="*/ 10000 h 10000"/>
              <a:gd name="connsiteX4" fmla="*/ 0 w 11213"/>
              <a:gd name="connsiteY4" fmla="*/ 0 h 10000"/>
              <a:gd name="connsiteX0" fmla="*/ 0 w 11213"/>
              <a:gd name="connsiteY0" fmla="*/ 0 h 10499"/>
              <a:gd name="connsiteX1" fmla="*/ 10000 w 11213"/>
              <a:gd name="connsiteY1" fmla="*/ 0 h 10499"/>
              <a:gd name="connsiteX2" fmla="*/ 7326 w 11213"/>
              <a:gd name="connsiteY2" fmla="*/ 7621 h 10499"/>
              <a:gd name="connsiteX3" fmla="*/ 2000 w 11213"/>
              <a:gd name="connsiteY3" fmla="*/ 10000 h 10499"/>
              <a:gd name="connsiteX4" fmla="*/ 0 w 11213"/>
              <a:gd name="connsiteY4" fmla="*/ 0 h 10499"/>
              <a:gd name="connsiteX0" fmla="*/ 0 w 10714"/>
              <a:gd name="connsiteY0" fmla="*/ 0 h 10499"/>
              <a:gd name="connsiteX1" fmla="*/ 10000 w 10714"/>
              <a:gd name="connsiteY1" fmla="*/ 0 h 10499"/>
              <a:gd name="connsiteX2" fmla="*/ 9778 w 10714"/>
              <a:gd name="connsiteY2" fmla="*/ 6557 h 10499"/>
              <a:gd name="connsiteX3" fmla="*/ 7326 w 10714"/>
              <a:gd name="connsiteY3" fmla="*/ 7621 h 10499"/>
              <a:gd name="connsiteX4" fmla="*/ 2000 w 10714"/>
              <a:gd name="connsiteY4" fmla="*/ 10000 h 10499"/>
              <a:gd name="connsiteX5" fmla="*/ 0 w 10714"/>
              <a:gd name="connsiteY5" fmla="*/ 0 h 10499"/>
              <a:gd name="connsiteX0" fmla="*/ 0 w 10423"/>
              <a:gd name="connsiteY0" fmla="*/ 0 h 10499"/>
              <a:gd name="connsiteX1" fmla="*/ 10000 w 10423"/>
              <a:gd name="connsiteY1" fmla="*/ 0 h 10499"/>
              <a:gd name="connsiteX2" fmla="*/ 9778 w 10423"/>
              <a:gd name="connsiteY2" fmla="*/ 6557 h 10499"/>
              <a:gd name="connsiteX3" fmla="*/ 7326 w 10423"/>
              <a:gd name="connsiteY3" fmla="*/ 7621 h 10499"/>
              <a:gd name="connsiteX4" fmla="*/ 2000 w 10423"/>
              <a:gd name="connsiteY4" fmla="*/ 10000 h 10499"/>
              <a:gd name="connsiteX5" fmla="*/ 0 w 10423"/>
              <a:gd name="connsiteY5" fmla="*/ 0 h 10499"/>
              <a:gd name="connsiteX0" fmla="*/ 0 w 10423"/>
              <a:gd name="connsiteY0" fmla="*/ 0 h 10136"/>
              <a:gd name="connsiteX1" fmla="*/ 10000 w 10423"/>
              <a:gd name="connsiteY1" fmla="*/ 0 h 10136"/>
              <a:gd name="connsiteX2" fmla="*/ 9778 w 10423"/>
              <a:gd name="connsiteY2" fmla="*/ 6557 h 10136"/>
              <a:gd name="connsiteX3" fmla="*/ 5528 w 10423"/>
              <a:gd name="connsiteY3" fmla="*/ 6955 h 10136"/>
              <a:gd name="connsiteX4" fmla="*/ 2000 w 10423"/>
              <a:gd name="connsiteY4" fmla="*/ 10000 h 10136"/>
              <a:gd name="connsiteX5" fmla="*/ 0 w 10423"/>
              <a:gd name="connsiteY5" fmla="*/ 0 h 10136"/>
              <a:gd name="connsiteX0" fmla="*/ 1784 w 12207"/>
              <a:gd name="connsiteY0" fmla="*/ 0 h 9221"/>
              <a:gd name="connsiteX1" fmla="*/ 11784 w 12207"/>
              <a:gd name="connsiteY1" fmla="*/ 0 h 9221"/>
              <a:gd name="connsiteX2" fmla="*/ 11562 w 12207"/>
              <a:gd name="connsiteY2" fmla="*/ 6557 h 9221"/>
              <a:gd name="connsiteX3" fmla="*/ 7312 w 12207"/>
              <a:gd name="connsiteY3" fmla="*/ 6955 h 9221"/>
              <a:gd name="connsiteX4" fmla="*/ 0 w 12207"/>
              <a:gd name="connsiteY4" fmla="*/ 7431 h 9221"/>
              <a:gd name="connsiteX5" fmla="*/ 1784 w 12207"/>
              <a:gd name="connsiteY5" fmla="*/ 0 h 9221"/>
              <a:gd name="connsiteX0" fmla="*/ 1461 w 9906"/>
              <a:gd name="connsiteY0" fmla="*/ 0 h 10000"/>
              <a:gd name="connsiteX1" fmla="*/ 9653 w 9906"/>
              <a:gd name="connsiteY1" fmla="*/ 0 h 10000"/>
              <a:gd name="connsiteX2" fmla="*/ 8275 w 9906"/>
              <a:gd name="connsiteY2" fmla="*/ 6492 h 10000"/>
              <a:gd name="connsiteX3" fmla="*/ 5990 w 9906"/>
              <a:gd name="connsiteY3" fmla="*/ 7543 h 10000"/>
              <a:gd name="connsiteX4" fmla="*/ 0 w 9906"/>
              <a:gd name="connsiteY4" fmla="*/ 8059 h 10000"/>
              <a:gd name="connsiteX5" fmla="*/ 1461 w 9906"/>
              <a:gd name="connsiteY5" fmla="*/ 0 h 10000"/>
              <a:gd name="connsiteX0" fmla="*/ 1475 w 10637"/>
              <a:gd name="connsiteY0" fmla="*/ 0 h 10000"/>
              <a:gd name="connsiteX1" fmla="*/ 9745 w 10637"/>
              <a:gd name="connsiteY1" fmla="*/ 0 h 10000"/>
              <a:gd name="connsiteX2" fmla="*/ 8354 w 10637"/>
              <a:gd name="connsiteY2" fmla="*/ 6492 h 10000"/>
              <a:gd name="connsiteX3" fmla="*/ 6047 w 10637"/>
              <a:gd name="connsiteY3" fmla="*/ 7543 h 10000"/>
              <a:gd name="connsiteX4" fmla="*/ 0 w 10637"/>
              <a:gd name="connsiteY4" fmla="*/ 8059 h 10000"/>
              <a:gd name="connsiteX5" fmla="*/ 1475 w 10637"/>
              <a:gd name="connsiteY5" fmla="*/ 0 h 10000"/>
              <a:gd name="connsiteX0" fmla="*/ 1475 w 10637"/>
              <a:gd name="connsiteY0" fmla="*/ 0 h 10352"/>
              <a:gd name="connsiteX1" fmla="*/ 9745 w 10637"/>
              <a:gd name="connsiteY1" fmla="*/ 0 h 10352"/>
              <a:gd name="connsiteX2" fmla="*/ 8354 w 10637"/>
              <a:gd name="connsiteY2" fmla="*/ 6492 h 10352"/>
              <a:gd name="connsiteX3" fmla="*/ 4777 w 10637"/>
              <a:gd name="connsiteY3" fmla="*/ 8007 h 10352"/>
              <a:gd name="connsiteX4" fmla="*/ 0 w 10637"/>
              <a:gd name="connsiteY4" fmla="*/ 8059 h 10352"/>
              <a:gd name="connsiteX5" fmla="*/ 1475 w 10637"/>
              <a:gd name="connsiteY5" fmla="*/ 0 h 10352"/>
              <a:gd name="connsiteX0" fmla="*/ 1475 w 10513"/>
              <a:gd name="connsiteY0" fmla="*/ 0 h 10352"/>
              <a:gd name="connsiteX1" fmla="*/ 9745 w 10513"/>
              <a:gd name="connsiteY1" fmla="*/ 0 h 10352"/>
              <a:gd name="connsiteX2" fmla="*/ 8013 w 10513"/>
              <a:gd name="connsiteY2" fmla="*/ 6956 h 10352"/>
              <a:gd name="connsiteX3" fmla="*/ 4777 w 10513"/>
              <a:gd name="connsiteY3" fmla="*/ 8007 h 10352"/>
              <a:gd name="connsiteX4" fmla="*/ 0 w 10513"/>
              <a:gd name="connsiteY4" fmla="*/ 8059 h 10352"/>
              <a:gd name="connsiteX5" fmla="*/ 1475 w 10513"/>
              <a:gd name="connsiteY5" fmla="*/ 0 h 10352"/>
              <a:gd name="connsiteX0" fmla="*/ 1475 w 10513"/>
              <a:gd name="connsiteY0" fmla="*/ 0 h 10352"/>
              <a:gd name="connsiteX1" fmla="*/ 9745 w 10513"/>
              <a:gd name="connsiteY1" fmla="*/ 0 h 10352"/>
              <a:gd name="connsiteX2" fmla="*/ 8013 w 10513"/>
              <a:gd name="connsiteY2" fmla="*/ 6956 h 10352"/>
              <a:gd name="connsiteX3" fmla="*/ 4777 w 10513"/>
              <a:gd name="connsiteY3" fmla="*/ 8007 h 10352"/>
              <a:gd name="connsiteX4" fmla="*/ 0 w 10513"/>
              <a:gd name="connsiteY4" fmla="*/ 8059 h 10352"/>
              <a:gd name="connsiteX5" fmla="*/ 1475 w 10513"/>
              <a:gd name="connsiteY5" fmla="*/ 0 h 10352"/>
              <a:gd name="connsiteX0" fmla="*/ 1475 w 10427"/>
              <a:gd name="connsiteY0" fmla="*/ 0 h 10352"/>
              <a:gd name="connsiteX1" fmla="*/ 9745 w 10427"/>
              <a:gd name="connsiteY1" fmla="*/ 0 h 10352"/>
              <a:gd name="connsiteX2" fmla="*/ 7734 w 10427"/>
              <a:gd name="connsiteY2" fmla="*/ 5047 h 10352"/>
              <a:gd name="connsiteX3" fmla="*/ 4777 w 10427"/>
              <a:gd name="connsiteY3" fmla="*/ 8007 h 10352"/>
              <a:gd name="connsiteX4" fmla="*/ 0 w 10427"/>
              <a:gd name="connsiteY4" fmla="*/ 8059 h 10352"/>
              <a:gd name="connsiteX5" fmla="*/ 1475 w 10427"/>
              <a:gd name="connsiteY5" fmla="*/ 0 h 10352"/>
              <a:gd name="connsiteX0" fmla="*/ 1475 w 10299"/>
              <a:gd name="connsiteY0" fmla="*/ 0 h 10352"/>
              <a:gd name="connsiteX1" fmla="*/ 9745 w 10299"/>
              <a:gd name="connsiteY1" fmla="*/ 0 h 10352"/>
              <a:gd name="connsiteX2" fmla="*/ 7734 w 10299"/>
              <a:gd name="connsiteY2" fmla="*/ 5047 h 10352"/>
              <a:gd name="connsiteX3" fmla="*/ 4777 w 10299"/>
              <a:gd name="connsiteY3" fmla="*/ 8007 h 10352"/>
              <a:gd name="connsiteX4" fmla="*/ 0 w 10299"/>
              <a:gd name="connsiteY4" fmla="*/ 8059 h 10352"/>
              <a:gd name="connsiteX5" fmla="*/ 1475 w 10299"/>
              <a:gd name="connsiteY5" fmla="*/ 0 h 10352"/>
              <a:gd name="connsiteX0" fmla="*/ 1475 w 10299"/>
              <a:gd name="connsiteY0" fmla="*/ 0 h 10352"/>
              <a:gd name="connsiteX1" fmla="*/ 9745 w 10299"/>
              <a:gd name="connsiteY1" fmla="*/ 0 h 10352"/>
              <a:gd name="connsiteX2" fmla="*/ 7734 w 10299"/>
              <a:gd name="connsiteY2" fmla="*/ 5047 h 10352"/>
              <a:gd name="connsiteX3" fmla="*/ 4777 w 10299"/>
              <a:gd name="connsiteY3" fmla="*/ 8007 h 10352"/>
              <a:gd name="connsiteX4" fmla="*/ 0 w 10299"/>
              <a:gd name="connsiteY4" fmla="*/ 8059 h 10352"/>
              <a:gd name="connsiteX5" fmla="*/ 1475 w 10299"/>
              <a:gd name="connsiteY5" fmla="*/ 0 h 10352"/>
              <a:gd name="connsiteX0" fmla="*/ 1475 w 10382"/>
              <a:gd name="connsiteY0" fmla="*/ 0 h 10352"/>
              <a:gd name="connsiteX1" fmla="*/ 9745 w 10382"/>
              <a:gd name="connsiteY1" fmla="*/ 0 h 10352"/>
              <a:gd name="connsiteX2" fmla="*/ 8075 w 10382"/>
              <a:gd name="connsiteY2" fmla="*/ 4583 h 10352"/>
              <a:gd name="connsiteX3" fmla="*/ 4777 w 10382"/>
              <a:gd name="connsiteY3" fmla="*/ 8007 h 10352"/>
              <a:gd name="connsiteX4" fmla="*/ 0 w 10382"/>
              <a:gd name="connsiteY4" fmla="*/ 8059 h 10352"/>
              <a:gd name="connsiteX5" fmla="*/ 1475 w 10382"/>
              <a:gd name="connsiteY5" fmla="*/ 0 h 10352"/>
              <a:gd name="connsiteX0" fmla="*/ 1475 w 10382"/>
              <a:gd name="connsiteY0" fmla="*/ 0 h 9846"/>
              <a:gd name="connsiteX1" fmla="*/ 9745 w 10382"/>
              <a:gd name="connsiteY1" fmla="*/ 0 h 9846"/>
              <a:gd name="connsiteX2" fmla="*/ 8075 w 10382"/>
              <a:gd name="connsiteY2" fmla="*/ 4583 h 9846"/>
              <a:gd name="connsiteX3" fmla="*/ 4405 w 10382"/>
              <a:gd name="connsiteY3" fmla="*/ 7336 h 9846"/>
              <a:gd name="connsiteX4" fmla="*/ 0 w 10382"/>
              <a:gd name="connsiteY4" fmla="*/ 8059 h 9846"/>
              <a:gd name="connsiteX5" fmla="*/ 1475 w 10382"/>
              <a:gd name="connsiteY5" fmla="*/ 0 h 9846"/>
              <a:gd name="connsiteX0" fmla="*/ 1302 w 9881"/>
              <a:gd name="connsiteY0" fmla="*/ 0 h 13006"/>
              <a:gd name="connsiteX1" fmla="*/ 9267 w 9881"/>
              <a:gd name="connsiteY1" fmla="*/ 0 h 13006"/>
              <a:gd name="connsiteX2" fmla="*/ 7659 w 9881"/>
              <a:gd name="connsiteY2" fmla="*/ 4655 h 13006"/>
              <a:gd name="connsiteX3" fmla="*/ 4124 w 9881"/>
              <a:gd name="connsiteY3" fmla="*/ 7451 h 13006"/>
              <a:gd name="connsiteX4" fmla="*/ 0 w 9881"/>
              <a:gd name="connsiteY4" fmla="*/ 13006 h 13006"/>
              <a:gd name="connsiteX5" fmla="*/ 1302 w 9881"/>
              <a:gd name="connsiteY5" fmla="*/ 0 h 13006"/>
              <a:gd name="connsiteX0" fmla="*/ 0 w 10071"/>
              <a:gd name="connsiteY0" fmla="*/ 282 h 10000"/>
              <a:gd name="connsiteX1" fmla="*/ 9450 w 10071"/>
              <a:gd name="connsiteY1" fmla="*/ 0 h 10000"/>
              <a:gd name="connsiteX2" fmla="*/ 7822 w 10071"/>
              <a:gd name="connsiteY2" fmla="*/ 3579 h 10000"/>
              <a:gd name="connsiteX3" fmla="*/ 4245 w 10071"/>
              <a:gd name="connsiteY3" fmla="*/ 5729 h 10000"/>
              <a:gd name="connsiteX4" fmla="*/ 71 w 10071"/>
              <a:gd name="connsiteY4" fmla="*/ 10000 h 10000"/>
              <a:gd name="connsiteX5" fmla="*/ 0 w 10071"/>
              <a:gd name="connsiteY5" fmla="*/ 282 h 10000"/>
              <a:gd name="connsiteX0" fmla="*/ 0 w 10101"/>
              <a:gd name="connsiteY0" fmla="*/ 161 h 10000"/>
              <a:gd name="connsiteX1" fmla="*/ 9480 w 10101"/>
              <a:gd name="connsiteY1" fmla="*/ 0 h 10000"/>
              <a:gd name="connsiteX2" fmla="*/ 7852 w 10101"/>
              <a:gd name="connsiteY2" fmla="*/ 3579 h 10000"/>
              <a:gd name="connsiteX3" fmla="*/ 4275 w 10101"/>
              <a:gd name="connsiteY3" fmla="*/ 5729 h 10000"/>
              <a:gd name="connsiteX4" fmla="*/ 101 w 10101"/>
              <a:gd name="connsiteY4" fmla="*/ 10000 h 10000"/>
              <a:gd name="connsiteX5" fmla="*/ 0 w 10101"/>
              <a:gd name="connsiteY5" fmla="*/ 161 h 10000"/>
              <a:gd name="connsiteX0" fmla="*/ 0 w 10101"/>
              <a:gd name="connsiteY0" fmla="*/ 161 h 7565"/>
              <a:gd name="connsiteX1" fmla="*/ 9480 w 10101"/>
              <a:gd name="connsiteY1" fmla="*/ 0 h 7565"/>
              <a:gd name="connsiteX2" fmla="*/ 7852 w 10101"/>
              <a:gd name="connsiteY2" fmla="*/ 3579 h 7565"/>
              <a:gd name="connsiteX3" fmla="*/ 4275 w 10101"/>
              <a:gd name="connsiteY3" fmla="*/ 5729 h 7565"/>
              <a:gd name="connsiteX4" fmla="*/ 47 w 10101"/>
              <a:gd name="connsiteY4" fmla="*/ 5789 h 7565"/>
              <a:gd name="connsiteX5" fmla="*/ 0 w 10101"/>
              <a:gd name="connsiteY5" fmla="*/ 161 h 7565"/>
              <a:gd name="connsiteX0" fmla="*/ 0 w 9818"/>
              <a:gd name="connsiteY0" fmla="*/ 213 h 10000"/>
              <a:gd name="connsiteX1" fmla="*/ 9385 w 9818"/>
              <a:gd name="connsiteY1" fmla="*/ 0 h 10000"/>
              <a:gd name="connsiteX2" fmla="*/ 6892 w 9818"/>
              <a:gd name="connsiteY2" fmla="*/ 2953 h 10000"/>
              <a:gd name="connsiteX3" fmla="*/ 4232 w 9818"/>
              <a:gd name="connsiteY3" fmla="*/ 7573 h 10000"/>
              <a:gd name="connsiteX4" fmla="*/ 47 w 9818"/>
              <a:gd name="connsiteY4" fmla="*/ 7652 h 10000"/>
              <a:gd name="connsiteX5" fmla="*/ 0 w 9818"/>
              <a:gd name="connsiteY5" fmla="*/ 213 h 10000"/>
              <a:gd name="connsiteX0" fmla="*/ 0 w 10137"/>
              <a:gd name="connsiteY0" fmla="*/ 213 h 10000"/>
              <a:gd name="connsiteX1" fmla="*/ 9559 w 10137"/>
              <a:gd name="connsiteY1" fmla="*/ 0 h 10000"/>
              <a:gd name="connsiteX2" fmla="*/ 7727 w 10137"/>
              <a:gd name="connsiteY2" fmla="*/ 5814 h 10000"/>
              <a:gd name="connsiteX3" fmla="*/ 4310 w 10137"/>
              <a:gd name="connsiteY3" fmla="*/ 7573 h 10000"/>
              <a:gd name="connsiteX4" fmla="*/ 48 w 10137"/>
              <a:gd name="connsiteY4" fmla="*/ 7652 h 10000"/>
              <a:gd name="connsiteX5" fmla="*/ 0 w 10137"/>
              <a:gd name="connsiteY5" fmla="*/ 213 h 10000"/>
              <a:gd name="connsiteX0" fmla="*/ 0 w 10137"/>
              <a:gd name="connsiteY0" fmla="*/ 1069 h 10856"/>
              <a:gd name="connsiteX1" fmla="*/ 9559 w 10137"/>
              <a:gd name="connsiteY1" fmla="*/ 856 h 10856"/>
              <a:gd name="connsiteX2" fmla="*/ 7727 w 10137"/>
              <a:gd name="connsiteY2" fmla="*/ 6670 h 10856"/>
              <a:gd name="connsiteX3" fmla="*/ 4310 w 10137"/>
              <a:gd name="connsiteY3" fmla="*/ 8429 h 10856"/>
              <a:gd name="connsiteX4" fmla="*/ 48 w 10137"/>
              <a:gd name="connsiteY4" fmla="*/ 8508 h 10856"/>
              <a:gd name="connsiteX5" fmla="*/ 0 w 10137"/>
              <a:gd name="connsiteY5" fmla="*/ 1069 h 10856"/>
              <a:gd name="connsiteX0" fmla="*/ 0 w 10137"/>
              <a:gd name="connsiteY0" fmla="*/ 771 h 10558"/>
              <a:gd name="connsiteX1" fmla="*/ 9559 w 10137"/>
              <a:gd name="connsiteY1" fmla="*/ 558 h 10558"/>
              <a:gd name="connsiteX2" fmla="*/ 7727 w 10137"/>
              <a:gd name="connsiteY2" fmla="*/ 6372 h 10558"/>
              <a:gd name="connsiteX3" fmla="*/ 4310 w 10137"/>
              <a:gd name="connsiteY3" fmla="*/ 8131 h 10558"/>
              <a:gd name="connsiteX4" fmla="*/ 48 w 10137"/>
              <a:gd name="connsiteY4" fmla="*/ 8210 h 10558"/>
              <a:gd name="connsiteX5" fmla="*/ 0 w 10137"/>
              <a:gd name="connsiteY5" fmla="*/ 771 h 10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137" h="10558">
                <a:moveTo>
                  <a:pt x="0" y="771"/>
                </a:moveTo>
                <a:cubicBezTo>
                  <a:pt x="3268" y="-1542"/>
                  <a:pt x="5123" y="2253"/>
                  <a:pt x="9559" y="558"/>
                </a:cubicBezTo>
                <a:cubicBezTo>
                  <a:pt x="10786" y="1683"/>
                  <a:pt x="10007" y="5644"/>
                  <a:pt x="7727" y="6372"/>
                </a:cubicBezTo>
                <a:cubicBezTo>
                  <a:pt x="7334" y="11415"/>
                  <a:pt x="5268" y="7391"/>
                  <a:pt x="4310" y="8131"/>
                </a:cubicBezTo>
                <a:cubicBezTo>
                  <a:pt x="3537" y="13970"/>
                  <a:pt x="1490" y="7323"/>
                  <a:pt x="48" y="8210"/>
                </a:cubicBezTo>
                <a:cubicBezTo>
                  <a:pt x="23" y="3929"/>
                  <a:pt x="24" y="5052"/>
                  <a:pt x="0" y="771"/>
                </a:cubicBezTo>
                <a:close/>
              </a:path>
            </a:pathLst>
          </a:custGeom>
          <a:solidFill>
            <a:schemeClr val="bg1">
              <a:alpha val="61000"/>
            </a:schemeClr>
          </a:solidFill>
          <a:ln>
            <a:noFill/>
          </a:ln>
          <a:effectLst>
            <a:outerShdw blurRad="50800" dist="50800" dir="54000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2" name="Блок-схема: ручное управление 2">
            <a:extLst>
              <a:ext uri="{FF2B5EF4-FFF2-40B4-BE49-F238E27FC236}">
                <a16:creationId xmlns:a16="http://schemas.microsoft.com/office/drawing/2014/main" id="{60AD58C5-B660-4C4A-9934-9ECADD0196E5}"/>
              </a:ext>
            </a:extLst>
          </p:cNvPr>
          <p:cNvSpPr/>
          <p:nvPr/>
        </p:nvSpPr>
        <p:spPr>
          <a:xfrm rot="10800000" flipH="1">
            <a:off x="-90030" y="5786691"/>
            <a:ext cx="3589674" cy="1314399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7326 w 10000"/>
              <a:gd name="connsiteY2" fmla="*/ 7621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1213"/>
              <a:gd name="connsiteY0" fmla="*/ 0 h 10000"/>
              <a:gd name="connsiteX1" fmla="*/ 10000 w 11213"/>
              <a:gd name="connsiteY1" fmla="*/ 0 h 10000"/>
              <a:gd name="connsiteX2" fmla="*/ 7326 w 11213"/>
              <a:gd name="connsiteY2" fmla="*/ 7621 h 10000"/>
              <a:gd name="connsiteX3" fmla="*/ 2000 w 11213"/>
              <a:gd name="connsiteY3" fmla="*/ 10000 h 10000"/>
              <a:gd name="connsiteX4" fmla="*/ 0 w 11213"/>
              <a:gd name="connsiteY4" fmla="*/ 0 h 10000"/>
              <a:gd name="connsiteX0" fmla="*/ 0 w 11213"/>
              <a:gd name="connsiteY0" fmla="*/ 0 h 10499"/>
              <a:gd name="connsiteX1" fmla="*/ 10000 w 11213"/>
              <a:gd name="connsiteY1" fmla="*/ 0 h 10499"/>
              <a:gd name="connsiteX2" fmla="*/ 7326 w 11213"/>
              <a:gd name="connsiteY2" fmla="*/ 7621 h 10499"/>
              <a:gd name="connsiteX3" fmla="*/ 2000 w 11213"/>
              <a:gd name="connsiteY3" fmla="*/ 10000 h 10499"/>
              <a:gd name="connsiteX4" fmla="*/ 0 w 11213"/>
              <a:gd name="connsiteY4" fmla="*/ 0 h 10499"/>
              <a:gd name="connsiteX0" fmla="*/ 0 w 10714"/>
              <a:gd name="connsiteY0" fmla="*/ 0 h 10499"/>
              <a:gd name="connsiteX1" fmla="*/ 10000 w 10714"/>
              <a:gd name="connsiteY1" fmla="*/ 0 h 10499"/>
              <a:gd name="connsiteX2" fmla="*/ 9778 w 10714"/>
              <a:gd name="connsiteY2" fmla="*/ 6557 h 10499"/>
              <a:gd name="connsiteX3" fmla="*/ 7326 w 10714"/>
              <a:gd name="connsiteY3" fmla="*/ 7621 h 10499"/>
              <a:gd name="connsiteX4" fmla="*/ 2000 w 10714"/>
              <a:gd name="connsiteY4" fmla="*/ 10000 h 10499"/>
              <a:gd name="connsiteX5" fmla="*/ 0 w 10714"/>
              <a:gd name="connsiteY5" fmla="*/ 0 h 10499"/>
              <a:gd name="connsiteX0" fmla="*/ 0 w 10423"/>
              <a:gd name="connsiteY0" fmla="*/ 0 h 10499"/>
              <a:gd name="connsiteX1" fmla="*/ 10000 w 10423"/>
              <a:gd name="connsiteY1" fmla="*/ 0 h 10499"/>
              <a:gd name="connsiteX2" fmla="*/ 9778 w 10423"/>
              <a:gd name="connsiteY2" fmla="*/ 6557 h 10499"/>
              <a:gd name="connsiteX3" fmla="*/ 7326 w 10423"/>
              <a:gd name="connsiteY3" fmla="*/ 7621 h 10499"/>
              <a:gd name="connsiteX4" fmla="*/ 2000 w 10423"/>
              <a:gd name="connsiteY4" fmla="*/ 10000 h 10499"/>
              <a:gd name="connsiteX5" fmla="*/ 0 w 10423"/>
              <a:gd name="connsiteY5" fmla="*/ 0 h 10499"/>
              <a:gd name="connsiteX0" fmla="*/ 0 w 10423"/>
              <a:gd name="connsiteY0" fmla="*/ 0 h 10136"/>
              <a:gd name="connsiteX1" fmla="*/ 10000 w 10423"/>
              <a:gd name="connsiteY1" fmla="*/ 0 h 10136"/>
              <a:gd name="connsiteX2" fmla="*/ 9778 w 10423"/>
              <a:gd name="connsiteY2" fmla="*/ 6557 h 10136"/>
              <a:gd name="connsiteX3" fmla="*/ 5528 w 10423"/>
              <a:gd name="connsiteY3" fmla="*/ 6955 h 10136"/>
              <a:gd name="connsiteX4" fmla="*/ 2000 w 10423"/>
              <a:gd name="connsiteY4" fmla="*/ 10000 h 10136"/>
              <a:gd name="connsiteX5" fmla="*/ 0 w 10423"/>
              <a:gd name="connsiteY5" fmla="*/ 0 h 10136"/>
              <a:gd name="connsiteX0" fmla="*/ 1784 w 12207"/>
              <a:gd name="connsiteY0" fmla="*/ 0 h 9221"/>
              <a:gd name="connsiteX1" fmla="*/ 11784 w 12207"/>
              <a:gd name="connsiteY1" fmla="*/ 0 h 9221"/>
              <a:gd name="connsiteX2" fmla="*/ 11562 w 12207"/>
              <a:gd name="connsiteY2" fmla="*/ 6557 h 9221"/>
              <a:gd name="connsiteX3" fmla="*/ 7312 w 12207"/>
              <a:gd name="connsiteY3" fmla="*/ 6955 h 9221"/>
              <a:gd name="connsiteX4" fmla="*/ 0 w 12207"/>
              <a:gd name="connsiteY4" fmla="*/ 7431 h 9221"/>
              <a:gd name="connsiteX5" fmla="*/ 1784 w 12207"/>
              <a:gd name="connsiteY5" fmla="*/ 0 h 9221"/>
              <a:gd name="connsiteX0" fmla="*/ 1461 w 9906"/>
              <a:gd name="connsiteY0" fmla="*/ 0 h 10000"/>
              <a:gd name="connsiteX1" fmla="*/ 9653 w 9906"/>
              <a:gd name="connsiteY1" fmla="*/ 0 h 10000"/>
              <a:gd name="connsiteX2" fmla="*/ 8275 w 9906"/>
              <a:gd name="connsiteY2" fmla="*/ 6492 h 10000"/>
              <a:gd name="connsiteX3" fmla="*/ 5990 w 9906"/>
              <a:gd name="connsiteY3" fmla="*/ 7543 h 10000"/>
              <a:gd name="connsiteX4" fmla="*/ 0 w 9906"/>
              <a:gd name="connsiteY4" fmla="*/ 8059 h 10000"/>
              <a:gd name="connsiteX5" fmla="*/ 1461 w 9906"/>
              <a:gd name="connsiteY5" fmla="*/ 0 h 10000"/>
              <a:gd name="connsiteX0" fmla="*/ 1475 w 10637"/>
              <a:gd name="connsiteY0" fmla="*/ 0 h 10000"/>
              <a:gd name="connsiteX1" fmla="*/ 9745 w 10637"/>
              <a:gd name="connsiteY1" fmla="*/ 0 h 10000"/>
              <a:gd name="connsiteX2" fmla="*/ 8354 w 10637"/>
              <a:gd name="connsiteY2" fmla="*/ 6492 h 10000"/>
              <a:gd name="connsiteX3" fmla="*/ 6047 w 10637"/>
              <a:gd name="connsiteY3" fmla="*/ 7543 h 10000"/>
              <a:gd name="connsiteX4" fmla="*/ 0 w 10637"/>
              <a:gd name="connsiteY4" fmla="*/ 8059 h 10000"/>
              <a:gd name="connsiteX5" fmla="*/ 1475 w 10637"/>
              <a:gd name="connsiteY5" fmla="*/ 0 h 10000"/>
              <a:gd name="connsiteX0" fmla="*/ 1475 w 10637"/>
              <a:gd name="connsiteY0" fmla="*/ 0 h 10352"/>
              <a:gd name="connsiteX1" fmla="*/ 9745 w 10637"/>
              <a:gd name="connsiteY1" fmla="*/ 0 h 10352"/>
              <a:gd name="connsiteX2" fmla="*/ 8354 w 10637"/>
              <a:gd name="connsiteY2" fmla="*/ 6492 h 10352"/>
              <a:gd name="connsiteX3" fmla="*/ 4777 w 10637"/>
              <a:gd name="connsiteY3" fmla="*/ 8007 h 10352"/>
              <a:gd name="connsiteX4" fmla="*/ 0 w 10637"/>
              <a:gd name="connsiteY4" fmla="*/ 8059 h 10352"/>
              <a:gd name="connsiteX5" fmla="*/ 1475 w 10637"/>
              <a:gd name="connsiteY5" fmla="*/ 0 h 10352"/>
              <a:gd name="connsiteX0" fmla="*/ 1475 w 10513"/>
              <a:gd name="connsiteY0" fmla="*/ 0 h 10352"/>
              <a:gd name="connsiteX1" fmla="*/ 9745 w 10513"/>
              <a:gd name="connsiteY1" fmla="*/ 0 h 10352"/>
              <a:gd name="connsiteX2" fmla="*/ 8013 w 10513"/>
              <a:gd name="connsiteY2" fmla="*/ 6956 h 10352"/>
              <a:gd name="connsiteX3" fmla="*/ 4777 w 10513"/>
              <a:gd name="connsiteY3" fmla="*/ 8007 h 10352"/>
              <a:gd name="connsiteX4" fmla="*/ 0 w 10513"/>
              <a:gd name="connsiteY4" fmla="*/ 8059 h 10352"/>
              <a:gd name="connsiteX5" fmla="*/ 1475 w 10513"/>
              <a:gd name="connsiteY5" fmla="*/ 0 h 10352"/>
              <a:gd name="connsiteX0" fmla="*/ 1475 w 10513"/>
              <a:gd name="connsiteY0" fmla="*/ 0 h 10352"/>
              <a:gd name="connsiteX1" fmla="*/ 9745 w 10513"/>
              <a:gd name="connsiteY1" fmla="*/ 0 h 10352"/>
              <a:gd name="connsiteX2" fmla="*/ 8013 w 10513"/>
              <a:gd name="connsiteY2" fmla="*/ 6956 h 10352"/>
              <a:gd name="connsiteX3" fmla="*/ 4777 w 10513"/>
              <a:gd name="connsiteY3" fmla="*/ 8007 h 10352"/>
              <a:gd name="connsiteX4" fmla="*/ 0 w 10513"/>
              <a:gd name="connsiteY4" fmla="*/ 8059 h 10352"/>
              <a:gd name="connsiteX5" fmla="*/ 1475 w 10513"/>
              <a:gd name="connsiteY5" fmla="*/ 0 h 10352"/>
              <a:gd name="connsiteX0" fmla="*/ 1475 w 10427"/>
              <a:gd name="connsiteY0" fmla="*/ 0 h 10352"/>
              <a:gd name="connsiteX1" fmla="*/ 9745 w 10427"/>
              <a:gd name="connsiteY1" fmla="*/ 0 h 10352"/>
              <a:gd name="connsiteX2" fmla="*/ 7734 w 10427"/>
              <a:gd name="connsiteY2" fmla="*/ 5047 h 10352"/>
              <a:gd name="connsiteX3" fmla="*/ 4777 w 10427"/>
              <a:gd name="connsiteY3" fmla="*/ 8007 h 10352"/>
              <a:gd name="connsiteX4" fmla="*/ 0 w 10427"/>
              <a:gd name="connsiteY4" fmla="*/ 8059 h 10352"/>
              <a:gd name="connsiteX5" fmla="*/ 1475 w 10427"/>
              <a:gd name="connsiteY5" fmla="*/ 0 h 10352"/>
              <a:gd name="connsiteX0" fmla="*/ 1475 w 10299"/>
              <a:gd name="connsiteY0" fmla="*/ 0 h 10352"/>
              <a:gd name="connsiteX1" fmla="*/ 9745 w 10299"/>
              <a:gd name="connsiteY1" fmla="*/ 0 h 10352"/>
              <a:gd name="connsiteX2" fmla="*/ 7734 w 10299"/>
              <a:gd name="connsiteY2" fmla="*/ 5047 h 10352"/>
              <a:gd name="connsiteX3" fmla="*/ 4777 w 10299"/>
              <a:gd name="connsiteY3" fmla="*/ 8007 h 10352"/>
              <a:gd name="connsiteX4" fmla="*/ 0 w 10299"/>
              <a:gd name="connsiteY4" fmla="*/ 8059 h 10352"/>
              <a:gd name="connsiteX5" fmla="*/ 1475 w 10299"/>
              <a:gd name="connsiteY5" fmla="*/ 0 h 10352"/>
              <a:gd name="connsiteX0" fmla="*/ 1475 w 10299"/>
              <a:gd name="connsiteY0" fmla="*/ 0 h 10352"/>
              <a:gd name="connsiteX1" fmla="*/ 9745 w 10299"/>
              <a:gd name="connsiteY1" fmla="*/ 0 h 10352"/>
              <a:gd name="connsiteX2" fmla="*/ 7734 w 10299"/>
              <a:gd name="connsiteY2" fmla="*/ 5047 h 10352"/>
              <a:gd name="connsiteX3" fmla="*/ 4777 w 10299"/>
              <a:gd name="connsiteY3" fmla="*/ 8007 h 10352"/>
              <a:gd name="connsiteX4" fmla="*/ 0 w 10299"/>
              <a:gd name="connsiteY4" fmla="*/ 8059 h 10352"/>
              <a:gd name="connsiteX5" fmla="*/ 1475 w 10299"/>
              <a:gd name="connsiteY5" fmla="*/ 0 h 10352"/>
              <a:gd name="connsiteX0" fmla="*/ 1475 w 10382"/>
              <a:gd name="connsiteY0" fmla="*/ 0 h 10352"/>
              <a:gd name="connsiteX1" fmla="*/ 9745 w 10382"/>
              <a:gd name="connsiteY1" fmla="*/ 0 h 10352"/>
              <a:gd name="connsiteX2" fmla="*/ 8075 w 10382"/>
              <a:gd name="connsiteY2" fmla="*/ 4583 h 10352"/>
              <a:gd name="connsiteX3" fmla="*/ 4777 w 10382"/>
              <a:gd name="connsiteY3" fmla="*/ 8007 h 10352"/>
              <a:gd name="connsiteX4" fmla="*/ 0 w 10382"/>
              <a:gd name="connsiteY4" fmla="*/ 8059 h 10352"/>
              <a:gd name="connsiteX5" fmla="*/ 1475 w 10382"/>
              <a:gd name="connsiteY5" fmla="*/ 0 h 10352"/>
              <a:gd name="connsiteX0" fmla="*/ 1475 w 10382"/>
              <a:gd name="connsiteY0" fmla="*/ 0 h 9846"/>
              <a:gd name="connsiteX1" fmla="*/ 9745 w 10382"/>
              <a:gd name="connsiteY1" fmla="*/ 0 h 9846"/>
              <a:gd name="connsiteX2" fmla="*/ 8075 w 10382"/>
              <a:gd name="connsiteY2" fmla="*/ 4583 h 9846"/>
              <a:gd name="connsiteX3" fmla="*/ 4405 w 10382"/>
              <a:gd name="connsiteY3" fmla="*/ 7336 h 9846"/>
              <a:gd name="connsiteX4" fmla="*/ 0 w 10382"/>
              <a:gd name="connsiteY4" fmla="*/ 8059 h 9846"/>
              <a:gd name="connsiteX5" fmla="*/ 1475 w 10382"/>
              <a:gd name="connsiteY5" fmla="*/ 0 h 9846"/>
              <a:gd name="connsiteX0" fmla="*/ 1302 w 9881"/>
              <a:gd name="connsiteY0" fmla="*/ 0 h 13006"/>
              <a:gd name="connsiteX1" fmla="*/ 9267 w 9881"/>
              <a:gd name="connsiteY1" fmla="*/ 0 h 13006"/>
              <a:gd name="connsiteX2" fmla="*/ 7659 w 9881"/>
              <a:gd name="connsiteY2" fmla="*/ 4655 h 13006"/>
              <a:gd name="connsiteX3" fmla="*/ 4124 w 9881"/>
              <a:gd name="connsiteY3" fmla="*/ 7451 h 13006"/>
              <a:gd name="connsiteX4" fmla="*/ 0 w 9881"/>
              <a:gd name="connsiteY4" fmla="*/ 13006 h 13006"/>
              <a:gd name="connsiteX5" fmla="*/ 1302 w 9881"/>
              <a:gd name="connsiteY5" fmla="*/ 0 h 13006"/>
              <a:gd name="connsiteX0" fmla="*/ 0 w 10071"/>
              <a:gd name="connsiteY0" fmla="*/ 282 h 10000"/>
              <a:gd name="connsiteX1" fmla="*/ 9450 w 10071"/>
              <a:gd name="connsiteY1" fmla="*/ 0 h 10000"/>
              <a:gd name="connsiteX2" fmla="*/ 7822 w 10071"/>
              <a:gd name="connsiteY2" fmla="*/ 3579 h 10000"/>
              <a:gd name="connsiteX3" fmla="*/ 4245 w 10071"/>
              <a:gd name="connsiteY3" fmla="*/ 5729 h 10000"/>
              <a:gd name="connsiteX4" fmla="*/ 71 w 10071"/>
              <a:gd name="connsiteY4" fmla="*/ 10000 h 10000"/>
              <a:gd name="connsiteX5" fmla="*/ 0 w 10071"/>
              <a:gd name="connsiteY5" fmla="*/ 282 h 10000"/>
              <a:gd name="connsiteX0" fmla="*/ 0 w 10101"/>
              <a:gd name="connsiteY0" fmla="*/ 161 h 10000"/>
              <a:gd name="connsiteX1" fmla="*/ 9480 w 10101"/>
              <a:gd name="connsiteY1" fmla="*/ 0 h 10000"/>
              <a:gd name="connsiteX2" fmla="*/ 7852 w 10101"/>
              <a:gd name="connsiteY2" fmla="*/ 3579 h 10000"/>
              <a:gd name="connsiteX3" fmla="*/ 4275 w 10101"/>
              <a:gd name="connsiteY3" fmla="*/ 5729 h 10000"/>
              <a:gd name="connsiteX4" fmla="*/ 101 w 10101"/>
              <a:gd name="connsiteY4" fmla="*/ 10000 h 10000"/>
              <a:gd name="connsiteX5" fmla="*/ 0 w 10101"/>
              <a:gd name="connsiteY5" fmla="*/ 161 h 10000"/>
              <a:gd name="connsiteX0" fmla="*/ 0 w 10101"/>
              <a:gd name="connsiteY0" fmla="*/ 161 h 7565"/>
              <a:gd name="connsiteX1" fmla="*/ 9480 w 10101"/>
              <a:gd name="connsiteY1" fmla="*/ 0 h 7565"/>
              <a:gd name="connsiteX2" fmla="*/ 7852 w 10101"/>
              <a:gd name="connsiteY2" fmla="*/ 3579 h 7565"/>
              <a:gd name="connsiteX3" fmla="*/ 4275 w 10101"/>
              <a:gd name="connsiteY3" fmla="*/ 5729 h 7565"/>
              <a:gd name="connsiteX4" fmla="*/ 47 w 10101"/>
              <a:gd name="connsiteY4" fmla="*/ 5789 h 7565"/>
              <a:gd name="connsiteX5" fmla="*/ 0 w 10101"/>
              <a:gd name="connsiteY5" fmla="*/ 161 h 7565"/>
              <a:gd name="connsiteX0" fmla="*/ 0 w 9818"/>
              <a:gd name="connsiteY0" fmla="*/ 213 h 10000"/>
              <a:gd name="connsiteX1" fmla="*/ 9385 w 9818"/>
              <a:gd name="connsiteY1" fmla="*/ 0 h 10000"/>
              <a:gd name="connsiteX2" fmla="*/ 6892 w 9818"/>
              <a:gd name="connsiteY2" fmla="*/ 2953 h 10000"/>
              <a:gd name="connsiteX3" fmla="*/ 4232 w 9818"/>
              <a:gd name="connsiteY3" fmla="*/ 7573 h 10000"/>
              <a:gd name="connsiteX4" fmla="*/ 47 w 9818"/>
              <a:gd name="connsiteY4" fmla="*/ 7652 h 10000"/>
              <a:gd name="connsiteX5" fmla="*/ 0 w 9818"/>
              <a:gd name="connsiteY5" fmla="*/ 213 h 10000"/>
              <a:gd name="connsiteX0" fmla="*/ 0 w 10137"/>
              <a:gd name="connsiteY0" fmla="*/ 213 h 10000"/>
              <a:gd name="connsiteX1" fmla="*/ 9559 w 10137"/>
              <a:gd name="connsiteY1" fmla="*/ 0 h 10000"/>
              <a:gd name="connsiteX2" fmla="*/ 7727 w 10137"/>
              <a:gd name="connsiteY2" fmla="*/ 5814 h 10000"/>
              <a:gd name="connsiteX3" fmla="*/ 4310 w 10137"/>
              <a:gd name="connsiteY3" fmla="*/ 7573 h 10000"/>
              <a:gd name="connsiteX4" fmla="*/ 48 w 10137"/>
              <a:gd name="connsiteY4" fmla="*/ 7652 h 10000"/>
              <a:gd name="connsiteX5" fmla="*/ 0 w 10137"/>
              <a:gd name="connsiteY5" fmla="*/ 213 h 10000"/>
              <a:gd name="connsiteX0" fmla="*/ 0 w 10137"/>
              <a:gd name="connsiteY0" fmla="*/ 1069 h 10856"/>
              <a:gd name="connsiteX1" fmla="*/ 9559 w 10137"/>
              <a:gd name="connsiteY1" fmla="*/ 856 h 10856"/>
              <a:gd name="connsiteX2" fmla="*/ 7727 w 10137"/>
              <a:gd name="connsiteY2" fmla="*/ 6670 h 10856"/>
              <a:gd name="connsiteX3" fmla="*/ 4310 w 10137"/>
              <a:gd name="connsiteY3" fmla="*/ 8429 h 10856"/>
              <a:gd name="connsiteX4" fmla="*/ 48 w 10137"/>
              <a:gd name="connsiteY4" fmla="*/ 8508 h 10856"/>
              <a:gd name="connsiteX5" fmla="*/ 0 w 10137"/>
              <a:gd name="connsiteY5" fmla="*/ 1069 h 10856"/>
              <a:gd name="connsiteX0" fmla="*/ 0 w 10137"/>
              <a:gd name="connsiteY0" fmla="*/ 771 h 10558"/>
              <a:gd name="connsiteX1" fmla="*/ 9559 w 10137"/>
              <a:gd name="connsiteY1" fmla="*/ 558 h 10558"/>
              <a:gd name="connsiteX2" fmla="*/ 7727 w 10137"/>
              <a:gd name="connsiteY2" fmla="*/ 6372 h 10558"/>
              <a:gd name="connsiteX3" fmla="*/ 4310 w 10137"/>
              <a:gd name="connsiteY3" fmla="*/ 8131 h 10558"/>
              <a:gd name="connsiteX4" fmla="*/ 48 w 10137"/>
              <a:gd name="connsiteY4" fmla="*/ 8210 h 10558"/>
              <a:gd name="connsiteX5" fmla="*/ 0 w 10137"/>
              <a:gd name="connsiteY5" fmla="*/ 771 h 10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137" h="10558">
                <a:moveTo>
                  <a:pt x="0" y="771"/>
                </a:moveTo>
                <a:cubicBezTo>
                  <a:pt x="3268" y="-1542"/>
                  <a:pt x="5123" y="2253"/>
                  <a:pt x="9559" y="558"/>
                </a:cubicBezTo>
                <a:cubicBezTo>
                  <a:pt x="10786" y="1683"/>
                  <a:pt x="10007" y="5644"/>
                  <a:pt x="7727" y="6372"/>
                </a:cubicBezTo>
                <a:cubicBezTo>
                  <a:pt x="7334" y="11415"/>
                  <a:pt x="5268" y="7391"/>
                  <a:pt x="4310" y="8131"/>
                </a:cubicBezTo>
                <a:cubicBezTo>
                  <a:pt x="3537" y="13970"/>
                  <a:pt x="1490" y="7323"/>
                  <a:pt x="48" y="8210"/>
                </a:cubicBezTo>
                <a:cubicBezTo>
                  <a:pt x="23" y="3929"/>
                  <a:pt x="24" y="5052"/>
                  <a:pt x="0" y="771"/>
                </a:cubicBezTo>
                <a:close/>
              </a:path>
            </a:pathLst>
          </a:custGeom>
          <a:solidFill>
            <a:schemeClr val="bg1">
              <a:alpha val="9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1" name="Полилиния: фигура 60">
            <a:extLst>
              <a:ext uri="{FF2B5EF4-FFF2-40B4-BE49-F238E27FC236}">
                <a16:creationId xmlns:a16="http://schemas.microsoft.com/office/drawing/2014/main" id="{2B6C581C-2A7A-48B3-8CE6-70DAF9673E4E}"/>
              </a:ext>
            </a:extLst>
          </p:cNvPr>
          <p:cNvSpPr/>
          <p:nvPr/>
        </p:nvSpPr>
        <p:spPr>
          <a:xfrm>
            <a:off x="2109422" y="414109"/>
            <a:ext cx="8973095" cy="573374"/>
          </a:xfrm>
          <a:custGeom>
            <a:avLst/>
            <a:gdLst>
              <a:gd name="connsiteX0" fmla="*/ 0 w 8973095"/>
              <a:gd name="connsiteY0" fmla="*/ 0 h 573374"/>
              <a:gd name="connsiteX1" fmla="*/ 1173096 w 8973095"/>
              <a:gd name="connsiteY1" fmla="*/ 0 h 573374"/>
              <a:gd name="connsiteX2" fmla="*/ 1504558 w 8973095"/>
              <a:gd name="connsiteY2" fmla="*/ 0 h 573374"/>
              <a:gd name="connsiteX3" fmla="*/ 7468537 w 8973095"/>
              <a:gd name="connsiteY3" fmla="*/ 0 h 573374"/>
              <a:gd name="connsiteX4" fmla="*/ 7572375 w 8973095"/>
              <a:gd name="connsiteY4" fmla="*/ 0 h 573374"/>
              <a:gd name="connsiteX5" fmla="*/ 8973095 w 8973095"/>
              <a:gd name="connsiteY5" fmla="*/ 0 h 573374"/>
              <a:gd name="connsiteX6" fmla="*/ 8686408 w 8973095"/>
              <a:gd name="connsiteY6" fmla="*/ 286687 h 573374"/>
              <a:gd name="connsiteX7" fmla="*/ 8973095 w 8973095"/>
              <a:gd name="connsiteY7" fmla="*/ 573374 h 573374"/>
              <a:gd name="connsiteX8" fmla="*/ 7572375 w 8973095"/>
              <a:gd name="connsiteY8" fmla="*/ 573374 h 573374"/>
              <a:gd name="connsiteX9" fmla="*/ 7468537 w 8973095"/>
              <a:gd name="connsiteY9" fmla="*/ 573374 h 573374"/>
              <a:gd name="connsiteX10" fmla="*/ 1504558 w 8973095"/>
              <a:gd name="connsiteY10" fmla="*/ 573374 h 573374"/>
              <a:gd name="connsiteX11" fmla="*/ 1173096 w 8973095"/>
              <a:gd name="connsiteY11" fmla="*/ 573374 h 573374"/>
              <a:gd name="connsiteX12" fmla="*/ 0 w 8973095"/>
              <a:gd name="connsiteY12" fmla="*/ 573374 h 573374"/>
              <a:gd name="connsiteX13" fmla="*/ 286687 w 8973095"/>
              <a:gd name="connsiteY13" fmla="*/ 286687 h 573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973095" h="573374">
                <a:moveTo>
                  <a:pt x="0" y="0"/>
                </a:moveTo>
                <a:lnTo>
                  <a:pt x="1173096" y="0"/>
                </a:lnTo>
                <a:lnTo>
                  <a:pt x="1504558" y="0"/>
                </a:lnTo>
                <a:lnTo>
                  <a:pt x="7468537" y="0"/>
                </a:lnTo>
                <a:lnTo>
                  <a:pt x="7572375" y="0"/>
                </a:lnTo>
                <a:lnTo>
                  <a:pt x="8973095" y="0"/>
                </a:lnTo>
                <a:lnTo>
                  <a:pt x="8686408" y="286687"/>
                </a:lnTo>
                <a:lnTo>
                  <a:pt x="8973095" y="573374"/>
                </a:lnTo>
                <a:lnTo>
                  <a:pt x="7572375" y="573374"/>
                </a:lnTo>
                <a:lnTo>
                  <a:pt x="7468537" y="573374"/>
                </a:lnTo>
                <a:lnTo>
                  <a:pt x="1504558" y="573374"/>
                </a:lnTo>
                <a:lnTo>
                  <a:pt x="1173096" y="573374"/>
                </a:lnTo>
                <a:lnTo>
                  <a:pt x="0" y="573374"/>
                </a:lnTo>
                <a:lnTo>
                  <a:pt x="286687" y="286687"/>
                </a:lnTo>
                <a:close/>
              </a:path>
            </a:pathLst>
          </a:cu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Заголовок 1">
            <a:extLst>
              <a:ext uri="{FF2B5EF4-FFF2-40B4-BE49-F238E27FC236}">
                <a16:creationId xmlns:a16="http://schemas.microsoft.com/office/drawing/2014/main" id="{5DC5FB10-F71E-415B-A4FF-44F9D08F1580}"/>
              </a:ext>
            </a:extLst>
          </p:cNvPr>
          <p:cNvSpPr txBox="1">
            <a:spLocks/>
          </p:cNvSpPr>
          <p:nvPr/>
        </p:nvSpPr>
        <p:spPr>
          <a:xfrm>
            <a:off x="4226553" y="38379"/>
            <a:ext cx="473883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rPr>
              <a:t>Какой план </a:t>
            </a:r>
            <a:r>
              <a:rPr lang="ru-RU" sz="3200" b="1" dirty="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rPr>
              <a:t>действий</a:t>
            </a:r>
            <a:r>
              <a:rPr lang="ru-RU" sz="2800" dirty="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313722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CC">
            <a:alpha val="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олилиния: фигура 14">
            <a:extLst>
              <a:ext uri="{FF2B5EF4-FFF2-40B4-BE49-F238E27FC236}">
                <a16:creationId xmlns:a16="http://schemas.microsoft.com/office/drawing/2014/main" id="{2D379B36-A33F-4B73-BF5D-3EABB304A85E}"/>
              </a:ext>
            </a:extLst>
          </p:cNvPr>
          <p:cNvSpPr/>
          <p:nvPr/>
        </p:nvSpPr>
        <p:spPr>
          <a:xfrm>
            <a:off x="569692" y="1469596"/>
            <a:ext cx="6675933" cy="1710041"/>
          </a:xfrm>
          <a:custGeom>
            <a:avLst/>
            <a:gdLst>
              <a:gd name="connsiteX0" fmla="*/ 0 w 9113342"/>
              <a:gd name="connsiteY0" fmla="*/ 0 h 1015632"/>
              <a:gd name="connsiteX1" fmla="*/ 6618071 w 9113342"/>
              <a:gd name="connsiteY1" fmla="*/ 0 h 1015632"/>
              <a:gd name="connsiteX2" fmla="*/ 9113342 w 9113342"/>
              <a:gd name="connsiteY2" fmla="*/ 0 h 1015632"/>
              <a:gd name="connsiteX3" fmla="*/ 8788411 w 9113342"/>
              <a:gd name="connsiteY3" fmla="*/ 507816 h 1015632"/>
              <a:gd name="connsiteX4" fmla="*/ 9113342 w 9113342"/>
              <a:gd name="connsiteY4" fmla="*/ 1015632 h 1015632"/>
              <a:gd name="connsiteX5" fmla="*/ 6618071 w 9113342"/>
              <a:gd name="connsiteY5" fmla="*/ 1015632 h 1015632"/>
              <a:gd name="connsiteX6" fmla="*/ 6618071 w 9113342"/>
              <a:gd name="connsiteY6" fmla="*/ 1009566 h 1015632"/>
              <a:gd name="connsiteX7" fmla="*/ 0 w 9113342"/>
              <a:gd name="connsiteY7" fmla="*/ 1009566 h 1015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13342" h="1015632">
                <a:moveTo>
                  <a:pt x="0" y="0"/>
                </a:moveTo>
                <a:lnTo>
                  <a:pt x="6618071" y="0"/>
                </a:lnTo>
                <a:lnTo>
                  <a:pt x="9113342" y="0"/>
                </a:lnTo>
                <a:lnTo>
                  <a:pt x="8788411" y="507816"/>
                </a:lnTo>
                <a:lnTo>
                  <a:pt x="9113342" y="1015632"/>
                </a:lnTo>
                <a:lnTo>
                  <a:pt x="6618071" y="1015632"/>
                </a:lnTo>
                <a:lnTo>
                  <a:pt x="6618071" y="1009566"/>
                </a:lnTo>
                <a:lnTo>
                  <a:pt x="0" y="1009566"/>
                </a:lnTo>
                <a:close/>
              </a:path>
            </a:pathLst>
          </a:custGeom>
          <a:solidFill>
            <a:srgbClr val="0066CC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8D271D51-9C61-47E5-A2F1-2C87946CD27F}"/>
              </a:ext>
            </a:extLst>
          </p:cNvPr>
          <p:cNvSpPr/>
          <p:nvPr/>
        </p:nvSpPr>
        <p:spPr>
          <a:xfrm>
            <a:off x="3949293" y="4043782"/>
            <a:ext cx="4956164" cy="2475972"/>
          </a:xfrm>
          <a:prstGeom prst="roundRect">
            <a:avLst>
              <a:gd name="adj" fmla="val 11479"/>
            </a:avLst>
          </a:pr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2E010ED6-FD38-408C-AE2C-0FFE7C21B797}"/>
              </a:ext>
            </a:extLst>
          </p:cNvPr>
          <p:cNvSpPr/>
          <p:nvPr/>
        </p:nvSpPr>
        <p:spPr>
          <a:xfrm>
            <a:off x="4121926" y="4142965"/>
            <a:ext cx="4610898" cy="2245843"/>
          </a:xfrm>
          <a:prstGeom prst="roundRect">
            <a:avLst>
              <a:gd name="adj" fmla="val 11479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2" descr="Picture background">
            <a:extLst>
              <a:ext uri="{FF2B5EF4-FFF2-40B4-BE49-F238E27FC236}">
                <a16:creationId xmlns:a16="http://schemas.microsoft.com/office/drawing/2014/main" id="{0B919315-703A-4FA4-813F-1ADB509F66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2296B5"/>
              </a:clrFrom>
              <a:clrTo>
                <a:srgbClr val="2296B5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8444" l="10000" r="90000">
                        <a14:foregroundMark x1="9511" y1="99125" x2="25815" y2="99944"/>
                        <a14:foregroundMark x1="25815" y1="99944" x2="29941" y2="96850"/>
                        <a14:foregroundMark x1="13785" y1="94322" x2="28803" y2="97957"/>
                        <a14:backgroundMark x1="72000" y1="33972" x2="72704" y2="35056"/>
                        <a14:backgroundMark x1="84630" y1="56500" x2="80815" y2="66694"/>
                        <a14:backgroundMark x1="43407" y1="96000" x2="29889" y2="99472"/>
                        <a14:backgroundMark x1="29889" y1="99472" x2="29815" y2="99778"/>
                        <a14:backgroundMark x1="37667" y1="92083" x2="34556" y2="97083"/>
                        <a14:backgroundMark x1="35519" y1="88861" x2="31000" y2="99028"/>
                        <a14:backgroundMark x1="31000" y1="99028" x2="31000" y2="99417"/>
                        <a14:backgroundMark x1="36704" y1="88333" x2="34333" y2="97083"/>
                        <a14:backgroundMark x1="36481" y1="92444" x2="37185" y2="93500"/>
                        <a14:backgroundMark x1="36704" y1="92972" x2="36481" y2="95833"/>
                        <a14:backgroundMark x1="35778" y1="92611" x2="32667" y2="95833"/>
                        <a14:backgroundMark x1="36222" y1="94389" x2="33370" y2="97250"/>
                        <a14:backgroundMark x1="30741" y1="96000" x2="30741" y2="96000"/>
                        <a14:backgroundMark x1="33148" y1="95306" x2="30296" y2="97083"/>
                        <a14:backgroundMark x1="31222" y1="97444" x2="30037" y2="98528"/>
                        <a14:backgroundMark x1="30519" y1="97806" x2="29815" y2="98694"/>
                        <a14:backgroundMark x1="15259" y1="88333" x2="7630" y2="99778"/>
                        <a14:backgroundMark x1="15259" y1="88139" x2="9889" y2="98306"/>
                        <a14:backgroundMark x1="9889" y1="98306" x2="14407" y2="88167"/>
                        <a14:backgroundMark x1="14407" y1="88167" x2="14556" y2="88139"/>
                        <a14:backgroundMark x1="10741" y1="96194" x2="10259" y2="97250"/>
                        <a14:backgroundMark x1="10741" y1="96917" x2="8815" y2="99056"/>
                        <a14:backgroundMark x1="16222" y1="90278" x2="10481" y2="96556"/>
                        <a14:backgroundMark x1="15963" y1="87611" x2="15963" y2="91528"/>
                        <a14:backgroundMark x1="17889" y1="87417" x2="16222" y2="91194"/>
                        <a14:backgroundMark x1="16704" y1="83500" x2="17407" y2="87778"/>
                        <a14:backgroundMark x1="15259" y1="91889" x2="10481" y2="97083"/>
                        <a14:backgroundMark x1="10000" y1="97611" x2="8593" y2="99778"/>
                        <a14:backgroundMark x1="30037" y1="97083" x2="28370" y2="99778"/>
                        <a14:backgroundMark x1="36000" y1="89750" x2="37926" y2="82778"/>
                        <a14:backgroundMark x1="37444" y1="84556" x2="36000" y2="91194"/>
                        <a14:backgroundMark x1="36222" y1="86722" x2="35778" y2="89750"/>
                        <a14:backgroundMark x1="17407" y1="83861" x2="17630" y2="874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17432" y="3062694"/>
            <a:ext cx="2883727" cy="3844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8B7C4F-0BC1-435A-A831-1E20E6DDB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713" y="273524"/>
            <a:ext cx="4550314" cy="1325563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FFFFFF"/>
                </a:solidFill>
                <a:highlight>
                  <a:srgbClr val="0066CC"/>
                </a:highlight>
                <a:latin typeface="Century Gothic" panose="020B0502020202020204" pitchFamily="34" charset="0"/>
                <a:ea typeface="+mn-ea"/>
                <a:cs typeface="+mn-cs"/>
              </a:rPr>
              <a:t>Смета проекта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D361FF8-F336-4C3C-B922-25EB1C5B41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10000" contrast="-7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423278">
            <a:off x="554781" y="3851089"/>
            <a:ext cx="1784810" cy="2522732"/>
          </a:xfrm>
          <a:prstGeom prst="rect">
            <a:avLst/>
          </a:prstGeom>
        </p:spPr>
      </p:pic>
      <p:graphicFrame>
        <p:nvGraphicFramePr>
          <p:cNvPr id="16" name="Таблица 16">
            <a:extLst>
              <a:ext uri="{FF2B5EF4-FFF2-40B4-BE49-F238E27FC236}">
                <a16:creationId xmlns:a16="http://schemas.microsoft.com/office/drawing/2014/main" id="{AD7C51A9-3DAE-493D-97CC-9E26EC2501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4612626"/>
              </p:ext>
            </p:extLst>
          </p:nvPr>
        </p:nvGraphicFramePr>
        <p:xfrm>
          <a:off x="683836" y="1532288"/>
          <a:ext cx="6101347" cy="15900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647932">
                  <a:extLst>
                    <a:ext uri="{9D8B030D-6E8A-4147-A177-3AD203B41FA5}">
                      <a16:colId xmlns:a16="http://schemas.microsoft.com/office/drawing/2014/main" val="3692950166"/>
                    </a:ext>
                  </a:extLst>
                </a:gridCol>
                <a:gridCol w="1453415">
                  <a:extLst>
                    <a:ext uri="{9D8B030D-6E8A-4147-A177-3AD203B41FA5}">
                      <a16:colId xmlns:a16="http://schemas.microsoft.com/office/drawing/2014/main" val="679535882"/>
                    </a:ext>
                  </a:extLst>
                </a:gridCol>
              </a:tblGrid>
              <a:tr h="351106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Статья затрат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Сумма, тыс. руб.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82304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Призовой фонд (сертификаты 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OZON</a:t>
                      </a:r>
                      <a:r>
                        <a:rPr lang="ru-RU" sz="16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50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62017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Оборудование для создания атмосферы (лампы, удлинитель)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8236388"/>
                  </a:ext>
                </a:extLst>
              </a:tr>
            </a:tbl>
          </a:graphicData>
        </a:graphic>
      </p:graphicFrame>
      <p:pic>
        <p:nvPicPr>
          <p:cNvPr id="1030" name="Picture 6" descr="Picture background">
            <a:extLst>
              <a:ext uri="{FF2B5EF4-FFF2-40B4-BE49-F238E27FC236}">
                <a16:creationId xmlns:a16="http://schemas.microsoft.com/office/drawing/2014/main" id="{F9A3C850-4F5D-4187-8D83-15CF742F89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61" r="35203"/>
          <a:stretch/>
        </p:blipFill>
        <p:spPr bwMode="auto">
          <a:xfrm flipH="1">
            <a:off x="5200382" y="397074"/>
            <a:ext cx="733740" cy="120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C131E080-9B00-4464-853C-29B72BD58097}"/>
              </a:ext>
            </a:extLst>
          </p:cNvPr>
          <p:cNvSpPr txBox="1">
            <a:spLocks/>
          </p:cNvSpPr>
          <p:nvPr/>
        </p:nvSpPr>
        <p:spPr>
          <a:xfrm>
            <a:off x="3899600" y="3297559"/>
            <a:ext cx="5343439" cy="8736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>
                <a:highlight>
                  <a:srgbClr val="CBDFF4"/>
                </a:highlight>
                <a:latin typeface="Century Gothic" panose="020B0502020202020204" pitchFamily="34" charset="0"/>
                <a:ea typeface="+mn-ea"/>
                <a:cs typeface="+mn-cs"/>
              </a:rPr>
              <a:t>Ресурсы не требующие затрат</a:t>
            </a:r>
          </a:p>
        </p:txBody>
      </p:sp>
      <p:sp>
        <p:nvSpPr>
          <p:cNvPr id="14" name="Подзаголовок 2">
            <a:extLst>
              <a:ext uri="{FF2B5EF4-FFF2-40B4-BE49-F238E27FC236}">
                <a16:creationId xmlns:a16="http://schemas.microsoft.com/office/drawing/2014/main" id="{70BBE8C8-5906-411F-851B-7E8F4AA7019A}"/>
              </a:ext>
            </a:extLst>
          </p:cNvPr>
          <p:cNvSpPr txBox="1">
            <a:spLocks/>
          </p:cNvSpPr>
          <p:nvPr/>
        </p:nvSpPr>
        <p:spPr>
          <a:xfrm>
            <a:off x="4477745" y="4383176"/>
            <a:ext cx="4000329" cy="1878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>
                <a:latin typeface="Century Gothic" panose="020B0502020202020204" pitchFamily="34" charset="0"/>
              </a:rPr>
              <a:t>Афиша, диплом;</a:t>
            </a:r>
          </a:p>
          <a:p>
            <a:r>
              <a:rPr lang="ru-RU" sz="2400" dirty="0">
                <a:latin typeface="Century Gothic" panose="020B0502020202020204" pitchFamily="34" charset="0"/>
              </a:rPr>
              <a:t>презентация;</a:t>
            </a:r>
          </a:p>
          <a:p>
            <a:r>
              <a:rPr lang="ru-RU" sz="2400" dirty="0">
                <a:latin typeface="Century Gothic" panose="020B0502020202020204" pitchFamily="34" charset="0"/>
              </a:rPr>
              <a:t>сценарий;</a:t>
            </a:r>
          </a:p>
          <a:p>
            <a:r>
              <a:rPr lang="ru-RU" sz="2400" dirty="0">
                <a:latin typeface="Century Gothic" panose="020B0502020202020204" pitchFamily="34" charset="0"/>
              </a:rPr>
              <a:t>аудитория.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9C28431C-4561-478C-99AD-F0F6160557E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800"/>
                    </a14:imgEffect>
                    <a14:imgEffect>
                      <a14:brightnessContrast bright="-25000" contrast="-51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1136802">
            <a:off x="723258" y="3728147"/>
            <a:ext cx="1831822" cy="2589180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C4C41E14-1552-40CE-B9FA-85ADF0372F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5727" y="3756993"/>
            <a:ext cx="2028602" cy="2867318"/>
          </a:xfrm>
          <a:prstGeom prst="rect">
            <a:avLst/>
          </a:prstGeom>
        </p:spPr>
      </p:pic>
      <p:pic>
        <p:nvPicPr>
          <p:cNvPr id="1026" name="Picture 2" descr="https://vk.com/doc169444701_696414134?hash=HFwDYP0jXTK2pxJhAJtZ2qohqWZxxaBcG0ZzEHBV5ew&amp;dl=GE3DSNBUGQ3TAMI:1776703091:AX99g3832IDEHU4PDw7trQYpo43GtfeNlxzaFDgWeVc&amp;api=1&amp;no_preview=1">
            <a:extLst>
              <a:ext uri="{FF2B5EF4-FFF2-40B4-BE49-F238E27FC236}">
                <a16:creationId xmlns:a16="http://schemas.microsoft.com/office/drawing/2014/main" id="{CFA69B3F-1EC4-448C-8762-241A025170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64" t="-1987" r="1264" b="11286"/>
          <a:stretch/>
        </p:blipFill>
        <p:spPr bwMode="auto">
          <a:xfrm>
            <a:off x="8008421" y="638443"/>
            <a:ext cx="3333511" cy="2541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57111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6000">
              <a:srgbClr val="E9E9E9"/>
            </a:gs>
            <a:gs pos="45000">
              <a:srgbClr val="F4F4F4"/>
            </a:gs>
            <a:gs pos="100000">
              <a:schemeClr val="bg1">
                <a:lumMod val="75000"/>
              </a:schemeClr>
            </a:gs>
            <a:gs pos="0">
              <a:schemeClr val="accent3">
                <a:lumMod val="0"/>
                <a:lumOff val="10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лилиния: фигура 2">
            <a:extLst>
              <a:ext uri="{FF2B5EF4-FFF2-40B4-BE49-F238E27FC236}">
                <a16:creationId xmlns:a16="http://schemas.microsoft.com/office/drawing/2014/main" id="{DA9A01AD-8EA4-4269-8843-10200E1AF058}"/>
              </a:ext>
            </a:extLst>
          </p:cNvPr>
          <p:cNvSpPr/>
          <p:nvPr/>
        </p:nvSpPr>
        <p:spPr>
          <a:xfrm>
            <a:off x="1080052" y="308113"/>
            <a:ext cx="10320131" cy="685801"/>
          </a:xfrm>
          <a:custGeom>
            <a:avLst/>
            <a:gdLst>
              <a:gd name="connsiteX0" fmla="*/ 0 w 8973095"/>
              <a:gd name="connsiteY0" fmla="*/ 0 h 573374"/>
              <a:gd name="connsiteX1" fmla="*/ 1173096 w 8973095"/>
              <a:gd name="connsiteY1" fmla="*/ 0 h 573374"/>
              <a:gd name="connsiteX2" fmla="*/ 1504558 w 8973095"/>
              <a:gd name="connsiteY2" fmla="*/ 0 h 573374"/>
              <a:gd name="connsiteX3" fmla="*/ 7468537 w 8973095"/>
              <a:gd name="connsiteY3" fmla="*/ 0 h 573374"/>
              <a:gd name="connsiteX4" fmla="*/ 7572375 w 8973095"/>
              <a:gd name="connsiteY4" fmla="*/ 0 h 573374"/>
              <a:gd name="connsiteX5" fmla="*/ 8973095 w 8973095"/>
              <a:gd name="connsiteY5" fmla="*/ 0 h 573374"/>
              <a:gd name="connsiteX6" fmla="*/ 8686408 w 8973095"/>
              <a:gd name="connsiteY6" fmla="*/ 286687 h 573374"/>
              <a:gd name="connsiteX7" fmla="*/ 8973095 w 8973095"/>
              <a:gd name="connsiteY7" fmla="*/ 573374 h 573374"/>
              <a:gd name="connsiteX8" fmla="*/ 7572375 w 8973095"/>
              <a:gd name="connsiteY8" fmla="*/ 573374 h 573374"/>
              <a:gd name="connsiteX9" fmla="*/ 7468537 w 8973095"/>
              <a:gd name="connsiteY9" fmla="*/ 573374 h 573374"/>
              <a:gd name="connsiteX10" fmla="*/ 1504558 w 8973095"/>
              <a:gd name="connsiteY10" fmla="*/ 573374 h 573374"/>
              <a:gd name="connsiteX11" fmla="*/ 1173096 w 8973095"/>
              <a:gd name="connsiteY11" fmla="*/ 573374 h 573374"/>
              <a:gd name="connsiteX12" fmla="*/ 0 w 8973095"/>
              <a:gd name="connsiteY12" fmla="*/ 573374 h 573374"/>
              <a:gd name="connsiteX13" fmla="*/ 286687 w 8973095"/>
              <a:gd name="connsiteY13" fmla="*/ 286687 h 573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973095" h="573374">
                <a:moveTo>
                  <a:pt x="0" y="0"/>
                </a:moveTo>
                <a:lnTo>
                  <a:pt x="1173096" y="0"/>
                </a:lnTo>
                <a:lnTo>
                  <a:pt x="1504558" y="0"/>
                </a:lnTo>
                <a:lnTo>
                  <a:pt x="7468537" y="0"/>
                </a:lnTo>
                <a:lnTo>
                  <a:pt x="7572375" y="0"/>
                </a:lnTo>
                <a:lnTo>
                  <a:pt x="8973095" y="0"/>
                </a:lnTo>
                <a:lnTo>
                  <a:pt x="8686408" y="286687"/>
                </a:lnTo>
                <a:lnTo>
                  <a:pt x="8973095" y="573374"/>
                </a:lnTo>
                <a:lnTo>
                  <a:pt x="7572375" y="573374"/>
                </a:lnTo>
                <a:lnTo>
                  <a:pt x="7468537" y="573374"/>
                </a:lnTo>
                <a:lnTo>
                  <a:pt x="1504558" y="573374"/>
                </a:lnTo>
                <a:lnTo>
                  <a:pt x="1173096" y="573374"/>
                </a:lnTo>
                <a:lnTo>
                  <a:pt x="0" y="573374"/>
                </a:lnTo>
                <a:lnTo>
                  <a:pt x="286687" y="286687"/>
                </a:lnTo>
                <a:close/>
              </a:path>
            </a:pathLst>
          </a:cu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8B7C4F-0BC1-435A-A831-1E20E6DDB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5966" y="0"/>
            <a:ext cx="6765538" cy="1325563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FFFFFF"/>
                </a:solidFill>
                <a:latin typeface="Century Gothic" panose="020B0502020202020204" pitchFamily="34" charset="0"/>
                <a:ea typeface="+mn-ea"/>
                <a:cs typeface="+mn-cs"/>
              </a:rPr>
              <a:t>1 тур «</a:t>
            </a:r>
            <a:r>
              <a:rPr lang="ru-RU" sz="3200" b="1" dirty="0">
                <a:solidFill>
                  <a:srgbClr val="FFFFFF"/>
                </a:solidFill>
                <a:latin typeface="Century Gothic" panose="020B0502020202020204" pitchFamily="34" charset="0"/>
              </a:rPr>
              <a:t>Молодые специалисты</a:t>
            </a:r>
            <a:r>
              <a:rPr lang="ru-RU" sz="3200" b="1" dirty="0">
                <a:solidFill>
                  <a:srgbClr val="FFFFFF"/>
                </a:solidFill>
                <a:latin typeface="Century Gothic" panose="020B0502020202020204" pitchFamily="34" charset="0"/>
                <a:ea typeface="+mn-ea"/>
                <a:cs typeface="+mn-cs"/>
              </a:rPr>
              <a:t>»</a:t>
            </a:r>
          </a:p>
        </p:txBody>
      </p:sp>
      <p:pic>
        <p:nvPicPr>
          <p:cNvPr id="2050" name="Picture 2" descr="https://sun9-60.userapi.com/s/v1/ig2/znfD4nIF62E7sJKgO51bJlIV1unxA7rqpIp2yUzO4ao1LoW9MMiWJsZXQ88mNbb1PCWamG8W0oCUN935O_IjJmaz.jpg?quality=95&amp;as=32x43,48x64,72x96,108x144,160x213,240x320,360x480,480x640,540x720,640x853,720x960,960x1280&amp;from=bu&amp;u=UDfRCyLjGQjvNqxOD1c_BjwKphas_o8TzsB2xYvYyuM&amp;cs=960x0">
            <a:extLst>
              <a:ext uri="{FF2B5EF4-FFF2-40B4-BE49-F238E27FC236}">
                <a16:creationId xmlns:a16="http://schemas.microsoft.com/office/drawing/2014/main" id="{AFF3FAA9-F155-447C-A800-BCC887BFA2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893" b="-1"/>
          <a:stretch/>
        </p:blipFill>
        <p:spPr bwMode="auto">
          <a:xfrm>
            <a:off x="99243" y="3816626"/>
            <a:ext cx="3866471" cy="28925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un9-86.userapi.com/s/v1/ig2/q4M1A_MBUH-4mXjojXv3qtwnxFb_j6CkemhaW88ZoBNpfKs1RdX0N2J75DTUPO6GNeT1CMjbNHoXMPYl1H1qK0Md.jpg?quality=95&amp;as=32x43,48x64,72x96,108x144,160x213,240x320,360x480,480x640,540x720,640x853,720x960,960x1280&amp;from=bu&amp;u=9t0IYTrx8ZLSyNMgNSD533U1n4qQmiTS3A-B9h33ShU&amp;cs=960x0">
            <a:extLst>
              <a:ext uri="{FF2B5EF4-FFF2-40B4-BE49-F238E27FC236}">
                <a16:creationId xmlns:a16="http://schemas.microsoft.com/office/drawing/2014/main" id="{98B88671-3093-46F7-9DBA-55346B1321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92" t="34235" r="985" b="15611"/>
          <a:stretch/>
        </p:blipFill>
        <p:spPr bwMode="auto">
          <a:xfrm>
            <a:off x="89304" y="1177404"/>
            <a:ext cx="3866471" cy="25983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sun9-35.userapi.com/s/v1/ig2/G1bduIaA_15H20zIbxhxim7clhkoR5QZJwi1_5GRlfjYRzkVOVxUux8xfmvYGIihBTfDUTO4tDAdYMh94WiicRkK.jpg?quality=95&amp;as=32x43,48x64,72x96,108x144,160x213,240x320,360x480,480x640,540x720,640x853,720x960,960x1280&amp;from=bu&amp;u=ht82CtEBw2_LbRr9kvqp_g5eRwdi5cFxXFiLxv_S_4M&amp;cs=960x0">
            <a:extLst>
              <a:ext uri="{FF2B5EF4-FFF2-40B4-BE49-F238E27FC236}">
                <a16:creationId xmlns:a16="http://schemas.microsoft.com/office/drawing/2014/main" id="{8CDC91BE-16AC-485C-AAFF-CAEBE91B38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23" b="22186"/>
          <a:stretch/>
        </p:blipFill>
        <p:spPr bwMode="auto">
          <a:xfrm>
            <a:off x="8087455" y="3697615"/>
            <a:ext cx="3935560" cy="30115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sun9-88.userapi.com/s/v1/ig2/btVm7rKV-x_K43cYeuzzzbxml88nMnBwRRB55pVwK6nY-LbzogPk2wd9Md9tijOyVqsKiDL1GR1aENfAuen_V28n.jpg?quality=95&amp;as=32x24,48x36,72x54,108x81,160x120,240x180,360x270,480x360,540x405,640x480,720x540,1080x810,1280x960&amp;from=bu&amp;u=v6xf_VaTOCU7N2CqFhxgoxRR6GkDlqofLGqV_mKePa8&amp;cs=1280x0">
            <a:extLst>
              <a:ext uri="{FF2B5EF4-FFF2-40B4-BE49-F238E27FC236}">
                <a16:creationId xmlns:a16="http://schemas.microsoft.com/office/drawing/2014/main" id="{6EC3C3E3-3134-469C-8580-2CB5AD32D7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41" r="6678"/>
          <a:stretch/>
        </p:blipFill>
        <p:spPr bwMode="auto">
          <a:xfrm>
            <a:off x="8067262" y="1180305"/>
            <a:ext cx="3975946" cy="24335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sun9-63.userapi.com/s/v1/ig2/25lstL243BkewvZhhyCVlPL2sujdw5Gm2zH53EBtxzlbdtow0pS99IyvdvRzjgwvJWwUR8_PpWBglKXUt4BBiQHy.jpg?quality=95&amp;as=32x43,48x64,72x96,108x144,160x213,240x320,360x480,480x640,540x720,640x853,720x960,960x1280&amp;from=bu&amp;u=9qV6jj80mD6hEmCo_l23gXTJ0LlcXeQAyCRyZ7VIMyw&amp;cs=960x0">
            <a:extLst>
              <a:ext uri="{FF2B5EF4-FFF2-40B4-BE49-F238E27FC236}">
                <a16:creationId xmlns:a16="http://schemas.microsoft.com/office/drawing/2014/main" id="{AA5224FA-629B-49C4-90C2-C0E7B0B781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81" t="15715" r="-1" b="8550"/>
          <a:stretch/>
        </p:blipFill>
        <p:spPr bwMode="auto">
          <a:xfrm>
            <a:off x="4035300" y="1152851"/>
            <a:ext cx="3975946" cy="55902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370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rgbClr val="0066CC">
            <a:alpha val="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sun9-37.userapi.com/s/v1/ig2/LZPH4GqwwlpR8JvCWvo32lHcCp4nunoIlN49JIcPLNRD2yMe6F6ax3g2YVTdOnM7wNIoOc8_f8f7__lkCVv3UkeY.jpg?quality=95&amp;as=32x48,48x72,72x108,108x162,160x240,240x361,360x541,480x721,540x811,640x961,720x1082,852x1280&amp;from=bu&amp;u=NddI6N2KULzDvict3bRZYHwMMrqtiZOrRiicYsFksxo&amp;cs=852x0">
            <a:extLst>
              <a:ext uri="{FF2B5EF4-FFF2-40B4-BE49-F238E27FC236}">
                <a16:creationId xmlns:a16="http://schemas.microsoft.com/office/drawing/2014/main" id="{D6F24B47-C0E0-4C97-A405-3099EA9965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44" b="99844" l="9977" r="89789">
                        <a14:foregroundMark x1="61150" y1="10469" x2="51056" y2="7344"/>
                        <a14:foregroundMark x1="51056" y1="7344" x2="42427" y2="10495"/>
                        <a14:foregroundMark x1="41495" y1="11338" x2="42371" y2="17969"/>
                        <a14:foregroundMark x1="42371" y1="17969" x2="44484" y2="18359"/>
                        <a14:foregroundMark x1="48474" y1="27500" x2="36150" y2="48672"/>
                        <a14:foregroundMark x1="36150" y1="48672" x2="48122" y2="45078"/>
                        <a14:foregroundMark x1="48122" y1="45078" x2="57042" y2="38828"/>
                        <a14:foregroundMark x1="57042" y1="38828" x2="59742" y2="31641"/>
                        <a14:foregroundMark x1="59742" y1="31641" x2="51408" y2="27109"/>
                        <a14:foregroundMark x1="51408" y1="27109" x2="48474" y2="28203"/>
                        <a14:foregroundMark x1="43427" y1="49609" x2="32746" y2="53750"/>
                        <a14:foregroundMark x1="32746" y1="53750" x2="38850" y2="59688"/>
                        <a14:foregroundMark x1="38850" y1="59688" x2="41315" y2="52266"/>
                        <a14:foregroundMark x1="41315" y1="52266" x2="38263" y2="48828"/>
                        <a14:foregroundMark x1="28638" y1="90625" x2="31338" y2="99844"/>
                        <a14:backgroundMark x1="41784" y1="10391" x2="41432" y2="11328"/>
                      </a14:backgroundRemoval>
                    </a14:imgEffect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79629" y="1203561"/>
            <a:ext cx="3764390" cy="5654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Полилиния: фигура 47">
            <a:extLst>
              <a:ext uri="{FF2B5EF4-FFF2-40B4-BE49-F238E27FC236}">
                <a16:creationId xmlns:a16="http://schemas.microsoft.com/office/drawing/2014/main" id="{F20AA913-B491-4DC4-B8D4-670E69D92B2B}"/>
              </a:ext>
            </a:extLst>
          </p:cNvPr>
          <p:cNvSpPr/>
          <p:nvPr/>
        </p:nvSpPr>
        <p:spPr>
          <a:xfrm>
            <a:off x="1667703" y="405464"/>
            <a:ext cx="8973095" cy="573374"/>
          </a:xfrm>
          <a:custGeom>
            <a:avLst/>
            <a:gdLst>
              <a:gd name="connsiteX0" fmla="*/ 0 w 8973095"/>
              <a:gd name="connsiteY0" fmla="*/ 0 h 573374"/>
              <a:gd name="connsiteX1" fmla="*/ 1173096 w 8973095"/>
              <a:gd name="connsiteY1" fmla="*/ 0 h 573374"/>
              <a:gd name="connsiteX2" fmla="*/ 1504558 w 8973095"/>
              <a:gd name="connsiteY2" fmla="*/ 0 h 573374"/>
              <a:gd name="connsiteX3" fmla="*/ 7468537 w 8973095"/>
              <a:gd name="connsiteY3" fmla="*/ 0 h 573374"/>
              <a:gd name="connsiteX4" fmla="*/ 7572375 w 8973095"/>
              <a:gd name="connsiteY4" fmla="*/ 0 h 573374"/>
              <a:gd name="connsiteX5" fmla="*/ 8973095 w 8973095"/>
              <a:gd name="connsiteY5" fmla="*/ 0 h 573374"/>
              <a:gd name="connsiteX6" fmla="*/ 8686408 w 8973095"/>
              <a:gd name="connsiteY6" fmla="*/ 286687 h 573374"/>
              <a:gd name="connsiteX7" fmla="*/ 8973095 w 8973095"/>
              <a:gd name="connsiteY7" fmla="*/ 573374 h 573374"/>
              <a:gd name="connsiteX8" fmla="*/ 7572375 w 8973095"/>
              <a:gd name="connsiteY8" fmla="*/ 573374 h 573374"/>
              <a:gd name="connsiteX9" fmla="*/ 7468537 w 8973095"/>
              <a:gd name="connsiteY9" fmla="*/ 573374 h 573374"/>
              <a:gd name="connsiteX10" fmla="*/ 1504558 w 8973095"/>
              <a:gd name="connsiteY10" fmla="*/ 573374 h 573374"/>
              <a:gd name="connsiteX11" fmla="*/ 1173096 w 8973095"/>
              <a:gd name="connsiteY11" fmla="*/ 573374 h 573374"/>
              <a:gd name="connsiteX12" fmla="*/ 0 w 8973095"/>
              <a:gd name="connsiteY12" fmla="*/ 573374 h 573374"/>
              <a:gd name="connsiteX13" fmla="*/ 286687 w 8973095"/>
              <a:gd name="connsiteY13" fmla="*/ 286687 h 573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973095" h="573374">
                <a:moveTo>
                  <a:pt x="0" y="0"/>
                </a:moveTo>
                <a:lnTo>
                  <a:pt x="1173096" y="0"/>
                </a:lnTo>
                <a:lnTo>
                  <a:pt x="1504558" y="0"/>
                </a:lnTo>
                <a:lnTo>
                  <a:pt x="7468537" y="0"/>
                </a:lnTo>
                <a:lnTo>
                  <a:pt x="7572375" y="0"/>
                </a:lnTo>
                <a:lnTo>
                  <a:pt x="8973095" y="0"/>
                </a:lnTo>
                <a:lnTo>
                  <a:pt x="8686408" y="286687"/>
                </a:lnTo>
                <a:lnTo>
                  <a:pt x="8973095" y="573374"/>
                </a:lnTo>
                <a:lnTo>
                  <a:pt x="7572375" y="573374"/>
                </a:lnTo>
                <a:lnTo>
                  <a:pt x="7468537" y="573374"/>
                </a:lnTo>
                <a:lnTo>
                  <a:pt x="1504558" y="573374"/>
                </a:lnTo>
                <a:lnTo>
                  <a:pt x="1173096" y="573374"/>
                </a:lnTo>
                <a:lnTo>
                  <a:pt x="0" y="573374"/>
                </a:lnTo>
                <a:lnTo>
                  <a:pt x="286687" y="286687"/>
                </a:lnTo>
                <a:close/>
              </a:path>
            </a:pathLst>
          </a:custGeom>
          <a:solidFill>
            <a:srgbClr val="33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id="{2F4026C4-266C-4F19-B077-01F3D300A1E4}"/>
              </a:ext>
            </a:extLst>
          </p:cNvPr>
          <p:cNvSpPr/>
          <p:nvPr/>
        </p:nvSpPr>
        <p:spPr>
          <a:xfrm>
            <a:off x="4932413" y="3572677"/>
            <a:ext cx="5018272" cy="765122"/>
          </a:xfrm>
          <a:prstGeom prst="roundRect">
            <a:avLst>
              <a:gd name="adj" fmla="val 46544"/>
            </a:avLst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: скругленные углы 28">
            <a:extLst>
              <a:ext uri="{FF2B5EF4-FFF2-40B4-BE49-F238E27FC236}">
                <a16:creationId xmlns:a16="http://schemas.microsoft.com/office/drawing/2014/main" id="{CF0F4DB1-9D3C-405D-9BCE-2299D3607D3E}"/>
              </a:ext>
            </a:extLst>
          </p:cNvPr>
          <p:cNvSpPr/>
          <p:nvPr/>
        </p:nvSpPr>
        <p:spPr>
          <a:xfrm>
            <a:off x="4621870" y="2844923"/>
            <a:ext cx="3898671" cy="460520"/>
          </a:xfrm>
          <a:prstGeom prst="roundRect">
            <a:avLst>
              <a:gd name="adj" fmla="val 46544"/>
            </a:avLst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: скругленные углы 27">
            <a:extLst>
              <a:ext uri="{FF2B5EF4-FFF2-40B4-BE49-F238E27FC236}">
                <a16:creationId xmlns:a16="http://schemas.microsoft.com/office/drawing/2014/main" id="{476CF173-ED6E-41CF-971F-7034B63FA43E}"/>
              </a:ext>
            </a:extLst>
          </p:cNvPr>
          <p:cNvSpPr/>
          <p:nvPr/>
        </p:nvSpPr>
        <p:spPr>
          <a:xfrm>
            <a:off x="4213739" y="2157051"/>
            <a:ext cx="2829661" cy="460520"/>
          </a:xfrm>
          <a:prstGeom prst="roundRect">
            <a:avLst>
              <a:gd name="adj" fmla="val 46544"/>
            </a:avLst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2907B9CD-49AE-43C2-8C27-1CBB19E3CE9C}"/>
              </a:ext>
            </a:extLst>
          </p:cNvPr>
          <p:cNvSpPr/>
          <p:nvPr/>
        </p:nvSpPr>
        <p:spPr>
          <a:xfrm>
            <a:off x="3726976" y="1437205"/>
            <a:ext cx="2983456" cy="486775"/>
          </a:xfrm>
          <a:prstGeom prst="roundRect">
            <a:avLst>
              <a:gd name="adj" fmla="val 46544"/>
            </a:avLst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8B7C4F-0BC1-435A-A831-1E20E6DDB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0463" y="270125"/>
            <a:ext cx="7694976" cy="827914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rPr>
              <a:t>Итоги на данном этапе проекта</a:t>
            </a:r>
            <a:endParaRPr lang="ru-RU" sz="3600" dirty="0">
              <a:solidFill>
                <a:schemeClr val="bg1"/>
              </a:solidFill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4" name="Подзаголовок 2">
            <a:extLst>
              <a:ext uri="{FF2B5EF4-FFF2-40B4-BE49-F238E27FC236}">
                <a16:creationId xmlns:a16="http://schemas.microsoft.com/office/drawing/2014/main" id="{F856BBBA-20B0-4DA1-9FFF-CB5250B7912E}"/>
              </a:ext>
            </a:extLst>
          </p:cNvPr>
          <p:cNvSpPr txBox="1">
            <a:spLocks/>
          </p:cNvSpPr>
          <p:nvPr/>
        </p:nvSpPr>
        <p:spPr>
          <a:xfrm>
            <a:off x="4081849" y="1480800"/>
            <a:ext cx="2829661" cy="4721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000" dirty="0">
                <a:latin typeface="Century Gothic" panose="020B0502020202020204" pitchFamily="34" charset="0"/>
              </a:rPr>
              <a:t>Проект запущен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ABFD4C53-CDC7-435C-85EB-7E8DF75CA594}"/>
              </a:ext>
            </a:extLst>
          </p:cNvPr>
          <p:cNvSpPr txBox="1">
            <a:spLocks/>
          </p:cNvSpPr>
          <p:nvPr/>
        </p:nvSpPr>
        <p:spPr>
          <a:xfrm>
            <a:off x="3484761" y="5479980"/>
            <a:ext cx="739683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>
                <a:solidFill>
                  <a:schemeClr val="bg1"/>
                </a:solidFill>
                <a:highlight>
                  <a:srgbClr val="3366CC"/>
                </a:highlight>
                <a:latin typeface="Century Gothic" panose="020B0502020202020204" pitchFamily="34" charset="0"/>
                <a:ea typeface="+mn-ea"/>
                <a:cs typeface="+mn-cs"/>
              </a:rPr>
              <a:t>-В чьей голове всего одна извилина и та - прямая?</a:t>
            </a:r>
          </a:p>
          <a:p>
            <a:r>
              <a:rPr lang="ru-RU" sz="2400" b="1" dirty="0">
                <a:solidFill>
                  <a:schemeClr val="bg1"/>
                </a:solidFill>
                <a:highlight>
                  <a:srgbClr val="3366CC"/>
                </a:highlight>
                <a:latin typeface="Century Gothic" panose="020B0502020202020204" pitchFamily="34" charset="0"/>
                <a:ea typeface="+mn-ea"/>
                <a:cs typeface="+mn-cs"/>
              </a:rPr>
              <a:t> Узнаем в следующем раунде!</a:t>
            </a:r>
          </a:p>
          <a:p>
            <a:endParaRPr lang="ru-RU" sz="2400" b="1" dirty="0">
              <a:solidFill>
                <a:schemeClr val="bg1"/>
              </a:solidFill>
              <a:highlight>
                <a:srgbClr val="3366CC"/>
              </a:highlight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393180-3811-417B-84C3-F88815F0C1F5}"/>
              </a:ext>
            </a:extLst>
          </p:cNvPr>
          <p:cNvSpPr txBox="1"/>
          <p:nvPr/>
        </p:nvSpPr>
        <p:spPr>
          <a:xfrm>
            <a:off x="4859026" y="2884123"/>
            <a:ext cx="348694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Century Gothic" panose="020B0502020202020204" pitchFamily="34" charset="0"/>
              </a:rPr>
              <a:t>Получена обратная связь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F67A010-7E4D-4A95-AFEB-660117DE38D3}"/>
              </a:ext>
            </a:extLst>
          </p:cNvPr>
          <p:cNvSpPr txBox="1"/>
          <p:nvPr/>
        </p:nvSpPr>
        <p:spPr>
          <a:xfrm>
            <a:off x="5082429" y="3587350"/>
            <a:ext cx="463313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Century Gothic" panose="020B0502020202020204" pitchFamily="34" charset="0"/>
              </a:rPr>
              <a:t>Корректировка проведения игры согласно обратной связи</a:t>
            </a:r>
          </a:p>
        </p:txBody>
      </p:sp>
      <p:sp>
        <p:nvSpPr>
          <p:cNvPr id="27" name="Прямоугольник: скругленные углы 26">
            <a:extLst>
              <a:ext uri="{FF2B5EF4-FFF2-40B4-BE49-F238E27FC236}">
                <a16:creationId xmlns:a16="http://schemas.microsoft.com/office/drawing/2014/main" id="{96656EDA-D1F4-4557-BD78-478E58F09146}"/>
              </a:ext>
            </a:extLst>
          </p:cNvPr>
          <p:cNvSpPr/>
          <p:nvPr/>
        </p:nvSpPr>
        <p:spPr>
          <a:xfrm>
            <a:off x="5346338" y="4589672"/>
            <a:ext cx="5319240" cy="472105"/>
          </a:xfrm>
          <a:prstGeom prst="roundRect">
            <a:avLst>
              <a:gd name="adj" fmla="val 46544"/>
            </a:avLst>
          </a:prstGeom>
          <a:solidFill>
            <a:schemeClr val="bg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F60B687-9B5F-46D0-9F70-D0D806C9EA96}"/>
              </a:ext>
            </a:extLst>
          </p:cNvPr>
          <p:cNvSpPr txBox="1"/>
          <p:nvPr/>
        </p:nvSpPr>
        <p:spPr>
          <a:xfrm>
            <a:off x="5313470" y="4604611"/>
            <a:ext cx="482040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2000" dirty="0">
                <a:latin typeface="Century Gothic" panose="020B0502020202020204" pitchFamily="34" charset="0"/>
              </a:rPr>
              <a:t>Подготовка к следующему туру</a:t>
            </a:r>
            <a:endParaRPr lang="ru-RU" sz="2000" dirty="0"/>
          </a:p>
        </p:txBody>
      </p:sp>
      <p:sp>
        <p:nvSpPr>
          <p:cNvPr id="31" name="Подзаголовок 2">
            <a:extLst>
              <a:ext uri="{FF2B5EF4-FFF2-40B4-BE49-F238E27FC236}">
                <a16:creationId xmlns:a16="http://schemas.microsoft.com/office/drawing/2014/main" id="{5EDEAB5B-0830-4FF7-B10F-684D3F1BEA4A}"/>
              </a:ext>
            </a:extLst>
          </p:cNvPr>
          <p:cNvSpPr txBox="1">
            <a:spLocks/>
          </p:cNvSpPr>
          <p:nvPr/>
        </p:nvSpPr>
        <p:spPr>
          <a:xfrm>
            <a:off x="4534835" y="2208613"/>
            <a:ext cx="2263868" cy="4721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000" dirty="0">
                <a:latin typeface="Century Gothic" panose="020B0502020202020204" pitchFamily="34" charset="0"/>
              </a:rPr>
              <a:t>Проведен 1 тур</a:t>
            </a:r>
          </a:p>
        </p:txBody>
      </p:sp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BA53C258-F4DA-4112-9067-654823AE88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9048" y="1437206"/>
            <a:ext cx="389156" cy="389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0" descr="Picture background">
            <a:extLst>
              <a:ext uri="{FF2B5EF4-FFF2-40B4-BE49-F238E27FC236}">
                <a16:creationId xmlns:a16="http://schemas.microsoft.com/office/drawing/2014/main" id="{4084CD02-9241-4C24-8AD4-849C4C0C5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08098" flipV="1">
            <a:off x="6696624" y="1662713"/>
            <a:ext cx="486215" cy="486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10" descr="Picture background">
            <a:extLst>
              <a:ext uri="{FF2B5EF4-FFF2-40B4-BE49-F238E27FC236}">
                <a16:creationId xmlns:a16="http://schemas.microsoft.com/office/drawing/2014/main" id="{35B7FA12-276D-4D61-B6B6-B6CB1DBB9B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08098" flipV="1">
            <a:off x="7051337" y="2254003"/>
            <a:ext cx="486215" cy="486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10" descr="Picture background">
            <a:extLst>
              <a:ext uri="{FF2B5EF4-FFF2-40B4-BE49-F238E27FC236}">
                <a16:creationId xmlns:a16="http://schemas.microsoft.com/office/drawing/2014/main" id="{A62DA293-4446-4099-BFA0-F423251107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08098" flipV="1">
            <a:off x="8514590" y="3062454"/>
            <a:ext cx="486215" cy="486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10" descr="Picture background">
            <a:extLst>
              <a:ext uri="{FF2B5EF4-FFF2-40B4-BE49-F238E27FC236}">
                <a16:creationId xmlns:a16="http://schemas.microsoft.com/office/drawing/2014/main" id="{D67A547E-8079-4F22-9E02-6E86B3174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08098" flipV="1">
            <a:off x="9962525" y="4052187"/>
            <a:ext cx="486215" cy="486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2" descr="Picture background">
            <a:extLst>
              <a:ext uri="{FF2B5EF4-FFF2-40B4-BE49-F238E27FC236}">
                <a16:creationId xmlns:a16="http://schemas.microsoft.com/office/drawing/2014/main" id="{B7F277E5-A342-4535-B50C-5B5BE9BCDF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444" y="2178520"/>
            <a:ext cx="389156" cy="389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" descr="Picture background">
            <a:extLst>
              <a:ext uri="{FF2B5EF4-FFF2-40B4-BE49-F238E27FC236}">
                <a16:creationId xmlns:a16="http://schemas.microsoft.com/office/drawing/2014/main" id="{51F2E4F2-76E5-4135-AD1E-3CF9363358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136" y="2869355"/>
            <a:ext cx="389156" cy="389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Picture background">
            <a:extLst>
              <a:ext uri="{FF2B5EF4-FFF2-40B4-BE49-F238E27FC236}">
                <a16:creationId xmlns:a16="http://schemas.microsoft.com/office/drawing/2014/main" id="{2BD06623-CB2D-4762-BD0A-AF7CA5B14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249" y="3762940"/>
            <a:ext cx="389156" cy="389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icture background">
            <a:extLst>
              <a:ext uri="{FF2B5EF4-FFF2-40B4-BE49-F238E27FC236}">
                <a16:creationId xmlns:a16="http://schemas.microsoft.com/office/drawing/2014/main" id="{09A7C448-B1F7-48DD-AA03-E8B044022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5439" y="5319484"/>
            <a:ext cx="1430744" cy="1430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56368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9EDEAD-7FBC-4D45-A9D8-4DF5CC909F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86923" y="2254090"/>
            <a:ext cx="6761426" cy="1934356"/>
          </a:xfrm>
          <a:effectLst>
            <a:softEdge rad="31750"/>
          </a:effectLst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СПАСИБО ЗА ВНИМАНИЕ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948BE7-6F11-4B71-8FFA-C33ABFC6C3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16980" y="4971079"/>
            <a:ext cx="4249956" cy="1781702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Century Gothic" panose="020B0502020202020204" pitchFamily="34" charset="0"/>
              </a:rPr>
              <a:t>ООО «ЛУКОЙЛ-ПЕРМЬ»</a:t>
            </a:r>
          </a:p>
          <a:p>
            <a:r>
              <a:rPr lang="ru-RU" sz="2000" dirty="0">
                <a:latin typeface="Century Gothic" panose="020B0502020202020204" pitchFamily="34" charset="0"/>
              </a:rPr>
              <a:t>Шабунина Елизавета</a:t>
            </a:r>
          </a:p>
          <a:p>
            <a:r>
              <a:rPr lang="ru-RU" sz="2000" dirty="0">
                <a:latin typeface="Century Gothic" panose="020B0502020202020204" pitchFamily="34" charset="0"/>
              </a:rPr>
              <a:t>Конев Константин</a:t>
            </a: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9BA96C65-CC20-4CE2-A2D0-68ABF336341E}"/>
              </a:ext>
            </a:extLst>
          </p:cNvPr>
          <p:cNvGrpSpPr/>
          <p:nvPr/>
        </p:nvGrpSpPr>
        <p:grpSpPr>
          <a:xfrm rot="3041810">
            <a:off x="1568054" y="4028684"/>
            <a:ext cx="1697498" cy="2434567"/>
            <a:chOff x="1149871" y="409174"/>
            <a:chExt cx="1439447" cy="2147271"/>
          </a:xfr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grpSpPr>
        <p:sp>
          <p:nvSpPr>
            <p:cNvPr id="6" name="Арка 5">
              <a:extLst>
                <a:ext uri="{FF2B5EF4-FFF2-40B4-BE49-F238E27FC236}">
                  <a16:creationId xmlns:a16="http://schemas.microsoft.com/office/drawing/2014/main" id="{305C666A-6D73-44C6-9657-1185474C5AFA}"/>
                </a:ext>
              </a:extLst>
            </p:cNvPr>
            <p:cNvSpPr/>
            <p:nvPr/>
          </p:nvSpPr>
          <p:spPr>
            <a:xfrm rot="10952211">
              <a:off x="1154095" y="409174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7" name="Арка 6">
              <a:extLst>
                <a:ext uri="{FF2B5EF4-FFF2-40B4-BE49-F238E27FC236}">
                  <a16:creationId xmlns:a16="http://schemas.microsoft.com/office/drawing/2014/main" id="{61E95767-744D-413F-9441-04D6A9E19A77}"/>
                </a:ext>
              </a:extLst>
            </p:cNvPr>
            <p:cNvSpPr/>
            <p:nvPr/>
          </p:nvSpPr>
          <p:spPr>
            <a:xfrm rot="166483">
              <a:off x="1149871" y="452438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BD11BAE-DC7E-48BA-A8C2-A8374FEB42CC}"/>
              </a:ext>
            </a:extLst>
          </p:cNvPr>
          <p:cNvGrpSpPr/>
          <p:nvPr/>
        </p:nvGrpSpPr>
        <p:grpSpPr>
          <a:xfrm rot="1761382">
            <a:off x="606632" y="5141518"/>
            <a:ext cx="1773947" cy="2491149"/>
            <a:chOff x="1149871" y="409174"/>
            <a:chExt cx="1439447" cy="2147271"/>
          </a:xfr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grpSpPr>
        <p:sp>
          <p:nvSpPr>
            <p:cNvPr id="12" name="Арка 11">
              <a:extLst>
                <a:ext uri="{FF2B5EF4-FFF2-40B4-BE49-F238E27FC236}">
                  <a16:creationId xmlns:a16="http://schemas.microsoft.com/office/drawing/2014/main" id="{6BA98733-F6F5-4BAC-8AA0-03C150E17F85}"/>
                </a:ext>
              </a:extLst>
            </p:cNvPr>
            <p:cNvSpPr/>
            <p:nvPr/>
          </p:nvSpPr>
          <p:spPr>
            <a:xfrm rot="10952211">
              <a:off x="1154095" y="409174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3" name="Арка 12">
              <a:extLst>
                <a:ext uri="{FF2B5EF4-FFF2-40B4-BE49-F238E27FC236}">
                  <a16:creationId xmlns:a16="http://schemas.microsoft.com/office/drawing/2014/main" id="{60D0B39A-FAEA-4836-8C8D-8EAD3ADBC658}"/>
                </a:ext>
              </a:extLst>
            </p:cNvPr>
            <p:cNvSpPr/>
            <p:nvPr/>
          </p:nvSpPr>
          <p:spPr>
            <a:xfrm rot="166483">
              <a:off x="1149871" y="452438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79F38555-6B7B-4ABE-ADE9-80F70C5BDA08}"/>
              </a:ext>
            </a:extLst>
          </p:cNvPr>
          <p:cNvGrpSpPr/>
          <p:nvPr/>
        </p:nvGrpSpPr>
        <p:grpSpPr>
          <a:xfrm rot="12447740">
            <a:off x="9872162" y="-695292"/>
            <a:ext cx="1697498" cy="2434567"/>
            <a:chOff x="1149871" y="409174"/>
            <a:chExt cx="1439447" cy="2147271"/>
          </a:xfr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grpSpPr>
        <p:sp>
          <p:nvSpPr>
            <p:cNvPr id="18" name="Арка 17">
              <a:extLst>
                <a:ext uri="{FF2B5EF4-FFF2-40B4-BE49-F238E27FC236}">
                  <a16:creationId xmlns:a16="http://schemas.microsoft.com/office/drawing/2014/main" id="{8BB34039-C41D-440D-B75E-D4884DFCBFEF}"/>
                </a:ext>
              </a:extLst>
            </p:cNvPr>
            <p:cNvSpPr/>
            <p:nvPr/>
          </p:nvSpPr>
          <p:spPr>
            <a:xfrm rot="10952211">
              <a:off x="1154095" y="409174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9" name="Арка 18">
              <a:extLst>
                <a:ext uri="{FF2B5EF4-FFF2-40B4-BE49-F238E27FC236}">
                  <a16:creationId xmlns:a16="http://schemas.microsoft.com/office/drawing/2014/main" id="{1B894D55-01C8-441F-8334-4518D57AF988}"/>
                </a:ext>
              </a:extLst>
            </p:cNvPr>
            <p:cNvSpPr/>
            <p:nvPr/>
          </p:nvSpPr>
          <p:spPr>
            <a:xfrm rot="166483">
              <a:off x="1149871" y="452438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65D9BA16-93C0-4952-A302-61945E69E8B2}"/>
              </a:ext>
            </a:extLst>
          </p:cNvPr>
          <p:cNvGrpSpPr/>
          <p:nvPr/>
        </p:nvGrpSpPr>
        <p:grpSpPr>
          <a:xfrm rot="13905589">
            <a:off x="9001437" y="266564"/>
            <a:ext cx="1697498" cy="2434567"/>
            <a:chOff x="1149871" y="409174"/>
            <a:chExt cx="1439447" cy="2147271"/>
          </a:xfr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grpSpPr>
        <p:sp>
          <p:nvSpPr>
            <p:cNvPr id="21" name="Арка 20">
              <a:extLst>
                <a:ext uri="{FF2B5EF4-FFF2-40B4-BE49-F238E27FC236}">
                  <a16:creationId xmlns:a16="http://schemas.microsoft.com/office/drawing/2014/main" id="{33DD576E-CB3F-4B4C-BEA4-3FC078F44F14}"/>
                </a:ext>
              </a:extLst>
            </p:cNvPr>
            <p:cNvSpPr/>
            <p:nvPr/>
          </p:nvSpPr>
          <p:spPr>
            <a:xfrm rot="10952211">
              <a:off x="1154095" y="409174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2" name="Арка 21">
              <a:extLst>
                <a:ext uri="{FF2B5EF4-FFF2-40B4-BE49-F238E27FC236}">
                  <a16:creationId xmlns:a16="http://schemas.microsoft.com/office/drawing/2014/main" id="{137112AD-3B77-4194-B330-4CB30AB5B6F2}"/>
                </a:ext>
              </a:extLst>
            </p:cNvPr>
            <p:cNvSpPr/>
            <p:nvPr/>
          </p:nvSpPr>
          <p:spPr>
            <a:xfrm rot="166483">
              <a:off x="1149871" y="452438"/>
              <a:ext cx="1435223" cy="2104007"/>
            </a:xfrm>
            <a:prstGeom prst="blockArc">
              <a:avLst>
                <a:gd name="adj1" fmla="val 10587278"/>
                <a:gd name="adj2" fmla="val 21406986"/>
                <a:gd name="adj3" fmla="val 1690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24" name="Арка 23">
            <a:extLst>
              <a:ext uri="{FF2B5EF4-FFF2-40B4-BE49-F238E27FC236}">
                <a16:creationId xmlns:a16="http://schemas.microsoft.com/office/drawing/2014/main" id="{9FA58F11-A7FB-40FE-A635-CC989DAA6A9A}"/>
              </a:ext>
            </a:extLst>
          </p:cNvPr>
          <p:cNvSpPr/>
          <p:nvPr/>
        </p:nvSpPr>
        <p:spPr>
          <a:xfrm rot="12713593">
            <a:off x="2427638" y="2705527"/>
            <a:ext cx="1768741" cy="2440956"/>
          </a:xfrm>
          <a:prstGeom prst="blockArc">
            <a:avLst>
              <a:gd name="adj1" fmla="val 9891000"/>
              <a:gd name="adj2" fmla="val 20187157"/>
              <a:gd name="adj3" fmla="val 16602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5" name="Арка 24">
            <a:extLst>
              <a:ext uri="{FF2B5EF4-FFF2-40B4-BE49-F238E27FC236}">
                <a16:creationId xmlns:a16="http://schemas.microsoft.com/office/drawing/2014/main" id="{4747D142-7467-4C28-8EB7-21A7F36F4066}"/>
              </a:ext>
            </a:extLst>
          </p:cNvPr>
          <p:cNvSpPr/>
          <p:nvPr/>
        </p:nvSpPr>
        <p:spPr>
          <a:xfrm rot="3083441">
            <a:off x="7831710" y="1261912"/>
            <a:ext cx="1768741" cy="2440956"/>
          </a:xfrm>
          <a:prstGeom prst="blockArc">
            <a:avLst>
              <a:gd name="adj1" fmla="val 9212703"/>
              <a:gd name="adj2" fmla="val 20337164"/>
              <a:gd name="adj3" fmla="val 19098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7" name="Арка 26">
            <a:extLst>
              <a:ext uri="{FF2B5EF4-FFF2-40B4-BE49-F238E27FC236}">
                <a16:creationId xmlns:a16="http://schemas.microsoft.com/office/drawing/2014/main" id="{A8B542A4-D39C-49BE-B850-17C05B36DF3C}"/>
              </a:ext>
            </a:extLst>
          </p:cNvPr>
          <p:cNvSpPr/>
          <p:nvPr/>
        </p:nvSpPr>
        <p:spPr>
          <a:xfrm rot="12713593">
            <a:off x="1992942" y="2278149"/>
            <a:ext cx="1768741" cy="2440956"/>
          </a:xfrm>
          <a:prstGeom prst="blockArc">
            <a:avLst>
              <a:gd name="adj1" fmla="val 19228326"/>
              <a:gd name="adj2" fmla="val 19793246"/>
              <a:gd name="adj3" fmla="val 16949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Арка 22">
            <a:extLst>
              <a:ext uri="{FF2B5EF4-FFF2-40B4-BE49-F238E27FC236}">
                <a16:creationId xmlns:a16="http://schemas.microsoft.com/office/drawing/2014/main" id="{71C49515-F2F7-49B1-AEF6-28401457DA2C}"/>
              </a:ext>
            </a:extLst>
          </p:cNvPr>
          <p:cNvSpPr/>
          <p:nvPr/>
        </p:nvSpPr>
        <p:spPr>
          <a:xfrm rot="18516187">
            <a:off x="2493072" y="1560183"/>
            <a:ext cx="1966008" cy="2563926"/>
          </a:xfrm>
          <a:prstGeom prst="blockArc">
            <a:avLst>
              <a:gd name="adj1" fmla="val 19369309"/>
              <a:gd name="adj2" fmla="val 19793246"/>
              <a:gd name="adj3" fmla="val 16949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Арка 25">
            <a:extLst>
              <a:ext uri="{FF2B5EF4-FFF2-40B4-BE49-F238E27FC236}">
                <a16:creationId xmlns:a16="http://schemas.microsoft.com/office/drawing/2014/main" id="{7614F895-9EDC-4BAC-9F22-8521BBFCF995}"/>
              </a:ext>
            </a:extLst>
          </p:cNvPr>
          <p:cNvSpPr/>
          <p:nvPr/>
        </p:nvSpPr>
        <p:spPr>
          <a:xfrm rot="15085095">
            <a:off x="2043106" y="1887569"/>
            <a:ext cx="1768741" cy="2440956"/>
          </a:xfrm>
          <a:prstGeom prst="blockArc">
            <a:avLst>
              <a:gd name="adj1" fmla="val 19228326"/>
              <a:gd name="adj2" fmla="val 19793246"/>
              <a:gd name="adj3" fmla="val 16949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8" name="Арка 27">
            <a:extLst>
              <a:ext uri="{FF2B5EF4-FFF2-40B4-BE49-F238E27FC236}">
                <a16:creationId xmlns:a16="http://schemas.microsoft.com/office/drawing/2014/main" id="{160AA726-D305-4DA2-A1B6-A05EA1587899}"/>
              </a:ext>
            </a:extLst>
          </p:cNvPr>
          <p:cNvSpPr/>
          <p:nvPr/>
        </p:nvSpPr>
        <p:spPr>
          <a:xfrm rot="2670220">
            <a:off x="8137901" y="2035484"/>
            <a:ext cx="1768741" cy="2440956"/>
          </a:xfrm>
          <a:prstGeom prst="blockArc">
            <a:avLst>
              <a:gd name="adj1" fmla="val 19228326"/>
              <a:gd name="adj2" fmla="val 19793246"/>
              <a:gd name="adj3" fmla="val 16949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9" name="Арка 28">
            <a:extLst>
              <a:ext uri="{FF2B5EF4-FFF2-40B4-BE49-F238E27FC236}">
                <a16:creationId xmlns:a16="http://schemas.microsoft.com/office/drawing/2014/main" id="{A253148B-E7D1-47C2-88D3-A72F9FBF19B0}"/>
              </a:ext>
            </a:extLst>
          </p:cNvPr>
          <p:cNvSpPr/>
          <p:nvPr/>
        </p:nvSpPr>
        <p:spPr>
          <a:xfrm rot="8472814">
            <a:off x="7654568" y="2328235"/>
            <a:ext cx="1966008" cy="2563926"/>
          </a:xfrm>
          <a:prstGeom prst="blockArc">
            <a:avLst>
              <a:gd name="adj1" fmla="val 19369309"/>
              <a:gd name="adj2" fmla="val 19793246"/>
              <a:gd name="adj3" fmla="val 16949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Арка 29">
            <a:extLst>
              <a:ext uri="{FF2B5EF4-FFF2-40B4-BE49-F238E27FC236}">
                <a16:creationId xmlns:a16="http://schemas.microsoft.com/office/drawing/2014/main" id="{5A5A3599-85AF-4FA3-B2A8-E72D3D5EF5A4}"/>
              </a:ext>
            </a:extLst>
          </p:cNvPr>
          <p:cNvSpPr/>
          <p:nvPr/>
        </p:nvSpPr>
        <p:spPr>
          <a:xfrm rot="5041722">
            <a:off x="8092439" y="2264912"/>
            <a:ext cx="1768741" cy="2440956"/>
          </a:xfrm>
          <a:prstGeom prst="blockArc">
            <a:avLst>
              <a:gd name="adj1" fmla="val 19228326"/>
              <a:gd name="adj2" fmla="val 19793246"/>
              <a:gd name="adj3" fmla="val 16949"/>
            </a:avLst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C14C7B4-AF01-4B15-A482-B274173DB240}"/>
              </a:ext>
            </a:extLst>
          </p:cNvPr>
          <p:cNvSpPr txBox="1"/>
          <p:nvPr/>
        </p:nvSpPr>
        <p:spPr>
          <a:xfrm>
            <a:off x="3212306" y="6262987"/>
            <a:ext cx="6094520" cy="313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г. Пермь 2026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A169C68-736C-4B60-96F2-5D2830819B7F}"/>
              </a:ext>
            </a:extLst>
          </p:cNvPr>
          <p:cNvSpPr txBox="1"/>
          <p:nvPr/>
        </p:nvSpPr>
        <p:spPr>
          <a:xfrm>
            <a:off x="2915696" y="507339"/>
            <a:ext cx="6094520" cy="313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Школа молодого профсоюзного лидера</a:t>
            </a:r>
          </a:p>
        </p:txBody>
      </p:sp>
    </p:spTree>
    <p:extLst>
      <p:ext uri="{BB962C8B-B14F-4D97-AF65-F5344CB8AC3E}">
        <p14:creationId xmlns:p14="http://schemas.microsoft.com/office/powerpoint/2010/main" val="392372255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20509</TotalTime>
  <Words>262</Words>
  <Application>Microsoft Office PowerPoint</Application>
  <PresentationFormat>Широкоэкранный</PresentationFormat>
  <Paragraphs>84</Paragraphs>
  <Slides>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Bahnschrift SemiLight Condensed</vt:lpstr>
      <vt:lpstr>Calibri</vt:lpstr>
      <vt:lpstr>Calibri Light</vt:lpstr>
      <vt:lpstr>Century Gothic</vt:lpstr>
      <vt:lpstr>Тема Office</vt:lpstr>
      <vt:lpstr>СЛАБОЕ ЗВЕНО</vt:lpstr>
      <vt:lpstr>Почему это важно?</vt:lpstr>
      <vt:lpstr>Формат мероприятия</vt:lpstr>
      <vt:lpstr>Участники проекта</vt:lpstr>
      <vt:lpstr>Презентация PowerPoint</vt:lpstr>
      <vt:lpstr>Смета проекта</vt:lpstr>
      <vt:lpstr>1 тур «Молодые специалисты»</vt:lpstr>
      <vt:lpstr>Итоги на данном этапе проекта</vt:lpstr>
      <vt:lpstr>СПАСИБО ЗА ВНИМАНИЕ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Шабунина Елизавета Андреевна</dc:creator>
  <cp:lastModifiedBy>Елизавета</cp:lastModifiedBy>
  <cp:revision>104</cp:revision>
  <dcterms:created xsi:type="dcterms:W3CDTF">2026-04-01T05:06:31Z</dcterms:created>
  <dcterms:modified xsi:type="dcterms:W3CDTF">2026-04-20T17:57:27Z</dcterms:modified>
</cp:coreProperties>
</file>