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6" r:id="rId2"/>
    <p:sldId id="260" r:id="rId3"/>
    <p:sldId id="258" r:id="rId4"/>
    <p:sldId id="259" r:id="rId5"/>
    <p:sldId id="262" r:id="rId6"/>
    <p:sldId id="265" r:id="rId7"/>
    <p:sldId id="273" r:id="rId8"/>
    <p:sldId id="263" r:id="rId9"/>
    <p:sldId id="272" r:id="rId10"/>
    <p:sldId id="266" r:id="rId11"/>
    <p:sldId id="274" r:id="rId12"/>
  </p:sldIdLst>
  <p:sldSz cx="12192000" cy="6858000"/>
  <p:notesSz cx="6858000" cy="9144000"/>
  <p:embeddedFontLst>
    <p:embeddedFont>
      <p:font typeface="Mulish" pitchFamily="2" charset="0"/>
      <p:regular r:id="rId15"/>
      <p:bold r:id="rId16"/>
      <p:italic r:id="rId17"/>
      <p:boldItalic r:id="rId18"/>
    </p:embeddedFont>
    <p:embeddedFont>
      <p:font typeface="Mulish BOLD" pitchFamily="2" charset="0"/>
      <p:bold r:id="rId19"/>
    </p:embeddedFont>
    <p:embeddedFont>
      <p:font typeface="Oswald Light" panose="00000400000000000000" pitchFamily="2" charset="0"/>
      <p:regular r:id="rId20"/>
    </p:embeddedFont>
    <p:embeddedFont>
      <p:font typeface="Play bold"/>
      <p:bold r:id="rId21"/>
    </p:embeddedFont>
    <p:embeddedFont>
      <p:font typeface="Poppins" pitchFamily="2" charset="0"/>
      <p:regular r:id="rId22"/>
      <p:bold r:id="rId23"/>
      <p:italic r:id="rId24"/>
      <p:boldItalic r:id="rId25"/>
    </p:embeddedFont>
    <p:embeddedFont>
      <p:font typeface="Poppins Light" panose="00000400000000000000" pitchFamily="2" charset="0"/>
      <p:regular r:id="rId26"/>
      <p:italic r:id="rId27"/>
    </p:embeddedFont>
    <p:embeddedFont>
      <p:font typeface="Poppins SemiBold" panose="00000700000000000000" pitchFamily="2" charset="0"/>
      <p:regular r:id="rId28"/>
      <p:bold r:id="rId29"/>
      <p:italic r:id="rId30"/>
      <p:boldItalic r:id="rId3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92" userDrawn="1">
          <p15:clr>
            <a:srgbClr val="A4A3A4"/>
          </p15:clr>
        </p15:guide>
        <p15:guide id="2" pos="3009" userDrawn="1">
          <p15:clr>
            <a:srgbClr val="A4A3A4"/>
          </p15:clr>
        </p15:guide>
        <p15:guide id="3" orient="horz" pos="20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000"/>
    <a:srgbClr val="2EA1DA"/>
    <a:srgbClr val="93E3FF"/>
    <a:srgbClr val="33CCFF"/>
    <a:srgbClr val="1D426A"/>
    <a:srgbClr val="1D7AB9"/>
    <a:srgbClr val="0042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596" autoAdjust="0"/>
    <p:restoredTop sz="94315" autoAdjust="0"/>
  </p:normalViewPr>
  <p:slideViewPr>
    <p:cSldViewPr snapToObjects="1" showGuides="1">
      <p:cViewPr varScale="1">
        <p:scale>
          <a:sx n="114" d="100"/>
          <a:sy n="114" d="100"/>
        </p:scale>
        <p:origin x="176" y="296"/>
      </p:cViewPr>
      <p:guideLst>
        <p:guide orient="horz" pos="2092"/>
        <p:guide pos="3009"/>
        <p:guide orient="horz" pos="2084"/>
      </p:guideLst>
    </p:cSldViewPr>
  </p:slideViewPr>
  <p:outlineViewPr>
    <p:cViewPr>
      <p:scale>
        <a:sx n="33" d="100"/>
        <a:sy n="33" d="100"/>
      </p:scale>
      <p:origin x="0" y="-168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Objects="1" showGuides="1">
      <p:cViewPr varScale="1">
        <p:scale>
          <a:sx n="59" d="100"/>
          <a:sy n="59" d="100"/>
        </p:scale>
        <p:origin x="3226" y="72"/>
      </p:cViewPr>
      <p:guideLst/>
    </p:cSldViewPr>
  </p:notesViewPr>
  <p:gridSpacing cx="119895" cy="11989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26" Type="http://schemas.openxmlformats.org/officeDocument/2006/relationships/font" Target="fonts/font12.fntdata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font" Target="fonts/font1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font" Target="fonts/font14.fntdata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31" Type="http://schemas.openxmlformats.org/officeDocument/2006/relationships/font" Target="fonts/font1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font" Target="fonts/font8.fntdata"/><Relationship Id="rId27" Type="http://schemas.openxmlformats.org/officeDocument/2006/relationships/font" Target="fonts/font13.fntdata"/><Relationship Id="rId30" Type="http://schemas.openxmlformats.org/officeDocument/2006/relationships/font" Target="fonts/font16.fntdata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5E00EBCC-5530-51E8-FC55-FD2A68D1110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2D7B7338-4DED-D7A7-60EC-48EB4E8B3E5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C66B8D-1BCE-44DD-891F-465AC757788F}" type="datetimeFigureOut">
              <a:rPr lang="en-US" smtClean="0"/>
              <a:t>4/25/26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6FB63D-8C62-0BF4-4ED7-C16E7392A01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FC51172F-0DAE-621D-D4E2-38CD878D4F8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7EDBF-C69B-4291-A29B-F85D898433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568477"/>
      </p:ext>
    </p:extLst>
  </p:cSld>
  <p:clrMap bg1="lt1" tx1="dk1" bg2="lt2" tx2="dk2" accent1="accent1" accent2="accent2" accent3="accent3" accent4="accent4" accent5="accent5" accent6="accent6" hlink="hlink" folHlink="folHlink"/>
  <p:extLst>
    <p:ext uri="{56416CCD-93CA-4268-BC5B-53C4BB910035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9858BF-DD4B-4495-A2DF-79E264FBDA94}" type="datetimeFigureOut">
              <a:rPr lang="en-US" smtClean="0"/>
              <a:t>4/25/26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6B1791-8E52-42DB-8628-E3CFDF8778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33205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  <p:extLst>
    <p:ext uri="{620B2872-D7B9-4A21-9093-7833F8D536E1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6B1791-8E52-42DB-8628-E3CFDF87783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39160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1D3D7CC-F693-6FDF-D620-65EFB378FE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63262" y="2925556"/>
            <a:ext cx="9144000" cy="590931"/>
          </a:xfrm>
        </p:spPr>
        <p:txBody>
          <a:bodyPr/>
          <a:lstStyle>
            <a:lvl1pPr marL="0" indent="0" algn="ctr">
              <a:buNone/>
              <a:defRPr sz="3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Образец подзаголовка</a:t>
            </a:r>
            <a:endParaRPr lang="en-US" dirty="0"/>
          </a:p>
        </p:txBody>
      </p:sp>
      <p:sp>
        <p:nvSpPr>
          <p:cNvPr id="11" name="Заголовок 10">
            <a:extLst>
              <a:ext uri="{FF2B5EF4-FFF2-40B4-BE49-F238E27FC236}">
                <a16:creationId xmlns:a16="http://schemas.microsoft.com/office/drawing/2014/main" id="{B0DF85C9-3E4C-6114-C30B-F29F4A3A68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7462" y="1472337"/>
            <a:ext cx="10515600" cy="1200329"/>
          </a:xfrm>
          <a:prstGeom prst="rect">
            <a:avLst/>
          </a:prstGeom>
        </p:spPr>
        <p:txBody>
          <a:bodyPr/>
          <a:lstStyle>
            <a:lvl1pPr algn="ctr">
              <a:defRPr sz="8000">
                <a:gradFill flip="none" rotWithShape="1">
                  <a:gsLst>
                    <a:gs pos="48900">
                      <a:schemeClr val="accent1">
                        <a:lumMod val="75000"/>
                      </a:schemeClr>
                    </a:gs>
                    <a:gs pos="0">
                      <a:schemeClr val="accent1">
                        <a:lumMod val="60000"/>
                        <a:lumOff val="40000"/>
                      </a:schemeClr>
                    </a:gs>
                    <a:gs pos="100000">
                      <a:schemeClr val="accent1"/>
                    </a:gs>
                  </a:gsLst>
                  <a:lin ang="10800000" scaled="1"/>
                  <a:tileRect/>
                </a:gradFill>
              </a:defRPr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159095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1D3D7CC-F693-6FDF-D620-65EFB378FE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974707" y="2156574"/>
            <a:ext cx="5590946" cy="1551825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Образец подзаголовка</a:t>
            </a:r>
            <a:endParaRPr lang="en-US" dirty="0"/>
          </a:p>
        </p:txBody>
      </p:sp>
      <p:sp>
        <p:nvSpPr>
          <p:cNvPr id="11" name="Заголовок 10">
            <a:extLst>
              <a:ext uri="{FF2B5EF4-FFF2-40B4-BE49-F238E27FC236}">
                <a16:creationId xmlns:a16="http://schemas.microsoft.com/office/drawing/2014/main" id="{B0DF85C9-3E4C-6114-C30B-F29F4A3A68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74707" y="984657"/>
            <a:ext cx="5727298" cy="590931"/>
          </a:xfrm>
          <a:prstGeom prst="rect">
            <a:avLst/>
          </a:prstGeom>
        </p:spPr>
        <p:txBody>
          <a:bodyPr/>
          <a:lstStyle>
            <a:lvl1pPr>
              <a:defRPr sz="3600"/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4" name="Рисунок 6">
            <a:extLst>
              <a:ext uri="{FF2B5EF4-FFF2-40B4-BE49-F238E27FC236}">
                <a16:creationId xmlns:a16="http://schemas.microsoft.com/office/drawing/2014/main" id="{696FD5B6-21DD-A970-C474-89417ABFA5B9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407988" y="1323975"/>
            <a:ext cx="4676775" cy="3897313"/>
          </a:xfrm>
          <a:prstGeom prst="roundRect">
            <a:avLst>
              <a:gd name="adj" fmla="val 12509"/>
            </a:avLst>
          </a:pr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n-US" dirty="0"/>
          </a:p>
        </p:txBody>
      </p:sp>
      <p:sp>
        <p:nvSpPr>
          <p:cNvPr id="10" name="Текст 9">
            <a:extLst>
              <a:ext uri="{FF2B5EF4-FFF2-40B4-BE49-F238E27FC236}">
                <a16:creationId xmlns:a16="http://schemas.microsoft.com/office/drawing/2014/main" id="{E14D3D4B-22B6-6F17-DCC7-A33085B39A3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947686" y="4365625"/>
            <a:ext cx="3863975" cy="313932"/>
          </a:xfrm>
        </p:spPr>
        <p:txBody>
          <a:bodyPr/>
          <a:lstStyle>
            <a:lvl1pPr>
              <a:defRPr i="1"/>
            </a:lvl1pPr>
            <a:lvl2pPr>
              <a:defRPr i="1"/>
            </a:lvl2pPr>
            <a:lvl3pPr>
              <a:defRPr i="1"/>
            </a:lvl3pPr>
            <a:lvl4pPr>
              <a:defRPr i="1"/>
            </a:lvl4pPr>
            <a:lvl5pPr>
              <a:defRPr i="1"/>
            </a:lvl5pPr>
          </a:lstStyle>
          <a:p>
            <a:pPr lvl="0"/>
            <a:r>
              <a:rPr lang="ru-RU" dirty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86828104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команда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Прямоугольник: скругленные углы 30">
            <a:extLst>
              <a:ext uri="{FF2B5EF4-FFF2-40B4-BE49-F238E27FC236}">
                <a16:creationId xmlns:a16="http://schemas.microsoft.com/office/drawing/2014/main" id="{F9EDF7F7-6812-2686-6BCC-DABA2F5F14A5}"/>
              </a:ext>
            </a:extLst>
          </p:cNvPr>
          <p:cNvSpPr/>
          <p:nvPr userDrawn="1"/>
        </p:nvSpPr>
        <p:spPr>
          <a:xfrm>
            <a:off x="4687771" y="2241811"/>
            <a:ext cx="2380392" cy="3626554"/>
          </a:xfrm>
          <a:prstGeom prst="roundRect">
            <a:avLst>
              <a:gd name="adj" fmla="val 10686"/>
            </a:avLst>
          </a:prstGeom>
          <a:solidFill>
            <a:srgbClr val="00AEEF">
              <a:alpha val="24000"/>
            </a:srgb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4D5C3795-01CC-975D-ECB1-06D10771AFD7}"/>
              </a:ext>
            </a:extLst>
          </p:cNvPr>
          <p:cNvSpPr/>
          <p:nvPr userDrawn="1"/>
        </p:nvSpPr>
        <p:spPr>
          <a:xfrm rot="2888064">
            <a:off x="9374493" y="-3365821"/>
            <a:ext cx="6181854" cy="6140220"/>
          </a:xfrm>
          <a:prstGeom prst="ellipse">
            <a:avLst/>
          </a:prstGeom>
          <a:noFill/>
          <a:ln w="393700">
            <a:gradFill>
              <a:gsLst>
                <a:gs pos="64529">
                  <a:srgbClr val="010101"/>
                </a:gs>
                <a:gs pos="21000">
                  <a:srgbClr val="00AEEF"/>
                </a:gs>
                <a:gs pos="0">
                  <a:srgbClr val="010101"/>
                </a:gs>
                <a:gs pos="100000">
                  <a:srgbClr val="00AEEF"/>
                </a:gs>
              </a:gsLst>
              <a:lin ang="5400000" scaled="1"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BB46EE68-2F8E-B245-EBB2-2F5645D52075}"/>
              </a:ext>
            </a:extLst>
          </p:cNvPr>
          <p:cNvSpPr/>
          <p:nvPr userDrawn="1"/>
        </p:nvSpPr>
        <p:spPr>
          <a:xfrm>
            <a:off x="407988" y="2241811"/>
            <a:ext cx="2380392" cy="3626554"/>
          </a:xfrm>
          <a:prstGeom prst="roundRect">
            <a:avLst>
              <a:gd name="adj" fmla="val 10686"/>
            </a:avLst>
          </a:prstGeom>
          <a:solidFill>
            <a:srgbClr val="00AEEF">
              <a:alpha val="24000"/>
            </a:srgb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Рисунок 14">
            <a:extLst>
              <a:ext uri="{FF2B5EF4-FFF2-40B4-BE49-F238E27FC236}">
                <a16:creationId xmlns:a16="http://schemas.microsoft.com/office/drawing/2014/main" id="{42CBE515-3564-74F2-7F90-B49DDBA2E900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407259" y="2241550"/>
            <a:ext cx="2380392" cy="2228850"/>
          </a:xfrm>
          <a:prstGeom prst="roundRect">
            <a:avLst>
              <a:gd name="adj" fmla="val 10855"/>
            </a:avLst>
          </a:prstGeom>
          <a:pattFill prst="pct5">
            <a:fgClr>
              <a:srgbClr val="00AEEF"/>
            </a:fgClr>
            <a:bgClr>
              <a:schemeClr val="bg1"/>
            </a:bgClr>
          </a:pattFill>
        </p:spPr>
        <p:txBody>
          <a:bodyPr/>
          <a:lstStyle/>
          <a:p>
            <a:endParaRPr lang="en-US"/>
          </a:p>
        </p:txBody>
      </p:sp>
      <p:sp>
        <p:nvSpPr>
          <p:cNvPr id="16" name="Подзаголовок 2">
            <a:extLst>
              <a:ext uri="{FF2B5EF4-FFF2-40B4-BE49-F238E27FC236}">
                <a16:creationId xmlns:a16="http://schemas.microsoft.com/office/drawing/2014/main" id="{443E2A82-23CD-15D7-4334-3F15F6258A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3779" y="4740355"/>
            <a:ext cx="2967351" cy="341632"/>
          </a:xfrm>
        </p:spPr>
        <p:txBody>
          <a:bodyPr/>
          <a:lstStyle>
            <a:lvl1pPr marL="0" indent="0" algn="ctr">
              <a:buNone/>
              <a:defRPr sz="1800">
                <a:latin typeface="Poppins SemiBold" panose="00000700000000000000" pitchFamily="2" charset="0"/>
                <a:cs typeface="Poppins SemiBold" panose="00000700000000000000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Образец подзаголовка</a:t>
            </a:r>
            <a:endParaRPr lang="en-US" dirty="0"/>
          </a:p>
        </p:txBody>
      </p:sp>
      <p:sp>
        <p:nvSpPr>
          <p:cNvPr id="26" name="Заголовок 10">
            <a:extLst>
              <a:ext uri="{FF2B5EF4-FFF2-40B4-BE49-F238E27FC236}">
                <a16:creationId xmlns:a16="http://schemas.microsoft.com/office/drawing/2014/main" id="{4D9093FB-E320-0545-E00F-B866432912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172" y="1103021"/>
            <a:ext cx="7065010" cy="590931"/>
          </a:xfrm>
          <a:prstGeom prst="rect">
            <a:avLst/>
          </a:prstGeom>
        </p:spPr>
        <p:txBody>
          <a:bodyPr/>
          <a:lstStyle>
            <a:lvl1pPr>
              <a:defRPr sz="3600"/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0" name="Текст 37">
            <a:extLst>
              <a:ext uri="{FF2B5EF4-FFF2-40B4-BE49-F238E27FC236}">
                <a16:creationId xmlns:a16="http://schemas.microsoft.com/office/drawing/2014/main" id="{B640135E-623F-9BAE-06E8-0D744FEE15C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43324" y="5185100"/>
            <a:ext cx="1558336" cy="315984"/>
          </a:xfrm>
        </p:spPr>
        <p:txBody>
          <a:bodyPr>
            <a:spAutoFit/>
          </a:bodyPr>
          <a:lstStyle>
            <a:lvl1pPr marL="0" indent="0" algn="ctr">
              <a:buNone/>
              <a:defRPr sz="1600">
                <a:gradFill>
                  <a:gsLst>
                    <a:gs pos="0">
                      <a:srgbClr val="00AEEF"/>
                    </a:gs>
                    <a:gs pos="54000">
                      <a:srgbClr val="93E3FF"/>
                    </a:gs>
                    <a:gs pos="100000">
                      <a:srgbClr val="93E3FF"/>
                    </a:gs>
                  </a:gsLst>
                  <a:lin ang="0" scaled="0"/>
                </a:gradFill>
                <a:latin typeface="Poppins SemiBold" panose="00000700000000000000" pitchFamily="2" charset="0"/>
                <a:cs typeface="Poppins SemiBold" panose="00000700000000000000" pitchFamily="2" charset="0"/>
              </a:defRPr>
            </a:lvl1pPr>
            <a:lvl2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2pPr>
            <a:lvl3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3pPr>
            <a:lvl4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4pPr>
            <a:lvl5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5pPr>
          </a:lstStyle>
          <a:p>
            <a:pPr lvl="0"/>
            <a:endParaRPr lang="ru-RU" dirty="0"/>
          </a:p>
        </p:txBody>
      </p:sp>
      <p:sp>
        <p:nvSpPr>
          <p:cNvPr id="32" name="Рисунок 14">
            <a:extLst>
              <a:ext uri="{FF2B5EF4-FFF2-40B4-BE49-F238E27FC236}">
                <a16:creationId xmlns:a16="http://schemas.microsoft.com/office/drawing/2014/main" id="{C71D12B0-E448-70CC-F679-49FD6C414819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4687771" y="2241550"/>
            <a:ext cx="2380392" cy="2228850"/>
          </a:xfrm>
          <a:prstGeom prst="roundRect">
            <a:avLst>
              <a:gd name="adj" fmla="val 10855"/>
            </a:avLst>
          </a:prstGeom>
          <a:pattFill prst="pct5">
            <a:fgClr>
              <a:srgbClr val="00AEEF"/>
            </a:fgClr>
            <a:bgClr>
              <a:schemeClr val="bg1"/>
            </a:bgClr>
          </a:pattFill>
        </p:spPr>
        <p:txBody>
          <a:bodyPr/>
          <a:lstStyle/>
          <a:p>
            <a:endParaRPr lang="en-US"/>
          </a:p>
        </p:txBody>
      </p:sp>
      <p:sp>
        <p:nvSpPr>
          <p:cNvPr id="35" name="Прямоугольник: скругленные углы 34">
            <a:extLst>
              <a:ext uri="{FF2B5EF4-FFF2-40B4-BE49-F238E27FC236}">
                <a16:creationId xmlns:a16="http://schemas.microsoft.com/office/drawing/2014/main" id="{FA5D82F0-9B5A-6AAC-9F2F-02B5F1F3068F}"/>
              </a:ext>
            </a:extLst>
          </p:cNvPr>
          <p:cNvSpPr/>
          <p:nvPr userDrawn="1"/>
        </p:nvSpPr>
        <p:spPr>
          <a:xfrm>
            <a:off x="8969013" y="2241811"/>
            <a:ext cx="2380392" cy="3626554"/>
          </a:xfrm>
          <a:prstGeom prst="roundRect">
            <a:avLst>
              <a:gd name="adj" fmla="val 10686"/>
            </a:avLst>
          </a:prstGeom>
          <a:solidFill>
            <a:srgbClr val="00AEEF">
              <a:alpha val="24000"/>
            </a:srgb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6" name="Рисунок 14">
            <a:extLst>
              <a:ext uri="{FF2B5EF4-FFF2-40B4-BE49-F238E27FC236}">
                <a16:creationId xmlns:a16="http://schemas.microsoft.com/office/drawing/2014/main" id="{6F6B65C5-7DA0-6A51-6354-579128447F42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8968284" y="2241550"/>
            <a:ext cx="2380392" cy="2228850"/>
          </a:xfrm>
          <a:prstGeom prst="roundRect">
            <a:avLst>
              <a:gd name="adj" fmla="val 10855"/>
            </a:avLst>
          </a:prstGeom>
          <a:pattFill prst="pct5">
            <a:fgClr>
              <a:srgbClr val="00AEEF"/>
            </a:fgClr>
            <a:bgClr>
              <a:schemeClr val="bg1"/>
            </a:bgClr>
          </a:pattFill>
        </p:spPr>
        <p:txBody>
          <a:bodyPr/>
          <a:lstStyle/>
          <a:p>
            <a:endParaRPr lang="en-US"/>
          </a:p>
        </p:txBody>
      </p:sp>
      <p:sp>
        <p:nvSpPr>
          <p:cNvPr id="2" name="Текст 37">
            <a:extLst>
              <a:ext uri="{FF2B5EF4-FFF2-40B4-BE49-F238E27FC236}">
                <a16:creationId xmlns:a16="http://schemas.microsoft.com/office/drawing/2014/main" id="{492F3D68-61BD-9961-0380-C13BF70BAE63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098799" y="4738047"/>
            <a:ext cx="1558336" cy="343940"/>
          </a:xfrm>
        </p:spPr>
        <p:txBody>
          <a:bodyPr>
            <a:spAutoFit/>
          </a:bodyPr>
          <a:lstStyle>
            <a:lvl1pPr marL="0" indent="0" algn="l">
              <a:buNone/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1pPr>
            <a:lvl2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2pPr>
            <a:lvl3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3pPr>
            <a:lvl4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4pPr>
            <a:lvl5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5pPr>
          </a:lstStyle>
          <a:p>
            <a:pPr lvl="0"/>
            <a:endParaRPr lang="ru-RU" dirty="0"/>
          </a:p>
        </p:txBody>
      </p:sp>
      <p:sp>
        <p:nvSpPr>
          <p:cNvPr id="3" name="Текст 37">
            <a:extLst>
              <a:ext uri="{FF2B5EF4-FFF2-40B4-BE49-F238E27FC236}">
                <a16:creationId xmlns:a16="http://schemas.microsoft.com/office/drawing/2014/main" id="{4BF17FA4-A5C9-3922-CF28-655A58B3A97F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5098799" y="5185100"/>
            <a:ext cx="1558336" cy="315984"/>
          </a:xfrm>
        </p:spPr>
        <p:txBody>
          <a:bodyPr>
            <a:spAutoFit/>
          </a:bodyPr>
          <a:lstStyle>
            <a:lvl1pPr marL="0" indent="0" algn="l">
              <a:buNone/>
              <a:defRPr sz="1600">
                <a:solidFill>
                  <a:schemeClr val="accent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1pPr>
            <a:lvl2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2pPr>
            <a:lvl3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3pPr>
            <a:lvl4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4pPr>
            <a:lvl5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5pPr>
          </a:lstStyle>
          <a:p>
            <a:pPr lvl="0"/>
            <a:endParaRPr lang="ru-RU" dirty="0"/>
          </a:p>
        </p:txBody>
      </p:sp>
      <p:sp>
        <p:nvSpPr>
          <p:cNvPr id="4" name="Текст 37">
            <a:extLst>
              <a:ext uri="{FF2B5EF4-FFF2-40B4-BE49-F238E27FC236}">
                <a16:creationId xmlns:a16="http://schemas.microsoft.com/office/drawing/2014/main" id="{88E1BF80-0BCF-50CD-94B3-CC9D82521190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9083712" y="4738046"/>
            <a:ext cx="2264964" cy="393789"/>
          </a:xfrm>
        </p:spPr>
        <p:txBody>
          <a:bodyPr wrap="square">
            <a:sp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1pPr>
            <a:lvl2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2pPr>
            <a:lvl3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3pPr>
            <a:lvl4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4pPr>
            <a:lvl5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5pPr>
          </a:lstStyle>
          <a:p>
            <a:pPr lvl="0"/>
            <a:endParaRPr lang="ru-RU" dirty="0"/>
          </a:p>
        </p:txBody>
      </p:sp>
      <p:sp>
        <p:nvSpPr>
          <p:cNvPr id="5" name="Текст 37">
            <a:extLst>
              <a:ext uri="{FF2B5EF4-FFF2-40B4-BE49-F238E27FC236}">
                <a16:creationId xmlns:a16="http://schemas.microsoft.com/office/drawing/2014/main" id="{08743438-1583-4F1C-921C-564892BD1453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9083711" y="5185100"/>
            <a:ext cx="2264964" cy="315984"/>
          </a:xfrm>
        </p:spPr>
        <p:txBody>
          <a:bodyPr wrap="square">
            <a:spAutoFit/>
          </a:bodyPr>
          <a:lstStyle>
            <a:lvl1pPr marL="0" indent="0" algn="ctr">
              <a:buNone/>
              <a:defRPr sz="1600">
                <a:solidFill>
                  <a:schemeClr val="accent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1pPr>
            <a:lvl2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2pPr>
            <a:lvl3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3pPr>
            <a:lvl4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4pPr>
            <a:lvl5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5pPr>
          </a:lstStyle>
          <a:p>
            <a:pPr lvl="0"/>
            <a:endParaRPr lang="ru-RU" dirty="0"/>
          </a:p>
        </p:txBody>
      </p:sp>
      <p:sp>
        <p:nvSpPr>
          <p:cNvPr id="7" name="Текст 37">
            <a:extLst>
              <a:ext uri="{FF2B5EF4-FFF2-40B4-BE49-F238E27FC236}">
                <a16:creationId xmlns:a16="http://schemas.microsoft.com/office/drawing/2014/main" id="{4691A458-4C71-4DB3-D7F5-5AC140AA83D6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302172" y="763437"/>
            <a:ext cx="1558336" cy="288028"/>
          </a:xfrm>
        </p:spPr>
        <p:txBody>
          <a:bodyPr>
            <a:sp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2pPr>
            <a:lvl3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3pPr>
            <a:lvl4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4pPr>
            <a:lvl5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5pPr>
          </a:lstStyle>
          <a:p>
            <a:pPr lvl="0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885186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команда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73B54D85-C735-7EB6-6FEE-586494E4CA00}"/>
              </a:ext>
            </a:extLst>
          </p:cNvPr>
          <p:cNvSpPr/>
          <p:nvPr userDrawn="1"/>
        </p:nvSpPr>
        <p:spPr>
          <a:xfrm>
            <a:off x="6644203" y="1407919"/>
            <a:ext cx="5104884" cy="1469985"/>
          </a:xfrm>
          <a:prstGeom prst="roundRect">
            <a:avLst>
              <a:gd name="adj" fmla="val 14517"/>
            </a:avLst>
          </a:prstGeom>
          <a:gradFill>
            <a:gsLst>
              <a:gs pos="51900">
                <a:srgbClr val="00AEEF"/>
              </a:gs>
              <a:gs pos="0">
                <a:srgbClr val="183D6D"/>
              </a:gs>
              <a:gs pos="100000">
                <a:srgbClr val="00AEEF">
                  <a:alpha val="21000"/>
                </a:srgb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610F57E7-C80F-784F-89A4-DC62B6ED4373}"/>
              </a:ext>
            </a:extLst>
          </p:cNvPr>
          <p:cNvSpPr/>
          <p:nvPr userDrawn="1"/>
        </p:nvSpPr>
        <p:spPr>
          <a:xfrm>
            <a:off x="6672043" y="3900563"/>
            <a:ext cx="5104884" cy="1469985"/>
          </a:xfrm>
          <a:prstGeom prst="roundRect">
            <a:avLst>
              <a:gd name="adj" fmla="val 14517"/>
            </a:avLst>
          </a:prstGeom>
          <a:noFill/>
          <a:ln w="12700">
            <a:gradFill>
              <a:gsLst>
                <a:gs pos="0">
                  <a:srgbClr val="93E3FF"/>
                </a:gs>
                <a:gs pos="100000">
                  <a:srgbClr val="00AEEF"/>
                </a:gs>
              </a:gsLst>
              <a:lin ang="5400000" scaled="1"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Рисунок 30">
            <a:extLst>
              <a:ext uri="{FF2B5EF4-FFF2-40B4-BE49-F238E27FC236}">
                <a16:creationId xmlns:a16="http://schemas.microsoft.com/office/drawing/2014/main" id="{C55CAC75-7605-63F8-8238-B395363FC85D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6794090" y="2669788"/>
            <a:ext cx="1494504" cy="1249973"/>
          </a:xfrm>
          <a:prstGeom prst="roundRect">
            <a:avLst>
              <a:gd name="adj" fmla="val 17480"/>
            </a:avLst>
          </a:prstGeom>
          <a:pattFill prst="pct5">
            <a:fgClr>
              <a:srgbClr val="00AEEF"/>
            </a:fgClr>
            <a:bgClr>
              <a:schemeClr val="bg1"/>
            </a:bgClr>
          </a:pattFill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en-US" sz="1800">
                <a:solidFill>
                  <a:schemeClr val="lt1"/>
                </a:solidFill>
              </a:defRPr>
            </a:lvl1pPr>
          </a:lstStyle>
          <a:p>
            <a:pPr marL="0" lvl="0" algn="ctr"/>
            <a:endParaRPr lang="en-US" dirty="0"/>
          </a:p>
        </p:txBody>
      </p:sp>
      <p:sp>
        <p:nvSpPr>
          <p:cNvPr id="13" name="Рисунок 30">
            <a:extLst>
              <a:ext uri="{FF2B5EF4-FFF2-40B4-BE49-F238E27FC236}">
                <a16:creationId xmlns:a16="http://schemas.microsoft.com/office/drawing/2014/main" id="{22792F3B-B0F5-BB14-C8F1-36808320EA42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794090" y="886989"/>
            <a:ext cx="1494504" cy="1249973"/>
          </a:xfrm>
          <a:prstGeom prst="roundRect">
            <a:avLst>
              <a:gd name="adj" fmla="val 17480"/>
            </a:avLst>
          </a:prstGeom>
          <a:pattFill prst="pct5">
            <a:fgClr>
              <a:srgbClr val="00AEEF"/>
            </a:fgClr>
            <a:bgClr>
              <a:schemeClr val="bg1"/>
            </a:bgClr>
          </a:pattFill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en-US" sz="1800">
                <a:solidFill>
                  <a:schemeClr val="lt1"/>
                </a:solidFill>
              </a:defRPr>
            </a:lvl1pPr>
          </a:lstStyle>
          <a:p>
            <a:pPr marL="0" lvl="0" algn="ctr"/>
            <a:endParaRPr lang="en-US" dirty="0"/>
          </a:p>
        </p:txBody>
      </p:sp>
      <p:sp>
        <p:nvSpPr>
          <p:cNvPr id="14" name="Текст 37">
            <a:extLst>
              <a:ext uri="{FF2B5EF4-FFF2-40B4-BE49-F238E27FC236}">
                <a16:creationId xmlns:a16="http://schemas.microsoft.com/office/drawing/2014/main" id="{59E331B8-DDF8-943B-CDE3-F288926EE613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8887729" y="1145251"/>
            <a:ext cx="1558336" cy="343940"/>
          </a:xfrm>
        </p:spPr>
        <p:txBody>
          <a:bodyPr>
            <a:spAutoFit/>
          </a:bodyPr>
          <a:lstStyle>
            <a:lvl1pPr marL="0" indent="0" algn="l">
              <a:buNone/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1pPr>
            <a:lvl2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2pPr>
            <a:lvl3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3pPr>
            <a:lvl4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4pPr>
            <a:lvl5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5pPr>
          </a:lstStyle>
          <a:p>
            <a:pPr lvl="0"/>
            <a:endParaRPr lang="ru-RU" dirty="0"/>
          </a:p>
        </p:txBody>
      </p:sp>
      <p:sp>
        <p:nvSpPr>
          <p:cNvPr id="15" name="Текст 37">
            <a:extLst>
              <a:ext uri="{FF2B5EF4-FFF2-40B4-BE49-F238E27FC236}">
                <a16:creationId xmlns:a16="http://schemas.microsoft.com/office/drawing/2014/main" id="{7C35D842-D236-57F8-6D10-333505FF92C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887729" y="1572937"/>
            <a:ext cx="1558336" cy="315984"/>
          </a:xfrm>
        </p:spPr>
        <p:txBody>
          <a:bodyPr>
            <a:spAutoFit/>
          </a:bodyPr>
          <a:lstStyle>
            <a:lvl1pPr marL="0" indent="0" algn="l">
              <a:buNone/>
              <a:defRPr sz="16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1pPr>
            <a:lvl2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2pPr>
            <a:lvl3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3pPr>
            <a:lvl4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4pPr>
            <a:lvl5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5pPr>
          </a:lstStyle>
          <a:p>
            <a:pPr lvl="0"/>
            <a:endParaRPr lang="ru-RU" dirty="0"/>
          </a:p>
        </p:txBody>
      </p:sp>
      <p:sp>
        <p:nvSpPr>
          <p:cNvPr id="16" name="Текст 37">
            <a:extLst>
              <a:ext uri="{FF2B5EF4-FFF2-40B4-BE49-F238E27FC236}">
                <a16:creationId xmlns:a16="http://schemas.microsoft.com/office/drawing/2014/main" id="{3CC43527-A41A-5B16-0228-87EBDFF8E8C6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887729" y="2939314"/>
            <a:ext cx="2374438" cy="343470"/>
          </a:xfrm>
        </p:spPr>
        <p:txBody>
          <a:bodyPr wrap="square">
            <a:spAutoFit/>
          </a:bodyPr>
          <a:lstStyle>
            <a:lvl1pPr marL="0" indent="0" algn="l">
              <a:buNone/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1pPr>
            <a:lvl2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2pPr>
            <a:lvl3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3pPr>
            <a:lvl4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4pPr>
            <a:lvl5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5pPr>
          </a:lstStyle>
          <a:p>
            <a:pPr lvl="0"/>
            <a:endParaRPr lang="ru-RU" dirty="0"/>
          </a:p>
        </p:txBody>
      </p:sp>
      <p:sp>
        <p:nvSpPr>
          <p:cNvPr id="17" name="Текст 37">
            <a:extLst>
              <a:ext uri="{FF2B5EF4-FFF2-40B4-BE49-F238E27FC236}">
                <a16:creationId xmlns:a16="http://schemas.microsoft.com/office/drawing/2014/main" id="{089B5FAB-0E07-30DC-2590-4A2496BBDB9D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8887729" y="3367000"/>
            <a:ext cx="2374438" cy="343470"/>
          </a:xfrm>
        </p:spPr>
        <p:txBody>
          <a:bodyPr wrap="square">
            <a:spAutoFit/>
          </a:bodyPr>
          <a:lstStyle>
            <a:lvl1pPr marL="0" indent="0" algn="l">
              <a:buNone/>
              <a:defRPr sz="1600">
                <a:solidFill>
                  <a:schemeClr val="accent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1pPr>
            <a:lvl2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2pPr>
            <a:lvl3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3pPr>
            <a:lvl4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4pPr>
            <a:lvl5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5pPr>
          </a:lstStyle>
          <a:p>
            <a:pPr lvl="0"/>
            <a:endParaRPr lang="ru-RU" dirty="0"/>
          </a:p>
        </p:txBody>
      </p:sp>
      <p:sp>
        <p:nvSpPr>
          <p:cNvPr id="18" name="Текст 37">
            <a:extLst>
              <a:ext uri="{FF2B5EF4-FFF2-40B4-BE49-F238E27FC236}">
                <a16:creationId xmlns:a16="http://schemas.microsoft.com/office/drawing/2014/main" id="{D8D10691-5F48-4C0D-58ED-D712A94F070C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8887729" y="4769799"/>
            <a:ext cx="2374438" cy="427686"/>
          </a:xfrm>
        </p:spPr>
        <p:txBody>
          <a:bodyPr wrap="square">
            <a:spAutoFit/>
          </a:bodyPr>
          <a:lstStyle>
            <a:lvl1pPr marL="0" indent="0" algn="l">
              <a:buNone/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1pPr>
            <a:lvl2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2pPr>
            <a:lvl3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3pPr>
            <a:lvl4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4pPr>
            <a:lvl5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5pPr>
          </a:lstStyle>
          <a:p>
            <a:pPr lvl="0"/>
            <a:endParaRPr lang="ru-RU" dirty="0"/>
          </a:p>
        </p:txBody>
      </p:sp>
      <p:sp>
        <p:nvSpPr>
          <p:cNvPr id="19" name="Текст 37">
            <a:extLst>
              <a:ext uri="{FF2B5EF4-FFF2-40B4-BE49-F238E27FC236}">
                <a16:creationId xmlns:a16="http://schemas.microsoft.com/office/drawing/2014/main" id="{4DF69C59-832F-2C2A-773C-09B2BBBF77D8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8887729" y="5197485"/>
            <a:ext cx="2374438" cy="346126"/>
          </a:xfrm>
        </p:spPr>
        <p:txBody>
          <a:bodyPr wrap="square">
            <a:spAutoFit/>
          </a:bodyPr>
          <a:lstStyle>
            <a:lvl1pPr marL="0" indent="0" algn="l">
              <a:buNone/>
              <a:defRPr sz="1600">
                <a:solidFill>
                  <a:schemeClr val="accent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1pPr>
            <a:lvl2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2pPr>
            <a:lvl3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3pPr>
            <a:lvl4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4pPr>
            <a:lvl5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5pPr>
          </a:lstStyle>
          <a:p>
            <a:pPr lvl="0"/>
            <a:endParaRPr lang="ru-RU" dirty="0"/>
          </a:p>
        </p:txBody>
      </p:sp>
      <p:sp>
        <p:nvSpPr>
          <p:cNvPr id="20" name="Рисунок 30">
            <a:extLst>
              <a:ext uri="{FF2B5EF4-FFF2-40B4-BE49-F238E27FC236}">
                <a16:creationId xmlns:a16="http://schemas.microsoft.com/office/drawing/2014/main" id="{16B6895E-1EB1-ADA7-BB25-52A0FD4E9C28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6794090" y="4452588"/>
            <a:ext cx="1494504" cy="1249973"/>
          </a:xfrm>
          <a:prstGeom prst="roundRect">
            <a:avLst>
              <a:gd name="adj" fmla="val 17480"/>
            </a:avLst>
          </a:prstGeom>
          <a:pattFill prst="pct5">
            <a:fgClr>
              <a:srgbClr val="00AEEF"/>
            </a:fgClr>
            <a:bgClr>
              <a:schemeClr val="bg1"/>
            </a:bgClr>
          </a:pattFill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en-US" sz="1800">
                <a:solidFill>
                  <a:schemeClr val="lt1"/>
                </a:solidFill>
              </a:defRPr>
            </a:lvl1pPr>
          </a:lstStyle>
          <a:p>
            <a:pPr marL="0" lvl="0" algn="ctr"/>
            <a:endParaRPr lang="en-US" dirty="0"/>
          </a:p>
        </p:txBody>
      </p:sp>
      <p:sp>
        <p:nvSpPr>
          <p:cNvPr id="21" name="Заголовок 10">
            <a:extLst>
              <a:ext uri="{FF2B5EF4-FFF2-40B4-BE49-F238E27FC236}">
                <a16:creationId xmlns:a16="http://schemas.microsoft.com/office/drawing/2014/main" id="{874639A9-62EF-5081-46F4-BF7DBEB563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172" y="1103021"/>
            <a:ext cx="6144927" cy="590931"/>
          </a:xfrm>
          <a:prstGeom prst="rect">
            <a:avLst/>
          </a:prstGeom>
        </p:spPr>
        <p:txBody>
          <a:bodyPr/>
          <a:lstStyle>
            <a:lvl1pPr>
              <a:defRPr sz="3600"/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23" name="Подзаголовок 2">
            <a:extLst>
              <a:ext uri="{FF2B5EF4-FFF2-40B4-BE49-F238E27FC236}">
                <a16:creationId xmlns:a16="http://schemas.microsoft.com/office/drawing/2014/main" id="{E6D2D7C9-8CD1-3E7C-9037-238C9CB2018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2172" y="1823030"/>
            <a:ext cx="5590946" cy="313932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Образец подзаголовка</a:t>
            </a:r>
            <a:endParaRPr lang="en-US" dirty="0"/>
          </a:p>
        </p:txBody>
      </p:sp>
      <p:sp>
        <p:nvSpPr>
          <p:cNvPr id="24" name="Овал 23">
            <a:extLst>
              <a:ext uri="{FF2B5EF4-FFF2-40B4-BE49-F238E27FC236}">
                <a16:creationId xmlns:a16="http://schemas.microsoft.com/office/drawing/2014/main" id="{8D1AE397-5E29-CD61-AA8D-17FC7B312BA8}"/>
              </a:ext>
            </a:extLst>
          </p:cNvPr>
          <p:cNvSpPr/>
          <p:nvPr userDrawn="1"/>
        </p:nvSpPr>
        <p:spPr>
          <a:xfrm rot="8092892">
            <a:off x="-1859115" y="4013430"/>
            <a:ext cx="2375105" cy="2375105"/>
          </a:xfrm>
          <a:prstGeom prst="ellipse">
            <a:avLst/>
          </a:prstGeom>
          <a:noFill/>
          <a:ln w="393700">
            <a:gradFill>
              <a:gsLst>
                <a:gs pos="0">
                  <a:srgbClr val="010101"/>
                </a:gs>
                <a:gs pos="31000">
                  <a:srgbClr val="00AEEF"/>
                </a:gs>
                <a:gs pos="66000">
                  <a:srgbClr val="010101"/>
                </a:gs>
                <a:gs pos="100000">
                  <a:srgbClr val="00AEEF"/>
                </a:gs>
              </a:gsLst>
              <a:lin ang="5400000" scaled="1"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Текст 37">
            <a:extLst>
              <a:ext uri="{FF2B5EF4-FFF2-40B4-BE49-F238E27FC236}">
                <a16:creationId xmlns:a16="http://schemas.microsoft.com/office/drawing/2014/main" id="{D914848C-7571-E8BB-E4ED-BDC26FAA98CA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302172" y="763437"/>
            <a:ext cx="1558336" cy="288028"/>
          </a:xfrm>
        </p:spPr>
        <p:txBody>
          <a:bodyPr>
            <a:sp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2pPr>
            <a:lvl3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3pPr>
            <a:lvl4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4pPr>
            <a:lvl5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5pPr>
          </a:lstStyle>
          <a:p>
            <a:pPr lvl="0"/>
            <a:endParaRPr lang="ru-RU" dirty="0"/>
          </a:p>
        </p:txBody>
      </p:sp>
      <p:sp>
        <p:nvSpPr>
          <p:cNvPr id="4" name="Текст 37">
            <a:extLst>
              <a:ext uri="{FF2B5EF4-FFF2-40B4-BE49-F238E27FC236}">
                <a16:creationId xmlns:a16="http://schemas.microsoft.com/office/drawing/2014/main" id="{82C196D1-0959-EA5D-C83F-A4A69B1D9B57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302172" y="3428999"/>
            <a:ext cx="4941160" cy="2273561"/>
          </a:xfrm>
        </p:spPr>
        <p:txBody>
          <a:bodyPr wrap="square">
            <a:spAutoFit/>
          </a:bodyPr>
          <a:lstStyle>
            <a:lvl1pPr marL="0" indent="0" algn="l">
              <a:buNone/>
              <a:defRPr sz="1600">
                <a:solidFill>
                  <a:schemeClr val="bg1"/>
                </a:solidFill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2pPr>
            <a:lvl3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3pPr>
            <a:lvl4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4pPr>
            <a:lvl5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5pPr>
          </a:lstStyle>
          <a:p>
            <a:pPr lvl="0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4784920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картинка слев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дзаголовок 2">
            <a:extLst>
              <a:ext uri="{FF2B5EF4-FFF2-40B4-BE49-F238E27FC236}">
                <a16:creationId xmlns:a16="http://schemas.microsoft.com/office/drawing/2014/main" id="{1B37A70B-F376-587E-5DC1-71A3E9A16BA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983644" y="1810833"/>
            <a:ext cx="5590946" cy="313932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Образец подзаголовка</a:t>
            </a:r>
            <a:endParaRPr lang="en-US" dirty="0"/>
          </a:p>
        </p:txBody>
      </p:sp>
      <p:sp>
        <p:nvSpPr>
          <p:cNvPr id="11" name="Текст 37">
            <a:extLst>
              <a:ext uri="{FF2B5EF4-FFF2-40B4-BE49-F238E27FC236}">
                <a16:creationId xmlns:a16="http://schemas.microsoft.com/office/drawing/2014/main" id="{EBF67B81-3143-6749-877B-FC16A420700E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334415" y="4876279"/>
            <a:ext cx="1792992" cy="315984"/>
          </a:xfrm>
        </p:spPr>
        <p:txBody>
          <a:bodyPr>
            <a:spAutoFit/>
          </a:bodyPr>
          <a:lstStyle>
            <a:lvl1pPr marL="0" indent="0" algn="l">
              <a:buNone/>
              <a:defRPr sz="16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1pPr>
            <a:lvl2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2pPr>
            <a:lvl3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3pPr>
            <a:lvl4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4pPr>
            <a:lvl5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5pPr>
          </a:lstStyle>
          <a:p>
            <a:pPr lvl="0"/>
            <a:endParaRPr lang="ru-RU" dirty="0"/>
          </a:p>
        </p:txBody>
      </p:sp>
      <p:sp>
        <p:nvSpPr>
          <p:cNvPr id="12" name="Текст 37">
            <a:extLst>
              <a:ext uri="{FF2B5EF4-FFF2-40B4-BE49-F238E27FC236}">
                <a16:creationId xmlns:a16="http://schemas.microsoft.com/office/drawing/2014/main" id="{96A6982A-76AC-34DA-9E68-981142E5F473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6334415" y="4157891"/>
            <a:ext cx="3141999" cy="595548"/>
          </a:xfrm>
        </p:spPr>
        <p:txBody>
          <a:bodyPr>
            <a:spAutoFit/>
          </a:bodyPr>
          <a:lstStyle>
            <a:lvl1pPr marL="0" indent="0" algn="l">
              <a:buNone/>
              <a:defRPr sz="3600">
                <a:gradFill>
                  <a:gsLst>
                    <a:gs pos="0">
                      <a:srgbClr val="00AEEF"/>
                    </a:gs>
                    <a:gs pos="54000">
                      <a:srgbClr val="93E3FF"/>
                    </a:gs>
                    <a:gs pos="100000">
                      <a:srgbClr val="93E3FF"/>
                    </a:gs>
                  </a:gsLst>
                  <a:lin ang="0" scaled="0"/>
                </a:gradFill>
                <a:latin typeface="Poppins SemiBold" panose="00000700000000000000" pitchFamily="2" charset="0"/>
                <a:cs typeface="Poppins SemiBold" panose="00000700000000000000" pitchFamily="2" charset="0"/>
              </a:defRPr>
            </a:lvl1pPr>
            <a:lvl2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2pPr>
            <a:lvl3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3pPr>
            <a:lvl4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4pPr>
            <a:lvl5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5pPr>
          </a:lstStyle>
          <a:p>
            <a:pPr lvl="0"/>
            <a:endParaRPr lang="ru-RU" dirty="0"/>
          </a:p>
        </p:txBody>
      </p:sp>
      <p:sp>
        <p:nvSpPr>
          <p:cNvPr id="13" name="Текст 37">
            <a:extLst>
              <a:ext uri="{FF2B5EF4-FFF2-40B4-BE49-F238E27FC236}">
                <a16:creationId xmlns:a16="http://schemas.microsoft.com/office/drawing/2014/main" id="{7B1CA387-A6D3-E0CB-8691-8984CA7B1AA3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9300918" y="4876279"/>
            <a:ext cx="1792992" cy="315984"/>
          </a:xfrm>
        </p:spPr>
        <p:txBody>
          <a:bodyPr>
            <a:spAutoFit/>
          </a:bodyPr>
          <a:lstStyle>
            <a:lvl1pPr marL="0" indent="0" algn="l">
              <a:buNone/>
              <a:defRPr sz="16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1pPr>
            <a:lvl2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2pPr>
            <a:lvl3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3pPr>
            <a:lvl4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4pPr>
            <a:lvl5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5pPr>
          </a:lstStyle>
          <a:p>
            <a:pPr lvl="0"/>
            <a:endParaRPr lang="ru-RU" dirty="0"/>
          </a:p>
        </p:txBody>
      </p:sp>
      <p:sp>
        <p:nvSpPr>
          <p:cNvPr id="14" name="Текст 37">
            <a:extLst>
              <a:ext uri="{FF2B5EF4-FFF2-40B4-BE49-F238E27FC236}">
                <a16:creationId xmlns:a16="http://schemas.microsoft.com/office/drawing/2014/main" id="{0AD00541-491E-6DD4-3F27-7B22D66FF22B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9300918" y="4157892"/>
            <a:ext cx="2922711" cy="595548"/>
          </a:xfrm>
        </p:spPr>
        <p:txBody>
          <a:bodyPr>
            <a:spAutoFit/>
          </a:bodyPr>
          <a:lstStyle>
            <a:lvl1pPr marL="0" indent="0" algn="l">
              <a:buNone/>
              <a:defRPr sz="3600">
                <a:gradFill>
                  <a:gsLst>
                    <a:gs pos="0">
                      <a:srgbClr val="00AEEF"/>
                    </a:gs>
                    <a:gs pos="54000">
                      <a:srgbClr val="93E3FF"/>
                    </a:gs>
                    <a:gs pos="100000">
                      <a:srgbClr val="93E3FF"/>
                    </a:gs>
                  </a:gsLst>
                  <a:lin ang="0" scaled="0"/>
                </a:gradFill>
                <a:latin typeface="Poppins SemiBold" panose="00000700000000000000" pitchFamily="2" charset="0"/>
                <a:cs typeface="Poppins SemiBold" panose="00000700000000000000" pitchFamily="2" charset="0"/>
              </a:defRPr>
            </a:lvl1pPr>
            <a:lvl2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2pPr>
            <a:lvl3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3pPr>
            <a:lvl4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4pPr>
            <a:lvl5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5pPr>
          </a:lstStyle>
          <a:p>
            <a:pPr lvl="0"/>
            <a:endParaRPr lang="ru-RU" dirty="0"/>
          </a:p>
        </p:txBody>
      </p:sp>
      <p:sp>
        <p:nvSpPr>
          <p:cNvPr id="2" name="Текст 37">
            <a:extLst>
              <a:ext uri="{FF2B5EF4-FFF2-40B4-BE49-F238E27FC236}">
                <a16:creationId xmlns:a16="http://schemas.microsoft.com/office/drawing/2014/main" id="{AA9A59C4-1D5A-C918-7FE5-583D4F378904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6004629" y="763437"/>
            <a:ext cx="1558336" cy="288028"/>
          </a:xfrm>
        </p:spPr>
        <p:txBody>
          <a:bodyPr>
            <a:sp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2pPr>
            <a:lvl3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3pPr>
            <a:lvl4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4pPr>
            <a:lvl5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5pPr>
          </a:lstStyle>
          <a:p>
            <a:pPr lvl="0"/>
            <a:endParaRPr lang="ru-RU" dirty="0"/>
          </a:p>
        </p:txBody>
      </p:sp>
      <p:sp>
        <p:nvSpPr>
          <p:cNvPr id="18" name="Заголовок 10">
            <a:extLst>
              <a:ext uri="{FF2B5EF4-FFF2-40B4-BE49-F238E27FC236}">
                <a16:creationId xmlns:a16="http://schemas.microsoft.com/office/drawing/2014/main" id="{2A4C38DC-65C9-3F05-36A0-924A3766D8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83644" y="1103021"/>
            <a:ext cx="6144927" cy="590931"/>
          </a:xfrm>
          <a:prstGeom prst="rect">
            <a:avLst/>
          </a:prstGeom>
        </p:spPr>
        <p:txBody>
          <a:bodyPr/>
          <a:lstStyle>
            <a:lvl1pPr>
              <a:defRPr sz="3600"/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00979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картинка справ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30">
            <a:extLst>
              <a:ext uri="{FF2B5EF4-FFF2-40B4-BE49-F238E27FC236}">
                <a16:creationId xmlns:a16="http://schemas.microsoft.com/office/drawing/2014/main" id="{70619409-A5EA-CE11-2706-C55452B4C1A4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795335" y="-366430"/>
            <a:ext cx="2986518" cy="3661204"/>
          </a:xfrm>
          <a:prstGeom prst="roundRect">
            <a:avLst>
              <a:gd name="adj" fmla="val 17480"/>
            </a:avLst>
          </a:prstGeom>
          <a:pattFill prst="pct5">
            <a:fgClr>
              <a:schemeClr val="accent1"/>
            </a:fgClr>
            <a:bgClr>
              <a:schemeClr val="bg1"/>
            </a:bgClr>
          </a:pattFill>
          <a:ln w="38100">
            <a:solidFill>
              <a:srgbClr val="00AEE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en-US" sz="1800">
                <a:solidFill>
                  <a:schemeClr val="lt1"/>
                </a:solidFill>
              </a:defRPr>
            </a:lvl1pPr>
          </a:lstStyle>
          <a:p>
            <a:pPr marL="0" lvl="0" algn="ctr"/>
            <a:endParaRPr lang="en-US" dirty="0"/>
          </a:p>
        </p:txBody>
      </p:sp>
      <p:sp>
        <p:nvSpPr>
          <p:cNvPr id="4" name="Рисунок 30">
            <a:extLst>
              <a:ext uri="{FF2B5EF4-FFF2-40B4-BE49-F238E27FC236}">
                <a16:creationId xmlns:a16="http://schemas.microsoft.com/office/drawing/2014/main" id="{5F9557AD-3C8D-E9CD-DF0D-D27BB1F1A4C4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6795335" y="3563227"/>
            <a:ext cx="2986518" cy="3661204"/>
          </a:xfrm>
          <a:prstGeom prst="roundRect">
            <a:avLst>
              <a:gd name="adj" fmla="val 17480"/>
            </a:avLst>
          </a:prstGeom>
          <a:pattFill prst="pct5">
            <a:fgClr>
              <a:schemeClr val="accent1"/>
            </a:fgClr>
            <a:bgClr>
              <a:schemeClr val="bg1"/>
            </a:bgClr>
          </a:pattFill>
          <a:ln w="38100">
            <a:solidFill>
              <a:srgbClr val="00AEE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en-US" sz="1800">
                <a:solidFill>
                  <a:schemeClr val="lt1"/>
                </a:solidFill>
              </a:defRPr>
            </a:lvl1pPr>
          </a:lstStyle>
          <a:p>
            <a:pPr marL="0" lvl="0" algn="ctr"/>
            <a:endParaRPr lang="en-US" dirty="0"/>
          </a:p>
        </p:txBody>
      </p:sp>
      <p:sp>
        <p:nvSpPr>
          <p:cNvPr id="5" name="Рисунок 30">
            <a:extLst>
              <a:ext uri="{FF2B5EF4-FFF2-40B4-BE49-F238E27FC236}">
                <a16:creationId xmlns:a16="http://schemas.microsoft.com/office/drawing/2014/main" id="{7B87FF75-D3B7-3086-B522-6C5DD264E7FB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10073742" y="2475271"/>
            <a:ext cx="2986518" cy="3661204"/>
          </a:xfrm>
          <a:prstGeom prst="roundRect">
            <a:avLst>
              <a:gd name="adj" fmla="val 17480"/>
            </a:avLst>
          </a:prstGeom>
          <a:pattFill prst="pct5">
            <a:fgClr>
              <a:schemeClr val="accent1"/>
            </a:fgClr>
            <a:bgClr>
              <a:schemeClr val="bg1"/>
            </a:bgClr>
          </a:pattFill>
          <a:ln w="38100">
            <a:solidFill>
              <a:srgbClr val="00AEE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en-US" sz="1800">
                <a:solidFill>
                  <a:schemeClr val="lt1"/>
                </a:solidFill>
              </a:defRPr>
            </a:lvl1pPr>
          </a:lstStyle>
          <a:p>
            <a:pPr marL="0" lvl="0" algn="ctr"/>
            <a:endParaRPr lang="en-US" dirty="0"/>
          </a:p>
        </p:txBody>
      </p:sp>
      <p:sp>
        <p:nvSpPr>
          <p:cNvPr id="6" name="Рисунок 30">
            <a:extLst>
              <a:ext uri="{FF2B5EF4-FFF2-40B4-BE49-F238E27FC236}">
                <a16:creationId xmlns:a16="http://schemas.microsoft.com/office/drawing/2014/main" id="{06977432-3DBE-1826-6269-E1041324093E}"/>
              </a:ext>
            </a:extLst>
          </p:cNvPr>
          <p:cNvSpPr>
            <a:spLocks noGrp="1"/>
          </p:cNvSpPr>
          <p:nvPr>
            <p:ph type="pic" sz="quarter" idx="30"/>
          </p:nvPr>
        </p:nvSpPr>
        <p:spPr>
          <a:xfrm>
            <a:off x="10073742" y="-1510097"/>
            <a:ext cx="2986518" cy="3661204"/>
          </a:xfrm>
          <a:prstGeom prst="roundRect">
            <a:avLst>
              <a:gd name="adj" fmla="val 17480"/>
            </a:avLst>
          </a:prstGeom>
          <a:pattFill prst="pct5">
            <a:fgClr>
              <a:schemeClr val="accent1"/>
            </a:fgClr>
            <a:bgClr>
              <a:schemeClr val="bg1"/>
            </a:bgClr>
          </a:pattFill>
          <a:ln w="38100">
            <a:solidFill>
              <a:srgbClr val="00AEE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en-US" sz="1800">
                <a:solidFill>
                  <a:schemeClr val="lt1"/>
                </a:solidFill>
              </a:defRPr>
            </a:lvl1pPr>
          </a:lstStyle>
          <a:p>
            <a:pPr marL="0" lvl="0" algn="ctr"/>
            <a:endParaRPr lang="en-US" dirty="0"/>
          </a:p>
        </p:txBody>
      </p:sp>
      <p:sp>
        <p:nvSpPr>
          <p:cNvPr id="9" name="Подзаголовок 2">
            <a:extLst>
              <a:ext uri="{FF2B5EF4-FFF2-40B4-BE49-F238E27FC236}">
                <a16:creationId xmlns:a16="http://schemas.microsoft.com/office/drawing/2014/main" id="{1A21C486-0807-BD85-48BF-C54042E0E6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1662" y="1816791"/>
            <a:ext cx="5590946" cy="313932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Образец подзаголовка</a:t>
            </a:r>
            <a:endParaRPr lang="en-US" dirty="0"/>
          </a:p>
        </p:txBody>
      </p:sp>
      <p:sp>
        <p:nvSpPr>
          <p:cNvPr id="2" name="Текст 37">
            <a:extLst>
              <a:ext uri="{FF2B5EF4-FFF2-40B4-BE49-F238E27FC236}">
                <a16:creationId xmlns:a16="http://schemas.microsoft.com/office/drawing/2014/main" id="{42ABC0FA-B21B-DA41-AC22-0C0341FD2ADC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302172" y="763437"/>
            <a:ext cx="1558336" cy="288028"/>
          </a:xfrm>
        </p:spPr>
        <p:txBody>
          <a:bodyPr>
            <a:sp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2pPr>
            <a:lvl3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3pPr>
            <a:lvl4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4pPr>
            <a:lvl5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5pPr>
          </a:lstStyle>
          <a:p>
            <a:pPr lvl="0"/>
            <a:endParaRPr lang="ru-RU" dirty="0"/>
          </a:p>
        </p:txBody>
      </p:sp>
      <p:sp>
        <p:nvSpPr>
          <p:cNvPr id="15" name="Текст 37">
            <a:extLst>
              <a:ext uri="{FF2B5EF4-FFF2-40B4-BE49-F238E27FC236}">
                <a16:creationId xmlns:a16="http://schemas.microsoft.com/office/drawing/2014/main" id="{E74AC57D-71B4-4C05-6E9C-605DD7C78760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562785" y="4876279"/>
            <a:ext cx="1792992" cy="315984"/>
          </a:xfrm>
        </p:spPr>
        <p:txBody>
          <a:bodyPr>
            <a:spAutoFit/>
          </a:bodyPr>
          <a:lstStyle>
            <a:lvl1pPr marL="0" indent="0" algn="l">
              <a:buNone/>
              <a:defRPr sz="16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1pPr>
            <a:lvl2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2pPr>
            <a:lvl3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3pPr>
            <a:lvl4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4pPr>
            <a:lvl5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5pPr>
          </a:lstStyle>
          <a:p>
            <a:pPr lvl="0"/>
            <a:endParaRPr lang="ru-RU" dirty="0"/>
          </a:p>
        </p:txBody>
      </p:sp>
      <p:sp>
        <p:nvSpPr>
          <p:cNvPr id="18" name="Текст 37">
            <a:extLst>
              <a:ext uri="{FF2B5EF4-FFF2-40B4-BE49-F238E27FC236}">
                <a16:creationId xmlns:a16="http://schemas.microsoft.com/office/drawing/2014/main" id="{43894F52-8B9C-2CA9-0AE8-8713317331AE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562785" y="4157891"/>
            <a:ext cx="3141999" cy="595548"/>
          </a:xfrm>
        </p:spPr>
        <p:txBody>
          <a:bodyPr>
            <a:spAutoFit/>
          </a:bodyPr>
          <a:lstStyle>
            <a:lvl1pPr marL="0" indent="0" algn="l">
              <a:buNone/>
              <a:defRPr sz="3600">
                <a:gradFill>
                  <a:gsLst>
                    <a:gs pos="0">
                      <a:srgbClr val="00AEEF"/>
                    </a:gs>
                    <a:gs pos="54000">
                      <a:srgbClr val="93E3FF"/>
                    </a:gs>
                    <a:gs pos="100000">
                      <a:srgbClr val="93E3FF"/>
                    </a:gs>
                  </a:gsLst>
                  <a:lin ang="0" scaled="0"/>
                </a:gradFill>
                <a:latin typeface="Poppins SemiBold" panose="00000700000000000000" pitchFamily="2" charset="0"/>
                <a:cs typeface="Poppins SemiBold" panose="00000700000000000000" pitchFamily="2" charset="0"/>
              </a:defRPr>
            </a:lvl1pPr>
            <a:lvl2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2pPr>
            <a:lvl3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3pPr>
            <a:lvl4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4pPr>
            <a:lvl5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5pPr>
          </a:lstStyle>
          <a:p>
            <a:pPr lvl="0"/>
            <a:endParaRPr lang="ru-RU" dirty="0"/>
          </a:p>
        </p:txBody>
      </p:sp>
      <p:sp>
        <p:nvSpPr>
          <p:cNvPr id="19" name="Текст 37">
            <a:extLst>
              <a:ext uri="{FF2B5EF4-FFF2-40B4-BE49-F238E27FC236}">
                <a16:creationId xmlns:a16="http://schemas.microsoft.com/office/drawing/2014/main" id="{195F304B-7426-FC35-6496-AD2C9941D819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3529288" y="4876279"/>
            <a:ext cx="1792992" cy="315984"/>
          </a:xfrm>
        </p:spPr>
        <p:txBody>
          <a:bodyPr>
            <a:spAutoFit/>
          </a:bodyPr>
          <a:lstStyle>
            <a:lvl1pPr marL="0" indent="0" algn="l">
              <a:buNone/>
              <a:defRPr sz="16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1pPr>
            <a:lvl2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2pPr>
            <a:lvl3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3pPr>
            <a:lvl4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4pPr>
            <a:lvl5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5pPr>
          </a:lstStyle>
          <a:p>
            <a:pPr lvl="0"/>
            <a:endParaRPr lang="ru-RU" dirty="0"/>
          </a:p>
        </p:txBody>
      </p:sp>
      <p:sp>
        <p:nvSpPr>
          <p:cNvPr id="20" name="Текст 37">
            <a:extLst>
              <a:ext uri="{FF2B5EF4-FFF2-40B4-BE49-F238E27FC236}">
                <a16:creationId xmlns:a16="http://schemas.microsoft.com/office/drawing/2014/main" id="{8C9E3C69-59CD-9F95-147D-2EDF745116A7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3529288" y="4157892"/>
            <a:ext cx="2922711" cy="595548"/>
          </a:xfrm>
        </p:spPr>
        <p:txBody>
          <a:bodyPr>
            <a:spAutoFit/>
          </a:bodyPr>
          <a:lstStyle>
            <a:lvl1pPr marL="0" indent="0" algn="l">
              <a:buNone/>
              <a:defRPr sz="3600">
                <a:gradFill>
                  <a:gsLst>
                    <a:gs pos="0">
                      <a:srgbClr val="00AEEF"/>
                    </a:gs>
                    <a:gs pos="54000">
                      <a:srgbClr val="93E3FF"/>
                    </a:gs>
                    <a:gs pos="100000">
                      <a:srgbClr val="93E3FF"/>
                    </a:gs>
                  </a:gsLst>
                  <a:lin ang="0" scaled="0"/>
                </a:gradFill>
                <a:latin typeface="Poppins SemiBold" panose="00000700000000000000" pitchFamily="2" charset="0"/>
                <a:cs typeface="Poppins SemiBold" panose="00000700000000000000" pitchFamily="2" charset="0"/>
              </a:defRPr>
            </a:lvl1pPr>
            <a:lvl2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2pPr>
            <a:lvl3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3pPr>
            <a:lvl4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4pPr>
            <a:lvl5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5pPr>
          </a:lstStyle>
          <a:p>
            <a:pPr lvl="0"/>
            <a:endParaRPr lang="ru-RU" dirty="0"/>
          </a:p>
        </p:txBody>
      </p:sp>
      <p:sp>
        <p:nvSpPr>
          <p:cNvPr id="21" name="Заголовок 10">
            <a:extLst>
              <a:ext uri="{FF2B5EF4-FFF2-40B4-BE49-F238E27FC236}">
                <a16:creationId xmlns:a16="http://schemas.microsoft.com/office/drawing/2014/main" id="{B158F44B-0DF2-D63A-42BE-F7650234AC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662" y="1103021"/>
            <a:ext cx="6144927" cy="590931"/>
          </a:xfrm>
          <a:prstGeom prst="rect">
            <a:avLst/>
          </a:prstGeom>
        </p:spPr>
        <p:txBody>
          <a:bodyPr/>
          <a:lstStyle>
            <a:lvl1pPr>
              <a:defRPr sz="3600"/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33889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мокап ноу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74">
            <a:extLst>
              <a:ext uri="{FF2B5EF4-FFF2-40B4-BE49-F238E27FC236}">
                <a16:creationId xmlns:a16="http://schemas.microsoft.com/office/drawing/2014/main" id="{1DA73ACC-5477-C14C-A321-D6FB5F8B99D4}"/>
              </a:ext>
            </a:extLst>
          </p:cNvPr>
          <p:cNvSpPr/>
          <p:nvPr userDrawn="1"/>
        </p:nvSpPr>
        <p:spPr>
          <a:xfrm>
            <a:off x="6764847" y="-1321300"/>
            <a:ext cx="10207543" cy="10207538"/>
          </a:xfrm>
          <a:prstGeom prst="ellipse">
            <a:avLst/>
          </a:prstGeom>
          <a:gradFill flip="none" rotWithShape="1">
            <a:gsLst>
              <a:gs pos="0">
                <a:srgbClr val="00AEEF"/>
              </a:gs>
              <a:gs pos="88745">
                <a:srgbClr val="183D6D"/>
              </a:gs>
              <a:gs pos="54000">
                <a:srgbClr val="0079A4"/>
              </a:gs>
            </a:gsLst>
            <a:path path="circle">
              <a:fillToRect l="50000" t="50000" r="50000" b="50000"/>
            </a:path>
            <a:tileRect/>
          </a:gradFill>
          <a:ln w="12700" cap="flat" cmpd="sng" algn="ctr">
            <a:noFill/>
            <a:prstDash val="solid"/>
            <a:miter lim="800000"/>
          </a:ln>
          <a:effectLst>
            <a:glow>
              <a:schemeClr val="bg1"/>
            </a:glow>
            <a:outerShdw sx="1000" sy="1000" algn="ctr" rotWithShape="0">
              <a:srgbClr val="367CFF"/>
            </a:outerShdw>
            <a:softEdge rad="0"/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endParaRPr lang="ru-RU" sz="450" b="1" kern="0" dirty="0" err="1">
              <a:solidFill>
                <a:srgbClr val="FFFFFF"/>
              </a:solidFill>
              <a:latin typeface="Calibri"/>
            </a:endParaRPr>
          </a:p>
        </p:txBody>
      </p:sp>
      <p:pic>
        <p:nvPicPr>
          <p:cNvPr id="4" name="Picture 6">
            <a:extLst>
              <a:ext uri="{FF2B5EF4-FFF2-40B4-BE49-F238E27FC236}">
                <a16:creationId xmlns:a16="http://schemas.microsoft.com/office/drawing/2014/main" id="{B9CD70BD-2868-393A-3956-7523C34548E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21902" y="1664277"/>
            <a:ext cx="7778684" cy="5166863"/>
          </a:xfrm>
          <a:prstGeom prst="rect">
            <a:avLst/>
          </a:prstGeom>
        </p:spPr>
      </p:pic>
      <p:sp>
        <p:nvSpPr>
          <p:cNvPr id="5" name="Рисунок 19">
            <a:extLst>
              <a:ext uri="{FF2B5EF4-FFF2-40B4-BE49-F238E27FC236}">
                <a16:creationId xmlns:a16="http://schemas.microsoft.com/office/drawing/2014/main" id="{86FBC06D-06E3-74E3-4AEE-8C195093B9EE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>
          <a:xfrm>
            <a:off x="6492240" y="2505456"/>
            <a:ext cx="5094019" cy="3054096"/>
          </a:xfrm>
          <a:pattFill prst="pct5">
            <a:fgClr>
              <a:schemeClr val="accent1"/>
            </a:fgClr>
            <a:bgClr>
              <a:schemeClr val="bg1"/>
            </a:bgClr>
          </a:patt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8" name="Текст 17">
            <a:extLst>
              <a:ext uri="{FF2B5EF4-FFF2-40B4-BE49-F238E27FC236}">
                <a16:creationId xmlns:a16="http://schemas.microsoft.com/office/drawing/2014/main" id="{D3DDBD5F-0C8C-9657-A877-6DB4D26D895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77625" y="2718518"/>
            <a:ext cx="3440258" cy="315984"/>
          </a:xfrm>
        </p:spPr>
        <p:txBody>
          <a:bodyPr>
            <a:spAutoFit/>
          </a:bodyPr>
          <a:lstStyle>
            <a:lvl1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1pPr>
            <a:lvl2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2pPr>
            <a:lvl3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3pPr>
            <a:lvl4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4pPr>
            <a:lvl5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5pPr>
          </a:lstStyle>
          <a:p>
            <a:pPr lvl="0"/>
            <a:endParaRPr lang="en-US" dirty="0"/>
          </a:p>
        </p:txBody>
      </p:sp>
      <p:sp>
        <p:nvSpPr>
          <p:cNvPr id="9" name="Текст 17">
            <a:extLst>
              <a:ext uri="{FF2B5EF4-FFF2-40B4-BE49-F238E27FC236}">
                <a16:creationId xmlns:a16="http://schemas.microsoft.com/office/drawing/2014/main" id="{65417B50-0AE6-6F94-BDA8-41CCB460B42C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877625" y="3424943"/>
            <a:ext cx="3440258" cy="315984"/>
          </a:xfrm>
        </p:spPr>
        <p:txBody>
          <a:bodyPr>
            <a:spAutoFit/>
          </a:bodyPr>
          <a:lstStyle>
            <a:lvl1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1pPr>
            <a:lvl2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2pPr>
            <a:lvl3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3pPr>
            <a:lvl4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4pPr>
            <a:lvl5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5pPr>
          </a:lstStyle>
          <a:p>
            <a:pPr lvl="0"/>
            <a:endParaRPr lang="en-US" dirty="0"/>
          </a:p>
        </p:txBody>
      </p:sp>
      <p:sp>
        <p:nvSpPr>
          <p:cNvPr id="10" name="Текст 17">
            <a:extLst>
              <a:ext uri="{FF2B5EF4-FFF2-40B4-BE49-F238E27FC236}">
                <a16:creationId xmlns:a16="http://schemas.microsoft.com/office/drawing/2014/main" id="{44844AA7-461B-E2D3-B66F-8357B097A337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877625" y="4176685"/>
            <a:ext cx="3440258" cy="315984"/>
          </a:xfrm>
        </p:spPr>
        <p:txBody>
          <a:bodyPr>
            <a:spAutoFit/>
          </a:bodyPr>
          <a:lstStyle>
            <a:lvl1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1pPr>
            <a:lvl2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2pPr>
            <a:lvl3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3pPr>
            <a:lvl4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4pPr>
            <a:lvl5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5pPr>
          </a:lstStyle>
          <a:p>
            <a:pPr lvl="0"/>
            <a:endParaRPr lang="en-US" dirty="0"/>
          </a:p>
        </p:txBody>
      </p:sp>
      <p:sp>
        <p:nvSpPr>
          <p:cNvPr id="11" name="Текст 17">
            <a:extLst>
              <a:ext uri="{FF2B5EF4-FFF2-40B4-BE49-F238E27FC236}">
                <a16:creationId xmlns:a16="http://schemas.microsoft.com/office/drawing/2014/main" id="{6A744229-AAD7-9ECA-6278-FBC0C3D71AB2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877625" y="4907146"/>
            <a:ext cx="3440258" cy="315984"/>
          </a:xfrm>
        </p:spPr>
        <p:txBody>
          <a:bodyPr>
            <a:spAutoFit/>
          </a:bodyPr>
          <a:lstStyle>
            <a:lvl1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1pPr>
            <a:lvl2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2pPr>
            <a:lvl3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3pPr>
            <a:lvl4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4pPr>
            <a:lvl5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5pPr>
          </a:lstStyle>
          <a:p>
            <a:pPr lvl="0"/>
            <a:endParaRPr lang="en-US" dirty="0"/>
          </a:p>
        </p:txBody>
      </p:sp>
      <p:sp>
        <p:nvSpPr>
          <p:cNvPr id="2" name="Текст 37">
            <a:extLst>
              <a:ext uri="{FF2B5EF4-FFF2-40B4-BE49-F238E27FC236}">
                <a16:creationId xmlns:a16="http://schemas.microsoft.com/office/drawing/2014/main" id="{71E8B492-293F-AD9C-C1F1-78CABA1470D3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302172" y="763437"/>
            <a:ext cx="1558336" cy="288028"/>
          </a:xfrm>
        </p:spPr>
        <p:txBody>
          <a:bodyPr>
            <a:sp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2pPr>
            <a:lvl3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3pPr>
            <a:lvl4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4pPr>
            <a:lvl5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5pPr>
          </a:lstStyle>
          <a:p>
            <a:pPr lvl="0"/>
            <a:endParaRPr lang="ru-RU" dirty="0"/>
          </a:p>
        </p:txBody>
      </p:sp>
      <p:sp>
        <p:nvSpPr>
          <p:cNvPr id="12" name="Заголовок 10">
            <a:extLst>
              <a:ext uri="{FF2B5EF4-FFF2-40B4-BE49-F238E27FC236}">
                <a16:creationId xmlns:a16="http://schemas.microsoft.com/office/drawing/2014/main" id="{A9388ADC-0553-3E47-5091-CAFE256D74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0597" y="1103021"/>
            <a:ext cx="6144927" cy="590931"/>
          </a:xfrm>
          <a:prstGeom prst="rect">
            <a:avLst/>
          </a:prstGeom>
        </p:spPr>
        <p:txBody>
          <a:bodyPr/>
          <a:lstStyle>
            <a:lvl1pPr>
              <a:defRPr sz="3600"/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646487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мокап телефо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74">
            <a:extLst>
              <a:ext uri="{FF2B5EF4-FFF2-40B4-BE49-F238E27FC236}">
                <a16:creationId xmlns:a16="http://schemas.microsoft.com/office/drawing/2014/main" id="{4EF47D34-45CC-D729-0654-87AB165AA8EF}"/>
              </a:ext>
            </a:extLst>
          </p:cNvPr>
          <p:cNvSpPr/>
          <p:nvPr userDrawn="1"/>
        </p:nvSpPr>
        <p:spPr>
          <a:xfrm rot="2253988">
            <a:off x="-1715238" y="-1531296"/>
            <a:ext cx="5885335" cy="5885332"/>
          </a:xfrm>
          <a:prstGeom prst="ellipse">
            <a:avLst/>
          </a:prstGeom>
          <a:gradFill flip="none" rotWithShape="1">
            <a:gsLst>
              <a:gs pos="100000">
                <a:srgbClr val="00AEEF"/>
              </a:gs>
              <a:gs pos="0">
                <a:srgbClr val="183D6D"/>
              </a:gs>
              <a:gs pos="66000">
                <a:srgbClr val="0079A4"/>
              </a:gs>
            </a:gsLst>
            <a:lin ang="4800000" scaled="0"/>
            <a:tileRect/>
          </a:gradFill>
          <a:ln w="12700" cap="flat" cmpd="sng" algn="ctr">
            <a:noFill/>
            <a:prstDash val="solid"/>
            <a:miter lim="800000"/>
          </a:ln>
          <a:effectLst>
            <a:glow>
              <a:schemeClr val="bg1"/>
            </a:glow>
            <a:outerShdw sx="1000" sy="1000" algn="ctr" rotWithShape="0">
              <a:srgbClr val="367CFF"/>
            </a:outerShdw>
            <a:softEdge rad="0"/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endParaRPr lang="ru-RU" sz="450" b="1" kern="0" dirty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8" name="Текст 17">
            <a:extLst>
              <a:ext uri="{FF2B5EF4-FFF2-40B4-BE49-F238E27FC236}">
                <a16:creationId xmlns:a16="http://schemas.microsoft.com/office/drawing/2014/main" id="{234CE3F6-4F23-04D5-6AC3-BAC2716800D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534601" y="2854013"/>
            <a:ext cx="3440258" cy="315984"/>
          </a:xfrm>
        </p:spPr>
        <p:txBody>
          <a:bodyPr>
            <a:spAutoFit/>
          </a:bodyPr>
          <a:lstStyle>
            <a:lvl1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1pPr>
            <a:lvl2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2pPr>
            <a:lvl3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3pPr>
            <a:lvl4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4pPr>
            <a:lvl5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5pPr>
          </a:lstStyle>
          <a:p>
            <a:pPr lvl="0"/>
            <a:endParaRPr lang="en-US" dirty="0"/>
          </a:p>
        </p:txBody>
      </p:sp>
      <p:sp>
        <p:nvSpPr>
          <p:cNvPr id="9" name="Текст 17">
            <a:extLst>
              <a:ext uri="{FF2B5EF4-FFF2-40B4-BE49-F238E27FC236}">
                <a16:creationId xmlns:a16="http://schemas.microsoft.com/office/drawing/2014/main" id="{2D240438-20A9-0D27-74AA-E68BA1D3D26F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6534601" y="4060179"/>
            <a:ext cx="3440258" cy="315984"/>
          </a:xfrm>
        </p:spPr>
        <p:txBody>
          <a:bodyPr>
            <a:spAutoFit/>
          </a:bodyPr>
          <a:lstStyle>
            <a:lvl1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1pPr>
            <a:lvl2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2pPr>
            <a:lvl3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3pPr>
            <a:lvl4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4pPr>
            <a:lvl5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5pPr>
          </a:lstStyle>
          <a:p>
            <a:pPr lvl="0"/>
            <a:endParaRPr lang="en-US" dirty="0"/>
          </a:p>
        </p:txBody>
      </p:sp>
      <p:sp>
        <p:nvSpPr>
          <p:cNvPr id="10" name="Текст 37">
            <a:extLst>
              <a:ext uri="{FF2B5EF4-FFF2-40B4-BE49-F238E27FC236}">
                <a16:creationId xmlns:a16="http://schemas.microsoft.com/office/drawing/2014/main" id="{4463BE5A-9F07-25BB-79F3-DDC7BEA1F583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6534601" y="2426460"/>
            <a:ext cx="3664970" cy="371897"/>
          </a:xfrm>
        </p:spPr>
        <p:txBody>
          <a:bodyPr>
            <a:spAutoFit/>
          </a:bodyPr>
          <a:lstStyle>
            <a:lvl1pPr marL="0" indent="0" algn="l">
              <a:buNone/>
              <a:defRPr sz="2000">
                <a:gradFill>
                  <a:gsLst>
                    <a:gs pos="0">
                      <a:srgbClr val="00AEEF"/>
                    </a:gs>
                    <a:gs pos="54000">
                      <a:srgbClr val="93E3FF"/>
                    </a:gs>
                    <a:gs pos="100000">
                      <a:srgbClr val="93E3FF"/>
                    </a:gs>
                  </a:gsLst>
                  <a:lin ang="0" scaled="0"/>
                </a:gradFill>
                <a:latin typeface="Poppins SemiBold" panose="00000700000000000000" pitchFamily="2" charset="0"/>
                <a:cs typeface="Poppins SemiBold" panose="00000700000000000000" pitchFamily="2" charset="0"/>
              </a:defRPr>
            </a:lvl1pPr>
            <a:lvl2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2pPr>
            <a:lvl3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3pPr>
            <a:lvl4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4pPr>
            <a:lvl5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5pPr>
          </a:lstStyle>
          <a:p>
            <a:pPr lvl="0"/>
            <a:endParaRPr lang="ru-RU" dirty="0"/>
          </a:p>
        </p:txBody>
      </p:sp>
      <p:sp>
        <p:nvSpPr>
          <p:cNvPr id="11" name="Текст 37">
            <a:extLst>
              <a:ext uri="{FF2B5EF4-FFF2-40B4-BE49-F238E27FC236}">
                <a16:creationId xmlns:a16="http://schemas.microsoft.com/office/drawing/2014/main" id="{8301E804-630F-8583-7ACE-20F60F6F0246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6534601" y="3624990"/>
            <a:ext cx="3664970" cy="371897"/>
          </a:xfrm>
        </p:spPr>
        <p:txBody>
          <a:bodyPr>
            <a:spAutoFit/>
          </a:bodyPr>
          <a:lstStyle>
            <a:lvl1pPr marL="0" indent="0" algn="l">
              <a:buNone/>
              <a:defRPr sz="2000">
                <a:gradFill>
                  <a:gsLst>
                    <a:gs pos="0">
                      <a:srgbClr val="00AEEF"/>
                    </a:gs>
                    <a:gs pos="54000">
                      <a:srgbClr val="93E3FF"/>
                    </a:gs>
                    <a:gs pos="100000">
                      <a:srgbClr val="93E3FF"/>
                    </a:gs>
                  </a:gsLst>
                  <a:lin ang="0" scaled="0"/>
                </a:gradFill>
                <a:latin typeface="Poppins SemiBold" panose="00000700000000000000" pitchFamily="2" charset="0"/>
                <a:cs typeface="Poppins SemiBold" panose="00000700000000000000" pitchFamily="2" charset="0"/>
              </a:defRPr>
            </a:lvl1pPr>
            <a:lvl2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2pPr>
            <a:lvl3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3pPr>
            <a:lvl4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4pPr>
            <a:lvl5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5pPr>
          </a:lstStyle>
          <a:p>
            <a:pPr lvl="0"/>
            <a:endParaRPr lang="ru-RU" dirty="0"/>
          </a:p>
        </p:txBody>
      </p:sp>
      <p:sp>
        <p:nvSpPr>
          <p:cNvPr id="2" name="Текст 37">
            <a:extLst>
              <a:ext uri="{FF2B5EF4-FFF2-40B4-BE49-F238E27FC236}">
                <a16:creationId xmlns:a16="http://schemas.microsoft.com/office/drawing/2014/main" id="{630EB859-7C8C-3A01-1403-C5E70BB931BD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6012520" y="763437"/>
            <a:ext cx="1558336" cy="288028"/>
          </a:xfrm>
        </p:spPr>
        <p:txBody>
          <a:bodyPr>
            <a:sp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2pPr>
            <a:lvl3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3pPr>
            <a:lvl4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4pPr>
            <a:lvl5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5pPr>
          </a:lstStyle>
          <a:p>
            <a:pPr lvl="0"/>
            <a:endParaRPr lang="ru-RU" dirty="0"/>
          </a:p>
        </p:txBody>
      </p:sp>
      <p:sp>
        <p:nvSpPr>
          <p:cNvPr id="16" name="Заголовок 10">
            <a:extLst>
              <a:ext uri="{FF2B5EF4-FFF2-40B4-BE49-F238E27FC236}">
                <a16:creationId xmlns:a16="http://schemas.microsoft.com/office/drawing/2014/main" id="{090423D2-3B20-8AE4-FD41-953983B96D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83644" y="1103021"/>
            <a:ext cx="6144927" cy="590931"/>
          </a:xfrm>
          <a:prstGeom prst="rect">
            <a:avLst/>
          </a:prstGeom>
        </p:spPr>
        <p:txBody>
          <a:bodyPr/>
          <a:lstStyle>
            <a:lvl1pPr>
              <a:defRPr sz="3600"/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25337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3B3A0840-15E2-7D44-A26C-223023F4E5DD}"/>
              </a:ext>
            </a:extLst>
          </p:cNvPr>
          <p:cNvGrpSpPr/>
          <p:nvPr userDrawn="1"/>
        </p:nvGrpSpPr>
        <p:grpSpPr>
          <a:xfrm>
            <a:off x="2521650" y="3163334"/>
            <a:ext cx="1592128" cy="385931"/>
            <a:chOff x="2521650" y="2790494"/>
            <a:chExt cx="1592128" cy="385931"/>
          </a:xfrm>
        </p:grpSpPr>
        <p:cxnSp>
          <p:nvCxnSpPr>
            <p:cNvPr id="11" name="Прямая соединительная линия 10">
              <a:extLst>
                <a:ext uri="{FF2B5EF4-FFF2-40B4-BE49-F238E27FC236}">
                  <a16:creationId xmlns:a16="http://schemas.microsoft.com/office/drawing/2014/main" id="{B19E20E5-D3F3-79DB-F73E-7B13EDC49CC6}"/>
                </a:ext>
              </a:extLst>
            </p:cNvPr>
            <p:cNvCxnSpPr>
              <a:cxnSpLocks/>
            </p:cNvCxnSpPr>
            <p:nvPr/>
          </p:nvCxnSpPr>
          <p:spPr>
            <a:xfrm>
              <a:off x="2584229" y="2841643"/>
              <a:ext cx="1194767" cy="0"/>
            </a:xfrm>
            <a:prstGeom prst="line">
              <a:avLst/>
            </a:prstGeom>
            <a:ln>
              <a:solidFill>
                <a:srgbClr val="93E3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>
              <a:extLst>
                <a:ext uri="{FF2B5EF4-FFF2-40B4-BE49-F238E27FC236}">
                  <a16:creationId xmlns:a16="http://schemas.microsoft.com/office/drawing/2014/main" id="{14831648-8A07-28A4-7D77-8DA6A75465A9}"/>
                </a:ext>
              </a:extLst>
            </p:cNvPr>
            <p:cNvCxnSpPr>
              <a:cxnSpLocks/>
            </p:cNvCxnSpPr>
            <p:nvPr/>
          </p:nvCxnSpPr>
          <p:spPr>
            <a:xfrm>
              <a:off x="3778996" y="2841643"/>
              <a:ext cx="334782" cy="334782"/>
            </a:xfrm>
            <a:prstGeom prst="line">
              <a:avLst/>
            </a:prstGeom>
            <a:ln>
              <a:solidFill>
                <a:srgbClr val="93E3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Овал 12">
              <a:extLst>
                <a:ext uri="{FF2B5EF4-FFF2-40B4-BE49-F238E27FC236}">
                  <a16:creationId xmlns:a16="http://schemas.microsoft.com/office/drawing/2014/main" id="{CDE94E28-8091-B13D-71A6-DC953792D7D2}"/>
                </a:ext>
              </a:extLst>
            </p:cNvPr>
            <p:cNvSpPr/>
            <p:nvPr/>
          </p:nvSpPr>
          <p:spPr>
            <a:xfrm>
              <a:off x="2521650" y="2790494"/>
              <a:ext cx="102298" cy="102298"/>
            </a:xfrm>
            <a:prstGeom prst="ellipse">
              <a:avLst/>
            </a:prstGeom>
            <a:solidFill>
              <a:srgbClr val="93E3FF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D13618DD-910F-7194-4711-5C287EC66BD2}"/>
              </a:ext>
            </a:extLst>
          </p:cNvPr>
          <p:cNvGrpSpPr/>
          <p:nvPr userDrawn="1"/>
        </p:nvGrpSpPr>
        <p:grpSpPr>
          <a:xfrm flipH="1">
            <a:off x="8086160" y="3163334"/>
            <a:ext cx="1592128" cy="385931"/>
            <a:chOff x="2521650" y="2790494"/>
            <a:chExt cx="1592128" cy="385931"/>
          </a:xfrm>
        </p:grpSpPr>
        <p:cxnSp>
          <p:nvCxnSpPr>
            <p:cNvPr id="15" name="Прямая соединительная линия 14">
              <a:extLst>
                <a:ext uri="{FF2B5EF4-FFF2-40B4-BE49-F238E27FC236}">
                  <a16:creationId xmlns:a16="http://schemas.microsoft.com/office/drawing/2014/main" id="{AF6F1194-6FFE-A5BC-0812-2D794DFBCEB1}"/>
                </a:ext>
              </a:extLst>
            </p:cNvPr>
            <p:cNvCxnSpPr>
              <a:cxnSpLocks/>
            </p:cNvCxnSpPr>
            <p:nvPr/>
          </p:nvCxnSpPr>
          <p:spPr>
            <a:xfrm>
              <a:off x="2584229" y="2841643"/>
              <a:ext cx="1194767" cy="0"/>
            </a:xfrm>
            <a:prstGeom prst="line">
              <a:avLst/>
            </a:prstGeom>
            <a:ln>
              <a:solidFill>
                <a:srgbClr val="93E3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>
              <a:extLst>
                <a:ext uri="{FF2B5EF4-FFF2-40B4-BE49-F238E27FC236}">
                  <a16:creationId xmlns:a16="http://schemas.microsoft.com/office/drawing/2014/main" id="{FB687C70-48BB-0EE9-B1EA-55E553C667E0}"/>
                </a:ext>
              </a:extLst>
            </p:cNvPr>
            <p:cNvCxnSpPr>
              <a:cxnSpLocks/>
            </p:cNvCxnSpPr>
            <p:nvPr/>
          </p:nvCxnSpPr>
          <p:spPr>
            <a:xfrm>
              <a:off x="3778996" y="2841643"/>
              <a:ext cx="334782" cy="334782"/>
            </a:xfrm>
            <a:prstGeom prst="line">
              <a:avLst/>
            </a:prstGeom>
            <a:ln>
              <a:solidFill>
                <a:srgbClr val="93E3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99D669B7-A3F5-93FE-471D-BAE14E8DB66A}"/>
                </a:ext>
              </a:extLst>
            </p:cNvPr>
            <p:cNvSpPr/>
            <p:nvPr/>
          </p:nvSpPr>
          <p:spPr>
            <a:xfrm>
              <a:off x="2521650" y="2790494"/>
              <a:ext cx="102298" cy="102298"/>
            </a:xfrm>
            <a:prstGeom prst="ellipse">
              <a:avLst/>
            </a:prstGeom>
            <a:solidFill>
              <a:srgbClr val="93E3FF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" name="Овал 74">
            <a:extLst>
              <a:ext uri="{FF2B5EF4-FFF2-40B4-BE49-F238E27FC236}">
                <a16:creationId xmlns:a16="http://schemas.microsoft.com/office/drawing/2014/main" id="{4D82223D-AF6B-6E30-4BA1-4DCE1A34E99A}"/>
              </a:ext>
            </a:extLst>
          </p:cNvPr>
          <p:cNvSpPr/>
          <p:nvPr userDrawn="1"/>
        </p:nvSpPr>
        <p:spPr>
          <a:xfrm rot="11700000">
            <a:off x="2871270" y="2504663"/>
            <a:ext cx="6449459" cy="6449456"/>
          </a:xfrm>
          <a:prstGeom prst="ellipse">
            <a:avLst/>
          </a:prstGeom>
          <a:gradFill flip="none" rotWithShape="1">
            <a:gsLst>
              <a:gs pos="100000">
                <a:srgbClr val="00AEEF"/>
              </a:gs>
              <a:gs pos="0">
                <a:srgbClr val="183D6D"/>
              </a:gs>
              <a:gs pos="66000">
                <a:srgbClr val="0079A4"/>
              </a:gs>
            </a:gsLst>
            <a:lin ang="4800000" scaled="0"/>
            <a:tileRect/>
          </a:gradFill>
          <a:ln w="12700" cap="flat" cmpd="sng" algn="ctr">
            <a:noFill/>
            <a:prstDash val="solid"/>
            <a:miter lim="800000"/>
          </a:ln>
          <a:effectLst>
            <a:glow>
              <a:schemeClr val="bg1"/>
            </a:glow>
            <a:outerShdw sx="1000" sy="1000" algn="ctr" rotWithShape="0">
              <a:srgbClr val="367CFF"/>
            </a:outerShdw>
            <a:softEdge rad="0"/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endParaRPr lang="ru-RU" sz="450" b="1" kern="0" dirty="0">
              <a:solidFill>
                <a:srgbClr val="FFFFFF"/>
              </a:solidFill>
              <a:latin typeface="Calibri"/>
            </a:endParaRPr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07BC0112-F832-56D4-5D2C-9E24191D795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3707477" y="3228966"/>
            <a:ext cx="4777044" cy="3664971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18C8BC-8CAB-D268-BFB9-21F0EA1CA0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662" y="984657"/>
            <a:ext cx="10515600" cy="646331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6" name="Рисунок 7">
            <a:extLst>
              <a:ext uri="{FF2B5EF4-FFF2-40B4-BE49-F238E27FC236}">
                <a16:creationId xmlns:a16="http://schemas.microsoft.com/office/drawing/2014/main" id="{85C4DB99-5036-380C-24F7-FFEC54E9CE08}"/>
              </a:ext>
            </a:extLst>
          </p:cNvPr>
          <p:cNvSpPr>
            <a:spLocks noGrp="1"/>
          </p:cNvSpPr>
          <p:nvPr>
            <p:ph type="pic" sz="quarter" idx="30"/>
          </p:nvPr>
        </p:nvSpPr>
        <p:spPr>
          <a:xfrm>
            <a:off x="4421188" y="2855579"/>
            <a:ext cx="3357562" cy="4445000"/>
          </a:xfrm>
          <a:pattFill prst="pct5">
            <a:fgClr>
              <a:srgbClr val="00AEEF"/>
            </a:fgClr>
            <a:bgClr>
              <a:schemeClr val="bg1"/>
            </a:bgClr>
          </a:patt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7" name="Текст 37">
            <a:extLst>
              <a:ext uri="{FF2B5EF4-FFF2-40B4-BE49-F238E27FC236}">
                <a16:creationId xmlns:a16="http://schemas.microsoft.com/office/drawing/2014/main" id="{75BD4B0F-330E-A25C-78B0-2C9C6E64851D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291662" y="763437"/>
            <a:ext cx="1558336" cy="288028"/>
          </a:xfrm>
        </p:spPr>
        <p:txBody>
          <a:bodyPr>
            <a:sp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2pPr>
            <a:lvl3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3pPr>
            <a:lvl4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4pPr>
            <a:lvl5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5pPr>
          </a:lstStyle>
          <a:p>
            <a:pPr lvl="0"/>
            <a:endParaRPr lang="ru-RU" dirty="0"/>
          </a:p>
        </p:txBody>
      </p:sp>
      <p:sp>
        <p:nvSpPr>
          <p:cNvPr id="8" name="Текст 17">
            <a:extLst>
              <a:ext uri="{FF2B5EF4-FFF2-40B4-BE49-F238E27FC236}">
                <a16:creationId xmlns:a16="http://schemas.microsoft.com/office/drawing/2014/main" id="{78A4B772-BDB6-E2B0-0782-DE850C6675B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38738" y="3473321"/>
            <a:ext cx="2590318" cy="495947"/>
          </a:xfrm>
        </p:spPr>
        <p:txBody>
          <a:bodyPr wrap="square">
            <a:spAutoFit/>
          </a:bodyPr>
          <a:lstStyle>
            <a:lvl1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1pPr>
            <a:lvl2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2pPr>
            <a:lvl3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3pPr>
            <a:lvl4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4pPr>
            <a:lvl5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5pPr>
          </a:lstStyle>
          <a:p>
            <a:pPr lvl="0"/>
            <a:endParaRPr lang="en-US" dirty="0"/>
          </a:p>
        </p:txBody>
      </p:sp>
      <p:sp>
        <p:nvSpPr>
          <p:cNvPr id="9" name="Текст 37">
            <a:extLst>
              <a:ext uri="{FF2B5EF4-FFF2-40B4-BE49-F238E27FC236}">
                <a16:creationId xmlns:a16="http://schemas.microsoft.com/office/drawing/2014/main" id="{573C953A-7E2B-14CF-12C1-C41A1A05346C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338738" y="3045769"/>
            <a:ext cx="2120333" cy="371897"/>
          </a:xfrm>
        </p:spPr>
        <p:txBody>
          <a:bodyPr wrap="square">
            <a:spAutoFit/>
          </a:bodyPr>
          <a:lstStyle>
            <a:lvl1pPr marL="0" indent="0" algn="l">
              <a:buNone/>
              <a:defRPr sz="2000">
                <a:gradFill>
                  <a:gsLst>
                    <a:gs pos="0">
                      <a:srgbClr val="00AEEF"/>
                    </a:gs>
                    <a:gs pos="54000">
                      <a:srgbClr val="93E3FF"/>
                    </a:gs>
                    <a:gs pos="100000">
                      <a:srgbClr val="93E3FF"/>
                    </a:gs>
                  </a:gsLst>
                  <a:lin ang="0" scaled="0"/>
                </a:gradFill>
                <a:latin typeface="Poppins SemiBold" panose="00000700000000000000" pitchFamily="2" charset="0"/>
                <a:cs typeface="Poppins SemiBold" panose="00000700000000000000" pitchFamily="2" charset="0"/>
              </a:defRPr>
            </a:lvl1pPr>
            <a:lvl2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2pPr>
            <a:lvl3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3pPr>
            <a:lvl4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4pPr>
            <a:lvl5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5pPr>
          </a:lstStyle>
          <a:p>
            <a:pPr lvl="0"/>
            <a:endParaRPr lang="ru-RU" dirty="0"/>
          </a:p>
        </p:txBody>
      </p:sp>
      <p:sp>
        <p:nvSpPr>
          <p:cNvPr id="20" name="Текст 17">
            <a:extLst>
              <a:ext uri="{FF2B5EF4-FFF2-40B4-BE49-F238E27FC236}">
                <a16:creationId xmlns:a16="http://schemas.microsoft.com/office/drawing/2014/main" id="{08F8F5FC-4581-91E7-534B-BD599CC503DD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9755399" y="3473322"/>
            <a:ext cx="3440258" cy="315984"/>
          </a:xfrm>
        </p:spPr>
        <p:txBody>
          <a:bodyPr>
            <a:spAutoFit/>
          </a:bodyPr>
          <a:lstStyle>
            <a:lvl1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1pPr>
            <a:lvl2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2pPr>
            <a:lvl3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3pPr>
            <a:lvl4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4pPr>
            <a:lvl5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5pPr>
          </a:lstStyle>
          <a:p>
            <a:pPr lvl="0"/>
            <a:endParaRPr lang="en-US" dirty="0"/>
          </a:p>
        </p:txBody>
      </p:sp>
      <p:sp>
        <p:nvSpPr>
          <p:cNvPr id="21" name="Текст 37">
            <a:extLst>
              <a:ext uri="{FF2B5EF4-FFF2-40B4-BE49-F238E27FC236}">
                <a16:creationId xmlns:a16="http://schemas.microsoft.com/office/drawing/2014/main" id="{748227EE-3406-A50A-4F33-814B8AD651C5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9755399" y="3045769"/>
            <a:ext cx="3664970" cy="371897"/>
          </a:xfrm>
        </p:spPr>
        <p:txBody>
          <a:bodyPr>
            <a:spAutoFit/>
          </a:bodyPr>
          <a:lstStyle>
            <a:lvl1pPr marL="0" indent="0" algn="l">
              <a:buNone/>
              <a:defRPr sz="2000">
                <a:gradFill>
                  <a:gsLst>
                    <a:gs pos="0">
                      <a:srgbClr val="00AEEF"/>
                    </a:gs>
                    <a:gs pos="54000">
                      <a:srgbClr val="93E3FF"/>
                    </a:gs>
                    <a:gs pos="100000">
                      <a:srgbClr val="93E3FF"/>
                    </a:gs>
                  </a:gsLst>
                  <a:lin ang="0" scaled="0"/>
                </a:gradFill>
                <a:latin typeface="Poppins SemiBold" panose="00000700000000000000" pitchFamily="2" charset="0"/>
                <a:cs typeface="Poppins SemiBold" panose="00000700000000000000" pitchFamily="2" charset="0"/>
              </a:defRPr>
            </a:lvl1pPr>
            <a:lvl2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2pPr>
            <a:lvl3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3pPr>
            <a:lvl4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4pPr>
            <a:lvl5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5pPr>
          </a:lstStyle>
          <a:p>
            <a:pPr lvl="0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9810584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инфографика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2841D5B-652D-A1BC-C2E9-02A7C53F53C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91662" y="984657"/>
            <a:ext cx="10515600" cy="646331"/>
          </a:xfrm>
          <a:prstGeom prst="rect">
            <a:avLst/>
          </a:prstGeom>
        </p:spPr>
        <p:txBody>
          <a:bodyPr/>
          <a:lstStyle/>
          <a:p>
            <a:r>
              <a:rPr lang="ru-RU" dirty="0"/>
              <a:t>Основная целевая группа</a:t>
            </a:r>
            <a:endParaRPr lang="en-US" dirty="0"/>
          </a:p>
        </p:txBody>
      </p:sp>
      <p:sp>
        <p:nvSpPr>
          <p:cNvPr id="4" name="Текст 17">
            <a:extLst>
              <a:ext uri="{FF2B5EF4-FFF2-40B4-BE49-F238E27FC236}">
                <a16:creationId xmlns:a16="http://schemas.microsoft.com/office/drawing/2014/main" id="{EE21DCE3-1831-D5F4-E92C-A7E08547ED0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48898" y="4765040"/>
            <a:ext cx="2201262" cy="538161"/>
          </a:xfrm>
        </p:spPr>
        <p:txBody>
          <a:bodyPr>
            <a:spAutoFit/>
          </a:bodyPr>
          <a:lstStyle>
            <a:lvl1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1pPr>
            <a:lvl2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2pPr>
            <a:lvl3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3pPr>
            <a:lvl4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4pPr>
            <a:lvl5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5pPr>
          </a:lstStyle>
          <a:p>
            <a:pPr lvl="0"/>
            <a:r>
              <a:rPr lang="ru-RU" dirty="0"/>
              <a:t>Участники мероприятий</a:t>
            </a:r>
            <a:endParaRPr lang="en-US" dirty="0"/>
          </a:p>
        </p:txBody>
      </p:sp>
      <p:sp>
        <p:nvSpPr>
          <p:cNvPr id="5" name="Текст 37">
            <a:extLst>
              <a:ext uri="{FF2B5EF4-FFF2-40B4-BE49-F238E27FC236}">
                <a16:creationId xmlns:a16="http://schemas.microsoft.com/office/drawing/2014/main" id="{F278D21C-EB1F-479E-007F-C8DC2F5AD844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348898" y="4434602"/>
            <a:ext cx="2445102" cy="343940"/>
          </a:xfrm>
        </p:spPr>
        <p:txBody>
          <a:bodyPr>
            <a:spAutoFit/>
          </a:bodyPr>
          <a:lstStyle>
            <a:lvl1pPr marL="0" indent="0" algn="l">
              <a:buNone/>
              <a:defRPr sz="1800">
                <a:gradFill>
                  <a:gsLst>
                    <a:gs pos="0">
                      <a:srgbClr val="00AEEF"/>
                    </a:gs>
                    <a:gs pos="54000">
                      <a:srgbClr val="93E3FF"/>
                    </a:gs>
                    <a:gs pos="100000">
                      <a:srgbClr val="93E3FF"/>
                    </a:gs>
                  </a:gsLst>
                  <a:lin ang="0" scaled="0"/>
                </a:gradFill>
                <a:latin typeface="Poppins SemiBold" panose="00000700000000000000" pitchFamily="2" charset="0"/>
                <a:cs typeface="Poppins SemiBold" panose="00000700000000000000" pitchFamily="2" charset="0"/>
              </a:defRPr>
            </a:lvl1pPr>
            <a:lvl2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2pPr>
            <a:lvl3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3pPr>
            <a:lvl4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4pPr>
            <a:lvl5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5pPr>
          </a:lstStyle>
          <a:p>
            <a:pPr lvl="0"/>
            <a:r>
              <a:rPr lang="ru-RU" dirty="0"/>
              <a:t>Работники</a:t>
            </a:r>
          </a:p>
        </p:txBody>
      </p:sp>
      <p:sp>
        <p:nvSpPr>
          <p:cNvPr id="6" name="Текст 17">
            <a:extLst>
              <a:ext uri="{FF2B5EF4-FFF2-40B4-BE49-F238E27FC236}">
                <a16:creationId xmlns:a16="http://schemas.microsoft.com/office/drawing/2014/main" id="{5EECBA83-5945-3614-CDDF-5B34DA82F4EC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3401435" y="4765040"/>
            <a:ext cx="2201262" cy="315984"/>
          </a:xfrm>
        </p:spPr>
        <p:txBody>
          <a:bodyPr>
            <a:spAutoFit/>
          </a:bodyPr>
          <a:lstStyle>
            <a:lvl1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1pPr>
            <a:lvl2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2pPr>
            <a:lvl3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3pPr>
            <a:lvl4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4pPr>
            <a:lvl5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5pPr>
          </a:lstStyle>
          <a:p>
            <a:pPr lvl="0"/>
            <a:endParaRPr lang="en-US" dirty="0"/>
          </a:p>
        </p:txBody>
      </p:sp>
      <p:sp>
        <p:nvSpPr>
          <p:cNvPr id="7" name="Текст 37">
            <a:extLst>
              <a:ext uri="{FF2B5EF4-FFF2-40B4-BE49-F238E27FC236}">
                <a16:creationId xmlns:a16="http://schemas.microsoft.com/office/drawing/2014/main" id="{14630B01-4FD2-6746-743E-EBFF5FB308C0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3401435" y="4434602"/>
            <a:ext cx="2079342" cy="343940"/>
          </a:xfrm>
        </p:spPr>
        <p:txBody>
          <a:bodyPr>
            <a:spAutoFit/>
          </a:bodyPr>
          <a:lstStyle>
            <a:lvl1pPr marL="0" indent="0" algn="l">
              <a:buNone/>
              <a:defRPr sz="1800">
                <a:gradFill>
                  <a:gsLst>
                    <a:gs pos="0">
                      <a:srgbClr val="00AEEF"/>
                    </a:gs>
                    <a:gs pos="54000">
                      <a:srgbClr val="93E3FF"/>
                    </a:gs>
                    <a:gs pos="100000">
                      <a:srgbClr val="93E3FF"/>
                    </a:gs>
                  </a:gsLst>
                  <a:lin ang="0" scaled="0"/>
                </a:gradFill>
                <a:latin typeface="Poppins SemiBold" panose="00000700000000000000" pitchFamily="2" charset="0"/>
                <a:cs typeface="Poppins SemiBold" panose="00000700000000000000" pitchFamily="2" charset="0"/>
              </a:defRPr>
            </a:lvl1pPr>
            <a:lvl2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2pPr>
            <a:lvl3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3pPr>
            <a:lvl4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4pPr>
            <a:lvl5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5pPr>
          </a:lstStyle>
          <a:p>
            <a:pPr lvl="0"/>
            <a:endParaRPr lang="ru-RU" dirty="0"/>
          </a:p>
        </p:txBody>
      </p:sp>
      <p:sp>
        <p:nvSpPr>
          <p:cNvPr id="8" name="Текст 17">
            <a:extLst>
              <a:ext uri="{FF2B5EF4-FFF2-40B4-BE49-F238E27FC236}">
                <a16:creationId xmlns:a16="http://schemas.microsoft.com/office/drawing/2014/main" id="{02A6E8DB-E509-B9DF-5682-AEA167B41196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6308692" y="4765040"/>
            <a:ext cx="2201262" cy="315984"/>
          </a:xfrm>
        </p:spPr>
        <p:txBody>
          <a:bodyPr>
            <a:spAutoFit/>
          </a:bodyPr>
          <a:lstStyle>
            <a:lvl1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1pPr>
            <a:lvl2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2pPr>
            <a:lvl3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3pPr>
            <a:lvl4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4pPr>
            <a:lvl5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5pPr>
          </a:lstStyle>
          <a:p>
            <a:pPr lvl="0"/>
            <a:endParaRPr lang="en-US" dirty="0"/>
          </a:p>
        </p:txBody>
      </p:sp>
      <p:sp>
        <p:nvSpPr>
          <p:cNvPr id="9" name="Текст 37">
            <a:extLst>
              <a:ext uri="{FF2B5EF4-FFF2-40B4-BE49-F238E27FC236}">
                <a16:creationId xmlns:a16="http://schemas.microsoft.com/office/drawing/2014/main" id="{7E053F6C-1E97-582D-C3B0-77DC1F679D59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6308692" y="4434602"/>
            <a:ext cx="2079342" cy="343940"/>
          </a:xfrm>
        </p:spPr>
        <p:txBody>
          <a:bodyPr>
            <a:spAutoFit/>
          </a:bodyPr>
          <a:lstStyle>
            <a:lvl1pPr marL="0" indent="0" algn="l">
              <a:buNone/>
              <a:defRPr sz="1800">
                <a:gradFill>
                  <a:gsLst>
                    <a:gs pos="0">
                      <a:srgbClr val="00AEEF"/>
                    </a:gs>
                    <a:gs pos="54000">
                      <a:srgbClr val="93E3FF"/>
                    </a:gs>
                    <a:gs pos="100000">
                      <a:srgbClr val="93E3FF"/>
                    </a:gs>
                  </a:gsLst>
                  <a:lin ang="0" scaled="0"/>
                </a:gradFill>
                <a:latin typeface="Poppins SemiBold" panose="00000700000000000000" pitchFamily="2" charset="0"/>
                <a:cs typeface="Poppins SemiBold" panose="00000700000000000000" pitchFamily="2" charset="0"/>
              </a:defRPr>
            </a:lvl1pPr>
            <a:lvl2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2pPr>
            <a:lvl3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3pPr>
            <a:lvl4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4pPr>
            <a:lvl5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5pPr>
          </a:lstStyle>
          <a:p>
            <a:pPr lvl="0"/>
            <a:endParaRPr lang="ru-RU" dirty="0"/>
          </a:p>
        </p:txBody>
      </p:sp>
      <p:sp>
        <p:nvSpPr>
          <p:cNvPr id="10" name="Текст 17">
            <a:extLst>
              <a:ext uri="{FF2B5EF4-FFF2-40B4-BE49-F238E27FC236}">
                <a16:creationId xmlns:a16="http://schemas.microsoft.com/office/drawing/2014/main" id="{FFB49491-E18A-2D68-B2BD-58CCAF50C2AE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9215948" y="4765040"/>
            <a:ext cx="2201262" cy="315984"/>
          </a:xfrm>
        </p:spPr>
        <p:txBody>
          <a:bodyPr>
            <a:spAutoFit/>
          </a:bodyPr>
          <a:lstStyle>
            <a:lvl1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1pPr>
            <a:lvl2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2pPr>
            <a:lvl3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3pPr>
            <a:lvl4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4pPr>
            <a:lvl5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5pPr>
          </a:lstStyle>
          <a:p>
            <a:pPr lvl="0"/>
            <a:endParaRPr lang="en-US" dirty="0"/>
          </a:p>
        </p:txBody>
      </p:sp>
      <p:sp>
        <p:nvSpPr>
          <p:cNvPr id="11" name="Текст 37">
            <a:extLst>
              <a:ext uri="{FF2B5EF4-FFF2-40B4-BE49-F238E27FC236}">
                <a16:creationId xmlns:a16="http://schemas.microsoft.com/office/drawing/2014/main" id="{A6D0387A-C103-FB77-7BA8-BABAD4F6A3DB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9215948" y="4434602"/>
            <a:ext cx="2335971" cy="343940"/>
          </a:xfrm>
        </p:spPr>
        <p:txBody>
          <a:bodyPr>
            <a:spAutoFit/>
          </a:bodyPr>
          <a:lstStyle>
            <a:lvl1pPr marL="0" indent="0" algn="l">
              <a:buNone/>
              <a:defRPr sz="1800">
                <a:gradFill>
                  <a:gsLst>
                    <a:gs pos="0">
                      <a:srgbClr val="00AEEF"/>
                    </a:gs>
                    <a:gs pos="54000">
                      <a:srgbClr val="93E3FF"/>
                    </a:gs>
                    <a:gs pos="100000">
                      <a:srgbClr val="93E3FF"/>
                    </a:gs>
                  </a:gsLst>
                  <a:lin ang="0" scaled="0"/>
                </a:gradFill>
                <a:latin typeface="Poppins SemiBold" panose="00000700000000000000" pitchFamily="2" charset="0"/>
                <a:cs typeface="Poppins SemiBold" panose="00000700000000000000" pitchFamily="2" charset="0"/>
              </a:defRPr>
            </a:lvl1pPr>
            <a:lvl2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2pPr>
            <a:lvl3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3pPr>
            <a:lvl4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4pPr>
            <a:lvl5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5pPr>
          </a:lstStyle>
          <a:p>
            <a:pPr lvl="0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4000013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инфографика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40FEB15-1687-864B-76D1-D70330D2CA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662" y="984657"/>
            <a:ext cx="10515600" cy="646331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4F06721C-F5D5-58C8-25BA-97301356A5AD}"/>
              </a:ext>
            </a:extLst>
          </p:cNvPr>
          <p:cNvSpPr/>
          <p:nvPr userDrawn="1"/>
        </p:nvSpPr>
        <p:spPr>
          <a:xfrm>
            <a:off x="4020647" y="1697091"/>
            <a:ext cx="4150706" cy="4150704"/>
          </a:xfrm>
          <a:prstGeom prst="ellipse">
            <a:avLst/>
          </a:prstGeom>
          <a:solidFill>
            <a:srgbClr val="183D6D"/>
          </a:solidFill>
          <a:ln w="12700" cap="flat" cmpd="sng" algn="ctr">
            <a:noFill/>
            <a:prstDash val="solid"/>
            <a:miter lim="800000"/>
          </a:ln>
          <a:effectLst>
            <a:glow>
              <a:schemeClr val="bg1"/>
            </a:glow>
            <a:outerShdw blurRad="1270000" sx="102000" sy="102000" algn="ctr" rotWithShape="0">
              <a:srgbClr val="367CFF">
                <a:alpha val="13000"/>
              </a:srgbClr>
            </a:outerShdw>
            <a:softEdge rad="0"/>
          </a:effectLst>
        </p:spPr>
        <p:txBody>
          <a:bodyPr rtlCol="0" anchor="ctr"/>
          <a:lstStyle/>
          <a:p>
            <a:pPr algn="ctr" defTabSz="914400"/>
            <a:endParaRPr lang="ru-RU" sz="450" kern="0" dirty="0">
              <a:solidFill>
                <a:srgbClr val="FFFFFF"/>
              </a:solidFill>
              <a:latin typeface="Oswald Light" pitchFamily="2" charset="-52"/>
            </a:endParaRPr>
          </a:p>
        </p:txBody>
      </p:sp>
      <p:sp>
        <p:nvSpPr>
          <p:cNvPr id="4" name="Oval 1">
            <a:extLst>
              <a:ext uri="{FF2B5EF4-FFF2-40B4-BE49-F238E27FC236}">
                <a16:creationId xmlns:a16="http://schemas.microsoft.com/office/drawing/2014/main" id="{942CA0CD-67B2-F6E5-9A40-8E3CAEE03780}"/>
              </a:ext>
            </a:extLst>
          </p:cNvPr>
          <p:cNvSpPr/>
          <p:nvPr userDrawn="1"/>
        </p:nvSpPr>
        <p:spPr>
          <a:xfrm>
            <a:off x="4255830" y="1971443"/>
            <a:ext cx="3645362" cy="3645360"/>
          </a:xfrm>
          <a:prstGeom prst="ellipse">
            <a:avLst/>
          </a:prstGeom>
          <a:solidFill>
            <a:srgbClr val="93E3FF"/>
          </a:solidFill>
          <a:ln w="12700" cap="flat" cmpd="sng" algn="ctr">
            <a:noFill/>
            <a:prstDash val="solid"/>
            <a:miter lim="800000"/>
          </a:ln>
          <a:effectLst>
            <a:outerShdw blurRad="1079500" sx="113000" sy="113000" algn="ctr" rotWithShape="0">
              <a:schemeClr val="accent2">
                <a:lumMod val="50000"/>
                <a:alpha val="43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Oswald Light" pitchFamily="2" charset="-52"/>
            </a:endParaRPr>
          </a:p>
        </p:txBody>
      </p:sp>
      <p:sp>
        <p:nvSpPr>
          <p:cNvPr id="5" name="Freeform 13">
            <a:extLst>
              <a:ext uri="{FF2B5EF4-FFF2-40B4-BE49-F238E27FC236}">
                <a16:creationId xmlns:a16="http://schemas.microsoft.com/office/drawing/2014/main" id="{89EA2E25-F61C-9662-9E22-51908BBA8B00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4102926" y="1832439"/>
            <a:ext cx="3951170" cy="3956440"/>
          </a:xfrm>
          <a:custGeom>
            <a:avLst/>
            <a:gdLst>
              <a:gd name="T0" fmla="*/ 733 w 1499"/>
              <a:gd name="T1" fmla="*/ 1483 h 1500"/>
              <a:gd name="T2" fmla="*/ 638 w 1499"/>
              <a:gd name="T3" fmla="*/ 1492 h 1500"/>
              <a:gd name="T4" fmla="*/ 639 w 1499"/>
              <a:gd name="T5" fmla="*/ 1475 h 1500"/>
              <a:gd name="T6" fmla="*/ 592 w 1499"/>
              <a:gd name="T7" fmla="*/ 1483 h 1500"/>
              <a:gd name="T8" fmla="*/ 601 w 1499"/>
              <a:gd name="T9" fmla="*/ 1470 h 1500"/>
              <a:gd name="T10" fmla="*/ 949 w 1499"/>
              <a:gd name="T11" fmla="*/ 1456 h 1500"/>
              <a:gd name="T12" fmla="*/ 952 w 1499"/>
              <a:gd name="T13" fmla="*/ 1472 h 1500"/>
              <a:gd name="T14" fmla="*/ 300 w 1499"/>
              <a:gd name="T15" fmla="*/ 1340 h 1500"/>
              <a:gd name="T16" fmla="*/ 1037 w 1499"/>
              <a:gd name="T17" fmla="*/ 1442 h 1500"/>
              <a:gd name="T18" fmla="*/ 1078 w 1499"/>
              <a:gd name="T19" fmla="*/ 1423 h 1500"/>
              <a:gd name="T20" fmla="*/ 1271 w 1499"/>
              <a:gd name="T21" fmla="*/ 1286 h 1500"/>
              <a:gd name="T22" fmla="*/ 272 w 1499"/>
              <a:gd name="T23" fmla="*/ 1325 h 1500"/>
              <a:gd name="T24" fmla="*/ 272 w 1499"/>
              <a:gd name="T25" fmla="*/ 1325 h 1500"/>
              <a:gd name="T26" fmla="*/ 201 w 1499"/>
              <a:gd name="T27" fmla="*/ 1248 h 1500"/>
              <a:gd name="T28" fmla="*/ 238 w 1499"/>
              <a:gd name="T29" fmla="*/ 1295 h 1500"/>
              <a:gd name="T30" fmla="*/ 1330 w 1499"/>
              <a:gd name="T31" fmla="*/ 1212 h 1500"/>
              <a:gd name="T32" fmla="*/ 170 w 1499"/>
              <a:gd name="T33" fmla="*/ 1226 h 1500"/>
              <a:gd name="T34" fmla="*/ 71 w 1499"/>
              <a:gd name="T35" fmla="*/ 1027 h 1500"/>
              <a:gd name="T36" fmla="*/ 1345 w 1499"/>
              <a:gd name="T37" fmla="*/ 1178 h 1500"/>
              <a:gd name="T38" fmla="*/ 1377 w 1499"/>
              <a:gd name="T39" fmla="*/ 1154 h 1500"/>
              <a:gd name="T40" fmla="*/ 1475 w 1499"/>
              <a:gd name="T41" fmla="*/ 941 h 1500"/>
              <a:gd name="T42" fmla="*/ 38 w 1499"/>
              <a:gd name="T43" fmla="*/ 980 h 1500"/>
              <a:gd name="T44" fmla="*/ 46 w 1499"/>
              <a:gd name="T45" fmla="*/ 993 h 1500"/>
              <a:gd name="T46" fmla="*/ 31 w 1499"/>
              <a:gd name="T47" fmla="*/ 895 h 1500"/>
              <a:gd name="T48" fmla="*/ 1470 w 1499"/>
              <a:gd name="T49" fmla="*/ 900 h 1500"/>
              <a:gd name="T50" fmla="*/ 1486 w 1499"/>
              <a:gd name="T51" fmla="*/ 897 h 1500"/>
              <a:gd name="T52" fmla="*/ 10 w 1499"/>
              <a:gd name="T53" fmla="*/ 625 h 1500"/>
              <a:gd name="T54" fmla="*/ 15 w 1499"/>
              <a:gd name="T55" fmla="*/ 861 h 1500"/>
              <a:gd name="T56" fmla="*/ 1498 w 1499"/>
              <a:gd name="T57" fmla="*/ 806 h 1500"/>
              <a:gd name="T58" fmla="*/ 1486 w 1499"/>
              <a:gd name="T59" fmla="*/ 663 h 1500"/>
              <a:gd name="T60" fmla="*/ 1473 w 1499"/>
              <a:gd name="T61" fmla="*/ 628 h 1500"/>
              <a:gd name="T62" fmla="*/ 1481 w 1499"/>
              <a:gd name="T63" fmla="*/ 635 h 1500"/>
              <a:gd name="T64" fmla="*/ 29 w 1499"/>
              <a:gd name="T65" fmla="*/ 574 h 1500"/>
              <a:gd name="T66" fmla="*/ 1381 w 1499"/>
              <a:gd name="T67" fmla="*/ 377 h 1500"/>
              <a:gd name="T68" fmla="*/ 1474 w 1499"/>
              <a:gd name="T69" fmla="*/ 590 h 1500"/>
              <a:gd name="T70" fmla="*/ 45 w 1499"/>
              <a:gd name="T71" fmla="*/ 493 h 1500"/>
              <a:gd name="T72" fmla="*/ 66 w 1499"/>
              <a:gd name="T73" fmla="*/ 461 h 1500"/>
              <a:gd name="T74" fmla="*/ 197 w 1499"/>
              <a:gd name="T75" fmla="*/ 269 h 1500"/>
              <a:gd name="T76" fmla="*/ 1331 w 1499"/>
              <a:gd name="T77" fmla="*/ 303 h 1500"/>
              <a:gd name="T78" fmla="*/ 1369 w 1499"/>
              <a:gd name="T79" fmla="*/ 341 h 1500"/>
              <a:gd name="T80" fmla="*/ 1315 w 1499"/>
              <a:gd name="T81" fmla="*/ 257 h 1500"/>
              <a:gd name="T82" fmla="*/ 215 w 1499"/>
              <a:gd name="T83" fmla="*/ 224 h 1500"/>
              <a:gd name="T84" fmla="*/ 1250 w 1499"/>
              <a:gd name="T85" fmla="*/ 214 h 1500"/>
              <a:gd name="T86" fmla="*/ 1284 w 1499"/>
              <a:gd name="T87" fmla="*/ 224 h 1500"/>
              <a:gd name="T88" fmla="*/ 248 w 1499"/>
              <a:gd name="T89" fmla="*/ 192 h 1500"/>
              <a:gd name="T90" fmla="*/ 325 w 1499"/>
              <a:gd name="T91" fmla="*/ 151 h 1500"/>
              <a:gd name="T92" fmla="*/ 524 w 1499"/>
              <a:gd name="T93" fmla="*/ 34 h 1500"/>
              <a:gd name="T94" fmla="*/ 325 w 1499"/>
              <a:gd name="T95" fmla="*/ 151 h 1500"/>
              <a:gd name="T96" fmla="*/ 1060 w 1499"/>
              <a:gd name="T97" fmla="*/ 67 h 1500"/>
              <a:gd name="T98" fmla="*/ 964 w 1499"/>
              <a:gd name="T99" fmla="*/ 40 h 1500"/>
              <a:gd name="T100" fmla="*/ 562 w 1499"/>
              <a:gd name="T101" fmla="*/ 32 h 1500"/>
              <a:gd name="T102" fmla="*/ 572 w 1499"/>
              <a:gd name="T103" fmla="*/ 39 h 1500"/>
              <a:gd name="T104" fmla="*/ 705 w 1499"/>
              <a:gd name="T105" fmla="*/ 18 h 1500"/>
              <a:gd name="T106" fmla="*/ 936 w 1499"/>
              <a:gd name="T107" fmla="*/ 26 h 1500"/>
              <a:gd name="T108" fmla="*/ 658 w 1499"/>
              <a:gd name="T109" fmla="*/ 6 h 15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499" h="1500">
                <a:moveTo>
                  <a:pt x="750" y="1500"/>
                </a:moveTo>
                <a:cubicBezTo>
                  <a:pt x="744" y="1500"/>
                  <a:pt x="738" y="1500"/>
                  <a:pt x="733" y="1500"/>
                </a:cubicBezTo>
                <a:cubicBezTo>
                  <a:pt x="716" y="1499"/>
                  <a:pt x="699" y="1498"/>
                  <a:pt x="682" y="1497"/>
                </a:cubicBezTo>
                <a:cubicBezTo>
                  <a:pt x="677" y="1497"/>
                  <a:pt x="674" y="1492"/>
                  <a:pt x="674" y="1488"/>
                </a:cubicBezTo>
                <a:cubicBezTo>
                  <a:pt x="675" y="1483"/>
                  <a:pt x="679" y="1480"/>
                  <a:pt x="684" y="1480"/>
                </a:cubicBezTo>
                <a:cubicBezTo>
                  <a:pt x="700" y="1482"/>
                  <a:pt x="717" y="1482"/>
                  <a:pt x="733" y="1483"/>
                </a:cubicBezTo>
                <a:cubicBezTo>
                  <a:pt x="739" y="1483"/>
                  <a:pt x="744" y="1483"/>
                  <a:pt x="750" y="1483"/>
                </a:cubicBezTo>
                <a:cubicBezTo>
                  <a:pt x="803" y="1483"/>
                  <a:pt x="855" y="1477"/>
                  <a:pt x="906" y="1466"/>
                </a:cubicBezTo>
                <a:cubicBezTo>
                  <a:pt x="911" y="1465"/>
                  <a:pt x="915" y="1468"/>
                  <a:pt x="916" y="1473"/>
                </a:cubicBezTo>
                <a:cubicBezTo>
                  <a:pt x="917" y="1477"/>
                  <a:pt x="914" y="1482"/>
                  <a:pt x="910" y="1483"/>
                </a:cubicBezTo>
                <a:cubicBezTo>
                  <a:pt x="857" y="1494"/>
                  <a:pt x="804" y="1500"/>
                  <a:pt x="750" y="1500"/>
                </a:cubicBezTo>
                <a:close/>
                <a:moveTo>
                  <a:pt x="638" y="1492"/>
                </a:moveTo>
                <a:cubicBezTo>
                  <a:pt x="638" y="1492"/>
                  <a:pt x="637" y="1492"/>
                  <a:pt x="637" y="1492"/>
                </a:cubicBezTo>
                <a:cubicBezTo>
                  <a:pt x="637" y="1491"/>
                  <a:pt x="637" y="1491"/>
                  <a:pt x="637" y="1491"/>
                </a:cubicBezTo>
                <a:cubicBezTo>
                  <a:pt x="634" y="1491"/>
                  <a:pt x="632" y="1490"/>
                  <a:pt x="631" y="1488"/>
                </a:cubicBezTo>
                <a:cubicBezTo>
                  <a:pt x="630" y="1486"/>
                  <a:pt x="629" y="1484"/>
                  <a:pt x="630" y="1482"/>
                </a:cubicBezTo>
                <a:cubicBezTo>
                  <a:pt x="630" y="1477"/>
                  <a:pt x="634" y="1474"/>
                  <a:pt x="639" y="1475"/>
                </a:cubicBezTo>
                <a:cubicBezTo>
                  <a:pt x="639" y="1475"/>
                  <a:pt x="639" y="1475"/>
                  <a:pt x="639" y="1475"/>
                </a:cubicBezTo>
                <a:cubicBezTo>
                  <a:pt x="639" y="1475"/>
                  <a:pt x="639" y="1475"/>
                  <a:pt x="639" y="1475"/>
                </a:cubicBezTo>
                <a:cubicBezTo>
                  <a:pt x="641" y="1475"/>
                  <a:pt x="643" y="1476"/>
                  <a:pt x="645" y="1478"/>
                </a:cubicBezTo>
                <a:cubicBezTo>
                  <a:pt x="646" y="1480"/>
                  <a:pt x="647" y="1482"/>
                  <a:pt x="646" y="1484"/>
                </a:cubicBezTo>
                <a:cubicBezTo>
                  <a:pt x="646" y="1489"/>
                  <a:pt x="642" y="1492"/>
                  <a:pt x="638" y="1492"/>
                </a:cubicBezTo>
                <a:close/>
                <a:moveTo>
                  <a:pt x="593" y="1484"/>
                </a:moveTo>
                <a:cubicBezTo>
                  <a:pt x="593" y="1484"/>
                  <a:pt x="592" y="1483"/>
                  <a:pt x="592" y="1483"/>
                </a:cubicBezTo>
                <a:cubicBezTo>
                  <a:pt x="577" y="1480"/>
                  <a:pt x="562" y="1476"/>
                  <a:pt x="547" y="1472"/>
                </a:cubicBezTo>
                <a:cubicBezTo>
                  <a:pt x="545" y="1472"/>
                  <a:pt x="543" y="1470"/>
                  <a:pt x="542" y="1468"/>
                </a:cubicBezTo>
                <a:cubicBezTo>
                  <a:pt x="541" y="1466"/>
                  <a:pt x="541" y="1464"/>
                  <a:pt x="541" y="1462"/>
                </a:cubicBezTo>
                <a:cubicBezTo>
                  <a:pt x="543" y="1458"/>
                  <a:pt x="547" y="1455"/>
                  <a:pt x="552" y="1456"/>
                </a:cubicBezTo>
                <a:cubicBezTo>
                  <a:pt x="566" y="1460"/>
                  <a:pt x="581" y="1464"/>
                  <a:pt x="595" y="1467"/>
                </a:cubicBezTo>
                <a:cubicBezTo>
                  <a:pt x="597" y="1467"/>
                  <a:pt x="599" y="1469"/>
                  <a:pt x="601" y="1470"/>
                </a:cubicBezTo>
                <a:cubicBezTo>
                  <a:pt x="602" y="1472"/>
                  <a:pt x="602" y="1475"/>
                  <a:pt x="602" y="1477"/>
                </a:cubicBezTo>
                <a:cubicBezTo>
                  <a:pt x="601" y="1481"/>
                  <a:pt x="597" y="1484"/>
                  <a:pt x="593" y="1484"/>
                </a:cubicBezTo>
                <a:close/>
                <a:moveTo>
                  <a:pt x="952" y="1472"/>
                </a:moveTo>
                <a:cubicBezTo>
                  <a:pt x="948" y="1472"/>
                  <a:pt x="945" y="1470"/>
                  <a:pt x="944" y="1466"/>
                </a:cubicBezTo>
                <a:cubicBezTo>
                  <a:pt x="943" y="1464"/>
                  <a:pt x="943" y="1462"/>
                  <a:pt x="944" y="1460"/>
                </a:cubicBezTo>
                <a:cubicBezTo>
                  <a:pt x="946" y="1458"/>
                  <a:pt x="947" y="1456"/>
                  <a:pt x="949" y="1456"/>
                </a:cubicBezTo>
                <a:cubicBezTo>
                  <a:pt x="964" y="1452"/>
                  <a:pt x="978" y="1447"/>
                  <a:pt x="992" y="1442"/>
                </a:cubicBezTo>
                <a:cubicBezTo>
                  <a:pt x="996" y="1441"/>
                  <a:pt x="1001" y="1443"/>
                  <a:pt x="1003" y="1447"/>
                </a:cubicBezTo>
                <a:cubicBezTo>
                  <a:pt x="1005" y="1452"/>
                  <a:pt x="1002" y="1457"/>
                  <a:pt x="998" y="1458"/>
                </a:cubicBezTo>
                <a:cubicBezTo>
                  <a:pt x="983" y="1463"/>
                  <a:pt x="969" y="1468"/>
                  <a:pt x="954" y="1472"/>
                </a:cubicBezTo>
                <a:cubicBezTo>
                  <a:pt x="954" y="1472"/>
                  <a:pt x="954" y="1472"/>
                  <a:pt x="954" y="1472"/>
                </a:cubicBezTo>
                <a:cubicBezTo>
                  <a:pt x="953" y="1472"/>
                  <a:pt x="953" y="1472"/>
                  <a:pt x="952" y="1472"/>
                </a:cubicBezTo>
                <a:close/>
                <a:moveTo>
                  <a:pt x="506" y="1459"/>
                </a:moveTo>
                <a:cubicBezTo>
                  <a:pt x="505" y="1459"/>
                  <a:pt x="504" y="1459"/>
                  <a:pt x="504" y="1459"/>
                </a:cubicBezTo>
                <a:cubicBezTo>
                  <a:pt x="486" y="1453"/>
                  <a:pt x="468" y="1446"/>
                  <a:pt x="451" y="1438"/>
                </a:cubicBezTo>
                <a:cubicBezTo>
                  <a:pt x="399" y="1415"/>
                  <a:pt x="348" y="1386"/>
                  <a:pt x="302" y="1352"/>
                </a:cubicBezTo>
                <a:cubicBezTo>
                  <a:pt x="302" y="1352"/>
                  <a:pt x="302" y="1352"/>
                  <a:pt x="302" y="1352"/>
                </a:cubicBezTo>
                <a:cubicBezTo>
                  <a:pt x="298" y="1349"/>
                  <a:pt x="298" y="1344"/>
                  <a:pt x="300" y="1340"/>
                </a:cubicBezTo>
                <a:cubicBezTo>
                  <a:pt x="303" y="1336"/>
                  <a:pt x="309" y="1336"/>
                  <a:pt x="312" y="1338"/>
                </a:cubicBezTo>
                <a:cubicBezTo>
                  <a:pt x="358" y="1372"/>
                  <a:pt x="406" y="1400"/>
                  <a:pt x="458" y="1423"/>
                </a:cubicBezTo>
                <a:cubicBezTo>
                  <a:pt x="475" y="1430"/>
                  <a:pt x="492" y="1437"/>
                  <a:pt x="509" y="1443"/>
                </a:cubicBezTo>
                <a:cubicBezTo>
                  <a:pt x="514" y="1444"/>
                  <a:pt x="516" y="1449"/>
                  <a:pt x="514" y="1453"/>
                </a:cubicBezTo>
                <a:cubicBezTo>
                  <a:pt x="513" y="1457"/>
                  <a:pt x="510" y="1459"/>
                  <a:pt x="506" y="1459"/>
                </a:cubicBezTo>
                <a:close/>
                <a:moveTo>
                  <a:pt x="1037" y="1442"/>
                </a:moveTo>
                <a:cubicBezTo>
                  <a:pt x="1034" y="1442"/>
                  <a:pt x="1031" y="1440"/>
                  <a:pt x="1029" y="1437"/>
                </a:cubicBezTo>
                <a:cubicBezTo>
                  <a:pt x="1028" y="1433"/>
                  <a:pt x="1030" y="1428"/>
                  <a:pt x="1034" y="1426"/>
                </a:cubicBezTo>
                <a:cubicBezTo>
                  <a:pt x="1038" y="1424"/>
                  <a:pt x="1043" y="1426"/>
                  <a:pt x="1045" y="1431"/>
                </a:cubicBezTo>
                <a:cubicBezTo>
                  <a:pt x="1047" y="1435"/>
                  <a:pt x="1045" y="1440"/>
                  <a:pt x="1040" y="1442"/>
                </a:cubicBezTo>
                <a:cubicBezTo>
                  <a:pt x="1039" y="1442"/>
                  <a:pt x="1038" y="1442"/>
                  <a:pt x="1037" y="1442"/>
                </a:cubicBezTo>
                <a:close/>
                <a:moveTo>
                  <a:pt x="1078" y="1423"/>
                </a:moveTo>
                <a:cubicBezTo>
                  <a:pt x="1075" y="1423"/>
                  <a:pt x="1072" y="1422"/>
                  <a:pt x="1071" y="1419"/>
                </a:cubicBezTo>
                <a:cubicBezTo>
                  <a:pt x="1069" y="1415"/>
                  <a:pt x="1070" y="1409"/>
                  <a:pt x="1075" y="1407"/>
                </a:cubicBezTo>
                <a:cubicBezTo>
                  <a:pt x="1139" y="1376"/>
                  <a:pt x="1198" y="1335"/>
                  <a:pt x="1250" y="1286"/>
                </a:cubicBezTo>
                <a:cubicBezTo>
                  <a:pt x="1253" y="1283"/>
                  <a:pt x="1255" y="1281"/>
                  <a:pt x="1257" y="1279"/>
                </a:cubicBezTo>
                <a:cubicBezTo>
                  <a:pt x="1260" y="1276"/>
                  <a:pt x="1266" y="1276"/>
                  <a:pt x="1269" y="1280"/>
                </a:cubicBezTo>
                <a:cubicBezTo>
                  <a:pt x="1270" y="1281"/>
                  <a:pt x="1271" y="1283"/>
                  <a:pt x="1271" y="1286"/>
                </a:cubicBezTo>
                <a:cubicBezTo>
                  <a:pt x="1271" y="1288"/>
                  <a:pt x="1270" y="1290"/>
                  <a:pt x="1269" y="1292"/>
                </a:cubicBezTo>
                <a:cubicBezTo>
                  <a:pt x="1267" y="1294"/>
                  <a:pt x="1264" y="1296"/>
                  <a:pt x="1262" y="1298"/>
                </a:cubicBezTo>
                <a:cubicBezTo>
                  <a:pt x="1208" y="1348"/>
                  <a:pt x="1148" y="1390"/>
                  <a:pt x="1082" y="1423"/>
                </a:cubicBezTo>
                <a:cubicBezTo>
                  <a:pt x="1082" y="1423"/>
                  <a:pt x="1082" y="1423"/>
                  <a:pt x="1082" y="1423"/>
                </a:cubicBezTo>
                <a:cubicBezTo>
                  <a:pt x="1081" y="1423"/>
                  <a:pt x="1080" y="1423"/>
                  <a:pt x="1078" y="1423"/>
                </a:cubicBezTo>
                <a:close/>
                <a:moveTo>
                  <a:pt x="272" y="1325"/>
                </a:moveTo>
                <a:cubicBezTo>
                  <a:pt x="270" y="1325"/>
                  <a:pt x="268" y="1325"/>
                  <a:pt x="266" y="1323"/>
                </a:cubicBezTo>
                <a:cubicBezTo>
                  <a:pt x="265" y="1322"/>
                  <a:pt x="264" y="1320"/>
                  <a:pt x="263" y="1318"/>
                </a:cubicBezTo>
                <a:cubicBezTo>
                  <a:pt x="263" y="1315"/>
                  <a:pt x="264" y="1313"/>
                  <a:pt x="265" y="1312"/>
                </a:cubicBezTo>
                <a:cubicBezTo>
                  <a:pt x="268" y="1308"/>
                  <a:pt x="274" y="1308"/>
                  <a:pt x="277" y="1310"/>
                </a:cubicBezTo>
                <a:cubicBezTo>
                  <a:pt x="281" y="1314"/>
                  <a:pt x="281" y="1319"/>
                  <a:pt x="278" y="1322"/>
                </a:cubicBezTo>
                <a:cubicBezTo>
                  <a:pt x="277" y="1324"/>
                  <a:pt x="274" y="1325"/>
                  <a:pt x="272" y="1325"/>
                </a:cubicBezTo>
                <a:close/>
                <a:moveTo>
                  <a:pt x="238" y="1295"/>
                </a:moveTo>
                <a:cubicBezTo>
                  <a:pt x="236" y="1295"/>
                  <a:pt x="234" y="1294"/>
                  <a:pt x="232" y="1293"/>
                </a:cubicBezTo>
                <a:cubicBezTo>
                  <a:pt x="226" y="1287"/>
                  <a:pt x="219" y="1280"/>
                  <a:pt x="213" y="1274"/>
                </a:cubicBezTo>
                <a:cubicBezTo>
                  <a:pt x="209" y="1270"/>
                  <a:pt x="205" y="1265"/>
                  <a:pt x="200" y="1260"/>
                </a:cubicBezTo>
                <a:cubicBezTo>
                  <a:pt x="200" y="1260"/>
                  <a:pt x="200" y="1260"/>
                  <a:pt x="200" y="1260"/>
                </a:cubicBezTo>
                <a:cubicBezTo>
                  <a:pt x="197" y="1257"/>
                  <a:pt x="197" y="1251"/>
                  <a:pt x="201" y="1248"/>
                </a:cubicBezTo>
                <a:cubicBezTo>
                  <a:pt x="204" y="1245"/>
                  <a:pt x="209" y="1245"/>
                  <a:pt x="213" y="1249"/>
                </a:cubicBezTo>
                <a:cubicBezTo>
                  <a:pt x="217" y="1254"/>
                  <a:pt x="221" y="1258"/>
                  <a:pt x="226" y="1262"/>
                </a:cubicBezTo>
                <a:cubicBezTo>
                  <a:pt x="232" y="1269"/>
                  <a:pt x="238" y="1275"/>
                  <a:pt x="244" y="1281"/>
                </a:cubicBezTo>
                <a:cubicBezTo>
                  <a:pt x="246" y="1282"/>
                  <a:pt x="247" y="1284"/>
                  <a:pt x="247" y="1287"/>
                </a:cubicBezTo>
                <a:cubicBezTo>
                  <a:pt x="247" y="1289"/>
                  <a:pt x="246" y="1291"/>
                  <a:pt x="244" y="1293"/>
                </a:cubicBezTo>
                <a:cubicBezTo>
                  <a:pt x="243" y="1294"/>
                  <a:pt x="240" y="1295"/>
                  <a:pt x="238" y="1295"/>
                </a:cubicBezTo>
                <a:close/>
                <a:moveTo>
                  <a:pt x="1294" y="1262"/>
                </a:moveTo>
                <a:cubicBezTo>
                  <a:pt x="1292" y="1262"/>
                  <a:pt x="1290" y="1261"/>
                  <a:pt x="1289" y="1259"/>
                </a:cubicBezTo>
                <a:cubicBezTo>
                  <a:pt x="1287" y="1258"/>
                  <a:pt x="1286" y="1256"/>
                  <a:pt x="1286" y="1253"/>
                </a:cubicBezTo>
                <a:cubicBezTo>
                  <a:pt x="1286" y="1251"/>
                  <a:pt x="1287" y="1249"/>
                  <a:pt x="1288" y="1247"/>
                </a:cubicBezTo>
                <a:cubicBezTo>
                  <a:pt x="1298" y="1237"/>
                  <a:pt x="1308" y="1225"/>
                  <a:pt x="1318" y="1214"/>
                </a:cubicBezTo>
                <a:cubicBezTo>
                  <a:pt x="1320" y="1210"/>
                  <a:pt x="1326" y="1210"/>
                  <a:pt x="1330" y="1212"/>
                </a:cubicBezTo>
                <a:cubicBezTo>
                  <a:pt x="1331" y="1214"/>
                  <a:pt x="1332" y="1216"/>
                  <a:pt x="1333" y="1218"/>
                </a:cubicBezTo>
                <a:cubicBezTo>
                  <a:pt x="1333" y="1220"/>
                  <a:pt x="1332" y="1223"/>
                  <a:pt x="1331" y="1224"/>
                </a:cubicBezTo>
                <a:cubicBezTo>
                  <a:pt x="1321" y="1236"/>
                  <a:pt x="1311" y="1248"/>
                  <a:pt x="1301" y="1259"/>
                </a:cubicBezTo>
                <a:cubicBezTo>
                  <a:pt x="1299" y="1261"/>
                  <a:pt x="1297" y="1262"/>
                  <a:pt x="1294" y="1262"/>
                </a:cubicBezTo>
                <a:close/>
                <a:moveTo>
                  <a:pt x="177" y="1229"/>
                </a:moveTo>
                <a:cubicBezTo>
                  <a:pt x="174" y="1229"/>
                  <a:pt x="172" y="1228"/>
                  <a:pt x="170" y="1226"/>
                </a:cubicBezTo>
                <a:cubicBezTo>
                  <a:pt x="122" y="1167"/>
                  <a:pt x="83" y="1103"/>
                  <a:pt x="55" y="1033"/>
                </a:cubicBezTo>
                <a:cubicBezTo>
                  <a:pt x="55" y="1032"/>
                  <a:pt x="54" y="1031"/>
                  <a:pt x="54" y="1030"/>
                </a:cubicBezTo>
                <a:cubicBezTo>
                  <a:pt x="52" y="1025"/>
                  <a:pt x="54" y="1021"/>
                  <a:pt x="58" y="1019"/>
                </a:cubicBezTo>
                <a:cubicBezTo>
                  <a:pt x="63" y="1017"/>
                  <a:pt x="68" y="1019"/>
                  <a:pt x="69" y="1023"/>
                </a:cubicBezTo>
                <a:cubicBezTo>
                  <a:pt x="70" y="1024"/>
                  <a:pt x="70" y="1025"/>
                  <a:pt x="70" y="1026"/>
                </a:cubicBezTo>
                <a:cubicBezTo>
                  <a:pt x="71" y="1027"/>
                  <a:pt x="71" y="1027"/>
                  <a:pt x="71" y="1027"/>
                </a:cubicBezTo>
                <a:cubicBezTo>
                  <a:pt x="98" y="1095"/>
                  <a:pt x="136" y="1158"/>
                  <a:pt x="183" y="1215"/>
                </a:cubicBezTo>
                <a:cubicBezTo>
                  <a:pt x="186" y="1219"/>
                  <a:pt x="186" y="1224"/>
                  <a:pt x="182" y="1227"/>
                </a:cubicBezTo>
                <a:cubicBezTo>
                  <a:pt x="180" y="1228"/>
                  <a:pt x="179" y="1229"/>
                  <a:pt x="177" y="1229"/>
                </a:cubicBezTo>
                <a:close/>
                <a:moveTo>
                  <a:pt x="1352" y="1192"/>
                </a:moveTo>
                <a:cubicBezTo>
                  <a:pt x="1350" y="1192"/>
                  <a:pt x="1348" y="1191"/>
                  <a:pt x="1347" y="1190"/>
                </a:cubicBezTo>
                <a:cubicBezTo>
                  <a:pt x="1343" y="1187"/>
                  <a:pt x="1342" y="1182"/>
                  <a:pt x="1345" y="1178"/>
                </a:cubicBezTo>
                <a:cubicBezTo>
                  <a:pt x="1345" y="1178"/>
                  <a:pt x="1345" y="1178"/>
                  <a:pt x="1345" y="1178"/>
                </a:cubicBezTo>
                <a:cubicBezTo>
                  <a:pt x="1345" y="1178"/>
                  <a:pt x="1345" y="1178"/>
                  <a:pt x="1345" y="1178"/>
                </a:cubicBezTo>
                <a:cubicBezTo>
                  <a:pt x="1348" y="1174"/>
                  <a:pt x="1353" y="1174"/>
                  <a:pt x="1357" y="1176"/>
                </a:cubicBezTo>
                <a:cubicBezTo>
                  <a:pt x="1360" y="1179"/>
                  <a:pt x="1361" y="1184"/>
                  <a:pt x="1359" y="1188"/>
                </a:cubicBezTo>
                <a:cubicBezTo>
                  <a:pt x="1357" y="1190"/>
                  <a:pt x="1354" y="1192"/>
                  <a:pt x="1352" y="1192"/>
                </a:cubicBezTo>
                <a:close/>
                <a:moveTo>
                  <a:pt x="1377" y="1154"/>
                </a:moveTo>
                <a:cubicBezTo>
                  <a:pt x="1375" y="1154"/>
                  <a:pt x="1374" y="1154"/>
                  <a:pt x="1373" y="1153"/>
                </a:cubicBezTo>
                <a:cubicBezTo>
                  <a:pt x="1369" y="1150"/>
                  <a:pt x="1367" y="1145"/>
                  <a:pt x="1370" y="1141"/>
                </a:cubicBezTo>
                <a:cubicBezTo>
                  <a:pt x="1387" y="1114"/>
                  <a:pt x="1402" y="1086"/>
                  <a:pt x="1416" y="1057"/>
                </a:cubicBezTo>
                <a:cubicBezTo>
                  <a:pt x="1433" y="1019"/>
                  <a:pt x="1448" y="978"/>
                  <a:pt x="1459" y="937"/>
                </a:cubicBezTo>
                <a:cubicBezTo>
                  <a:pt x="1460" y="932"/>
                  <a:pt x="1465" y="930"/>
                  <a:pt x="1469" y="931"/>
                </a:cubicBezTo>
                <a:cubicBezTo>
                  <a:pt x="1474" y="932"/>
                  <a:pt x="1476" y="937"/>
                  <a:pt x="1475" y="941"/>
                </a:cubicBezTo>
                <a:cubicBezTo>
                  <a:pt x="1464" y="983"/>
                  <a:pt x="1449" y="1025"/>
                  <a:pt x="1431" y="1064"/>
                </a:cubicBezTo>
                <a:cubicBezTo>
                  <a:pt x="1417" y="1094"/>
                  <a:pt x="1402" y="1123"/>
                  <a:pt x="1384" y="1150"/>
                </a:cubicBezTo>
                <a:cubicBezTo>
                  <a:pt x="1383" y="1153"/>
                  <a:pt x="1380" y="1154"/>
                  <a:pt x="1377" y="1154"/>
                </a:cubicBezTo>
                <a:close/>
                <a:moveTo>
                  <a:pt x="46" y="993"/>
                </a:moveTo>
                <a:cubicBezTo>
                  <a:pt x="42" y="993"/>
                  <a:pt x="39" y="990"/>
                  <a:pt x="38" y="987"/>
                </a:cubicBezTo>
                <a:cubicBezTo>
                  <a:pt x="37" y="985"/>
                  <a:pt x="37" y="982"/>
                  <a:pt x="38" y="980"/>
                </a:cubicBezTo>
                <a:cubicBezTo>
                  <a:pt x="39" y="978"/>
                  <a:pt x="41" y="977"/>
                  <a:pt x="43" y="976"/>
                </a:cubicBezTo>
                <a:cubicBezTo>
                  <a:pt x="48" y="975"/>
                  <a:pt x="52" y="977"/>
                  <a:pt x="54" y="981"/>
                </a:cubicBezTo>
                <a:cubicBezTo>
                  <a:pt x="54" y="981"/>
                  <a:pt x="54" y="981"/>
                  <a:pt x="54" y="981"/>
                </a:cubicBezTo>
                <a:cubicBezTo>
                  <a:pt x="54" y="981"/>
                  <a:pt x="54" y="981"/>
                  <a:pt x="54" y="981"/>
                </a:cubicBezTo>
                <a:cubicBezTo>
                  <a:pt x="55" y="986"/>
                  <a:pt x="53" y="991"/>
                  <a:pt x="49" y="992"/>
                </a:cubicBezTo>
                <a:cubicBezTo>
                  <a:pt x="48" y="992"/>
                  <a:pt x="47" y="993"/>
                  <a:pt x="46" y="993"/>
                </a:cubicBezTo>
                <a:close/>
                <a:moveTo>
                  <a:pt x="33" y="949"/>
                </a:moveTo>
                <a:cubicBezTo>
                  <a:pt x="29" y="949"/>
                  <a:pt x="26" y="947"/>
                  <a:pt x="25" y="943"/>
                </a:cubicBezTo>
                <a:cubicBezTo>
                  <a:pt x="21" y="928"/>
                  <a:pt x="17" y="913"/>
                  <a:pt x="14" y="898"/>
                </a:cubicBezTo>
                <a:cubicBezTo>
                  <a:pt x="14" y="896"/>
                  <a:pt x="14" y="894"/>
                  <a:pt x="16" y="892"/>
                </a:cubicBezTo>
                <a:cubicBezTo>
                  <a:pt x="17" y="890"/>
                  <a:pt x="19" y="889"/>
                  <a:pt x="21" y="888"/>
                </a:cubicBezTo>
                <a:cubicBezTo>
                  <a:pt x="26" y="887"/>
                  <a:pt x="30" y="891"/>
                  <a:pt x="31" y="895"/>
                </a:cubicBezTo>
                <a:cubicBezTo>
                  <a:pt x="34" y="910"/>
                  <a:pt x="37" y="924"/>
                  <a:pt x="41" y="939"/>
                </a:cubicBezTo>
                <a:cubicBezTo>
                  <a:pt x="42" y="943"/>
                  <a:pt x="40" y="948"/>
                  <a:pt x="35" y="949"/>
                </a:cubicBezTo>
                <a:cubicBezTo>
                  <a:pt x="34" y="949"/>
                  <a:pt x="34" y="949"/>
                  <a:pt x="33" y="949"/>
                </a:cubicBezTo>
                <a:close/>
                <a:moveTo>
                  <a:pt x="1477" y="903"/>
                </a:moveTo>
                <a:cubicBezTo>
                  <a:pt x="1477" y="903"/>
                  <a:pt x="1476" y="903"/>
                  <a:pt x="1476" y="903"/>
                </a:cubicBezTo>
                <a:cubicBezTo>
                  <a:pt x="1473" y="903"/>
                  <a:pt x="1471" y="901"/>
                  <a:pt x="1470" y="900"/>
                </a:cubicBezTo>
                <a:cubicBezTo>
                  <a:pt x="1469" y="898"/>
                  <a:pt x="1468" y="895"/>
                  <a:pt x="1469" y="893"/>
                </a:cubicBezTo>
                <a:cubicBezTo>
                  <a:pt x="1472" y="879"/>
                  <a:pt x="1474" y="864"/>
                  <a:pt x="1476" y="849"/>
                </a:cubicBezTo>
                <a:cubicBezTo>
                  <a:pt x="1477" y="845"/>
                  <a:pt x="1481" y="841"/>
                  <a:pt x="1486" y="842"/>
                </a:cubicBezTo>
                <a:cubicBezTo>
                  <a:pt x="1488" y="842"/>
                  <a:pt x="1490" y="843"/>
                  <a:pt x="1491" y="845"/>
                </a:cubicBezTo>
                <a:cubicBezTo>
                  <a:pt x="1493" y="847"/>
                  <a:pt x="1493" y="849"/>
                  <a:pt x="1493" y="851"/>
                </a:cubicBezTo>
                <a:cubicBezTo>
                  <a:pt x="1491" y="866"/>
                  <a:pt x="1488" y="882"/>
                  <a:pt x="1486" y="897"/>
                </a:cubicBezTo>
                <a:cubicBezTo>
                  <a:pt x="1485" y="897"/>
                  <a:pt x="1485" y="897"/>
                  <a:pt x="1485" y="897"/>
                </a:cubicBezTo>
                <a:cubicBezTo>
                  <a:pt x="1485" y="901"/>
                  <a:pt x="1481" y="903"/>
                  <a:pt x="1477" y="903"/>
                </a:cubicBezTo>
                <a:close/>
                <a:moveTo>
                  <a:pt x="15" y="861"/>
                </a:moveTo>
                <a:cubicBezTo>
                  <a:pt x="11" y="861"/>
                  <a:pt x="7" y="857"/>
                  <a:pt x="7" y="853"/>
                </a:cubicBezTo>
                <a:cubicBezTo>
                  <a:pt x="2" y="819"/>
                  <a:pt x="0" y="784"/>
                  <a:pt x="0" y="750"/>
                </a:cubicBezTo>
                <a:cubicBezTo>
                  <a:pt x="0" y="708"/>
                  <a:pt x="3" y="666"/>
                  <a:pt x="10" y="625"/>
                </a:cubicBezTo>
                <a:cubicBezTo>
                  <a:pt x="11" y="621"/>
                  <a:pt x="15" y="618"/>
                  <a:pt x="20" y="618"/>
                </a:cubicBezTo>
                <a:cubicBezTo>
                  <a:pt x="24" y="619"/>
                  <a:pt x="28" y="624"/>
                  <a:pt x="27" y="628"/>
                </a:cubicBezTo>
                <a:cubicBezTo>
                  <a:pt x="20" y="668"/>
                  <a:pt x="17" y="709"/>
                  <a:pt x="17" y="750"/>
                </a:cubicBezTo>
                <a:cubicBezTo>
                  <a:pt x="17" y="784"/>
                  <a:pt x="19" y="818"/>
                  <a:pt x="24" y="851"/>
                </a:cubicBezTo>
                <a:cubicBezTo>
                  <a:pt x="24" y="856"/>
                  <a:pt x="21" y="860"/>
                  <a:pt x="16" y="861"/>
                </a:cubicBezTo>
                <a:cubicBezTo>
                  <a:pt x="16" y="861"/>
                  <a:pt x="16" y="861"/>
                  <a:pt x="15" y="861"/>
                </a:cubicBezTo>
                <a:close/>
                <a:moveTo>
                  <a:pt x="1489" y="814"/>
                </a:moveTo>
                <a:cubicBezTo>
                  <a:pt x="1489" y="814"/>
                  <a:pt x="1489" y="814"/>
                  <a:pt x="1489" y="814"/>
                </a:cubicBezTo>
                <a:cubicBezTo>
                  <a:pt x="1486" y="814"/>
                  <a:pt x="1484" y="813"/>
                  <a:pt x="1483" y="811"/>
                </a:cubicBezTo>
                <a:cubicBezTo>
                  <a:pt x="1481" y="809"/>
                  <a:pt x="1481" y="807"/>
                  <a:pt x="1481" y="805"/>
                </a:cubicBezTo>
                <a:cubicBezTo>
                  <a:pt x="1481" y="800"/>
                  <a:pt x="1485" y="796"/>
                  <a:pt x="1490" y="797"/>
                </a:cubicBezTo>
                <a:cubicBezTo>
                  <a:pt x="1495" y="797"/>
                  <a:pt x="1498" y="801"/>
                  <a:pt x="1498" y="806"/>
                </a:cubicBezTo>
                <a:cubicBezTo>
                  <a:pt x="1497" y="810"/>
                  <a:pt x="1494" y="814"/>
                  <a:pt x="1489" y="814"/>
                </a:cubicBezTo>
                <a:close/>
                <a:moveTo>
                  <a:pt x="1491" y="725"/>
                </a:moveTo>
                <a:cubicBezTo>
                  <a:pt x="1486" y="725"/>
                  <a:pt x="1482" y="721"/>
                  <a:pt x="1482" y="716"/>
                </a:cubicBezTo>
                <a:cubicBezTo>
                  <a:pt x="1481" y="702"/>
                  <a:pt x="1480" y="687"/>
                  <a:pt x="1479" y="672"/>
                </a:cubicBezTo>
                <a:cubicBezTo>
                  <a:pt x="1479" y="670"/>
                  <a:pt x="1479" y="667"/>
                  <a:pt x="1481" y="666"/>
                </a:cubicBezTo>
                <a:cubicBezTo>
                  <a:pt x="1482" y="664"/>
                  <a:pt x="1484" y="663"/>
                  <a:pt x="1486" y="663"/>
                </a:cubicBezTo>
                <a:cubicBezTo>
                  <a:pt x="1491" y="662"/>
                  <a:pt x="1495" y="665"/>
                  <a:pt x="1496" y="670"/>
                </a:cubicBezTo>
                <a:cubicBezTo>
                  <a:pt x="1497" y="685"/>
                  <a:pt x="1498" y="700"/>
                  <a:pt x="1499" y="716"/>
                </a:cubicBezTo>
                <a:cubicBezTo>
                  <a:pt x="1499" y="720"/>
                  <a:pt x="1496" y="724"/>
                  <a:pt x="1491" y="725"/>
                </a:cubicBezTo>
                <a:cubicBezTo>
                  <a:pt x="1491" y="725"/>
                  <a:pt x="1491" y="725"/>
                  <a:pt x="1491" y="725"/>
                </a:cubicBezTo>
                <a:close/>
                <a:moveTo>
                  <a:pt x="1481" y="635"/>
                </a:moveTo>
                <a:cubicBezTo>
                  <a:pt x="1477" y="635"/>
                  <a:pt x="1473" y="632"/>
                  <a:pt x="1473" y="628"/>
                </a:cubicBezTo>
                <a:cubicBezTo>
                  <a:pt x="1472" y="625"/>
                  <a:pt x="1473" y="623"/>
                  <a:pt x="1474" y="621"/>
                </a:cubicBezTo>
                <a:cubicBezTo>
                  <a:pt x="1475" y="619"/>
                  <a:pt x="1477" y="618"/>
                  <a:pt x="1480" y="618"/>
                </a:cubicBezTo>
                <a:cubicBezTo>
                  <a:pt x="1484" y="617"/>
                  <a:pt x="1489" y="620"/>
                  <a:pt x="1489" y="625"/>
                </a:cubicBezTo>
                <a:cubicBezTo>
                  <a:pt x="1490" y="627"/>
                  <a:pt x="1489" y="629"/>
                  <a:pt x="1488" y="631"/>
                </a:cubicBezTo>
                <a:cubicBezTo>
                  <a:pt x="1487" y="633"/>
                  <a:pt x="1485" y="634"/>
                  <a:pt x="1482" y="635"/>
                </a:cubicBezTo>
                <a:cubicBezTo>
                  <a:pt x="1482" y="635"/>
                  <a:pt x="1482" y="635"/>
                  <a:pt x="1481" y="635"/>
                </a:cubicBezTo>
                <a:close/>
                <a:moveTo>
                  <a:pt x="27" y="591"/>
                </a:moveTo>
                <a:cubicBezTo>
                  <a:pt x="27" y="591"/>
                  <a:pt x="27" y="591"/>
                  <a:pt x="27" y="591"/>
                </a:cubicBezTo>
                <a:cubicBezTo>
                  <a:pt x="27" y="591"/>
                  <a:pt x="27" y="591"/>
                  <a:pt x="27" y="591"/>
                </a:cubicBezTo>
                <a:cubicBezTo>
                  <a:pt x="27" y="591"/>
                  <a:pt x="26" y="591"/>
                  <a:pt x="25" y="591"/>
                </a:cubicBezTo>
                <a:cubicBezTo>
                  <a:pt x="21" y="590"/>
                  <a:pt x="18" y="585"/>
                  <a:pt x="19" y="580"/>
                </a:cubicBezTo>
                <a:cubicBezTo>
                  <a:pt x="20" y="576"/>
                  <a:pt x="25" y="573"/>
                  <a:pt x="29" y="574"/>
                </a:cubicBezTo>
                <a:cubicBezTo>
                  <a:pt x="34" y="575"/>
                  <a:pt x="37" y="580"/>
                  <a:pt x="35" y="584"/>
                </a:cubicBezTo>
                <a:cubicBezTo>
                  <a:pt x="35" y="588"/>
                  <a:pt x="31" y="591"/>
                  <a:pt x="27" y="591"/>
                </a:cubicBezTo>
                <a:close/>
                <a:moveTo>
                  <a:pt x="1472" y="590"/>
                </a:moveTo>
                <a:cubicBezTo>
                  <a:pt x="1468" y="590"/>
                  <a:pt x="1465" y="588"/>
                  <a:pt x="1464" y="584"/>
                </a:cubicBezTo>
                <a:cubicBezTo>
                  <a:pt x="1453" y="535"/>
                  <a:pt x="1436" y="488"/>
                  <a:pt x="1416" y="443"/>
                </a:cubicBezTo>
                <a:cubicBezTo>
                  <a:pt x="1405" y="420"/>
                  <a:pt x="1394" y="398"/>
                  <a:pt x="1381" y="377"/>
                </a:cubicBezTo>
                <a:cubicBezTo>
                  <a:pt x="1379" y="373"/>
                  <a:pt x="1380" y="368"/>
                  <a:pt x="1384" y="365"/>
                </a:cubicBezTo>
                <a:cubicBezTo>
                  <a:pt x="1388" y="363"/>
                  <a:pt x="1393" y="364"/>
                  <a:pt x="1396" y="368"/>
                </a:cubicBezTo>
                <a:cubicBezTo>
                  <a:pt x="1408" y="390"/>
                  <a:pt x="1420" y="413"/>
                  <a:pt x="1431" y="436"/>
                </a:cubicBezTo>
                <a:cubicBezTo>
                  <a:pt x="1452" y="481"/>
                  <a:pt x="1469" y="530"/>
                  <a:pt x="1480" y="579"/>
                </a:cubicBezTo>
                <a:cubicBezTo>
                  <a:pt x="1480" y="580"/>
                  <a:pt x="1480" y="580"/>
                  <a:pt x="1480" y="580"/>
                </a:cubicBezTo>
                <a:cubicBezTo>
                  <a:pt x="1481" y="584"/>
                  <a:pt x="1479" y="589"/>
                  <a:pt x="1474" y="590"/>
                </a:cubicBezTo>
                <a:cubicBezTo>
                  <a:pt x="1473" y="590"/>
                  <a:pt x="1473" y="590"/>
                  <a:pt x="1472" y="590"/>
                </a:cubicBezTo>
                <a:close/>
                <a:moveTo>
                  <a:pt x="39" y="547"/>
                </a:moveTo>
                <a:cubicBezTo>
                  <a:pt x="38" y="547"/>
                  <a:pt x="37" y="547"/>
                  <a:pt x="36" y="547"/>
                </a:cubicBezTo>
                <a:cubicBezTo>
                  <a:pt x="34" y="546"/>
                  <a:pt x="32" y="545"/>
                  <a:pt x="31" y="543"/>
                </a:cubicBezTo>
                <a:cubicBezTo>
                  <a:pt x="30" y="541"/>
                  <a:pt x="30" y="538"/>
                  <a:pt x="31" y="536"/>
                </a:cubicBezTo>
                <a:cubicBezTo>
                  <a:pt x="35" y="522"/>
                  <a:pt x="40" y="507"/>
                  <a:pt x="45" y="493"/>
                </a:cubicBezTo>
                <a:cubicBezTo>
                  <a:pt x="47" y="488"/>
                  <a:pt x="52" y="486"/>
                  <a:pt x="56" y="488"/>
                </a:cubicBezTo>
                <a:cubicBezTo>
                  <a:pt x="60" y="489"/>
                  <a:pt x="63" y="494"/>
                  <a:pt x="61" y="499"/>
                </a:cubicBezTo>
                <a:cubicBezTo>
                  <a:pt x="56" y="513"/>
                  <a:pt x="51" y="527"/>
                  <a:pt x="47" y="541"/>
                </a:cubicBezTo>
                <a:cubicBezTo>
                  <a:pt x="46" y="545"/>
                  <a:pt x="42" y="547"/>
                  <a:pt x="39" y="547"/>
                </a:cubicBezTo>
                <a:close/>
                <a:moveTo>
                  <a:pt x="70" y="462"/>
                </a:moveTo>
                <a:cubicBezTo>
                  <a:pt x="69" y="462"/>
                  <a:pt x="67" y="462"/>
                  <a:pt x="66" y="461"/>
                </a:cubicBezTo>
                <a:cubicBezTo>
                  <a:pt x="64" y="461"/>
                  <a:pt x="63" y="459"/>
                  <a:pt x="62" y="457"/>
                </a:cubicBezTo>
                <a:cubicBezTo>
                  <a:pt x="61" y="455"/>
                  <a:pt x="61" y="452"/>
                  <a:pt x="62" y="450"/>
                </a:cubicBezTo>
                <a:cubicBezTo>
                  <a:pt x="93" y="380"/>
                  <a:pt x="134" y="316"/>
                  <a:pt x="184" y="258"/>
                </a:cubicBezTo>
                <a:cubicBezTo>
                  <a:pt x="184" y="258"/>
                  <a:pt x="184" y="258"/>
                  <a:pt x="184" y="258"/>
                </a:cubicBezTo>
                <a:cubicBezTo>
                  <a:pt x="187" y="254"/>
                  <a:pt x="193" y="254"/>
                  <a:pt x="196" y="257"/>
                </a:cubicBezTo>
                <a:cubicBezTo>
                  <a:pt x="199" y="260"/>
                  <a:pt x="200" y="265"/>
                  <a:pt x="197" y="269"/>
                </a:cubicBezTo>
                <a:cubicBezTo>
                  <a:pt x="147" y="325"/>
                  <a:pt x="107" y="389"/>
                  <a:pt x="78" y="457"/>
                </a:cubicBezTo>
                <a:cubicBezTo>
                  <a:pt x="76" y="460"/>
                  <a:pt x="73" y="462"/>
                  <a:pt x="70" y="462"/>
                </a:cubicBezTo>
                <a:close/>
                <a:moveTo>
                  <a:pt x="1364" y="343"/>
                </a:moveTo>
                <a:cubicBezTo>
                  <a:pt x="1364" y="343"/>
                  <a:pt x="1364" y="343"/>
                  <a:pt x="1364" y="343"/>
                </a:cubicBezTo>
                <a:cubicBezTo>
                  <a:pt x="1361" y="343"/>
                  <a:pt x="1359" y="341"/>
                  <a:pt x="1357" y="339"/>
                </a:cubicBezTo>
                <a:cubicBezTo>
                  <a:pt x="1349" y="327"/>
                  <a:pt x="1340" y="315"/>
                  <a:pt x="1331" y="303"/>
                </a:cubicBezTo>
                <a:cubicBezTo>
                  <a:pt x="1328" y="299"/>
                  <a:pt x="1329" y="294"/>
                  <a:pt x="1332" y="291"/>
                </a:cubicBezTo>
                <a:cubicBezTo>
                  <a:pt x="1336" y="288"/>
                  <a:pt x="1341" y="289"/>
                  <a:pt x="1344" y="293"/>
                </a:cubicBezTo>
                <a:cubicBezTo>
                  <a:pt x="1353" y="304"/>
                  <a:pt x="1362" y="317"/>
                  <a:pt x="1371" y="330"/>
                </a:cubicBezTo>
                <a:cubicBezTo>
                  <a:pt x="1371" y="330"/>
                  <a:pt x="1371" y="330"/>
                  <a:pt x="1371" y="330"/>
                </a:cubicBezTo>
                <a:cubicBezTo>
                  <a:pt x="1372" y="332"/>
                  <a:pt x="1373" y="334"/>
                  <a:pt x="1372" y="336"/>
                </a:cubicBezTo>
                <a:cubicBezTo>
                  <a:pt x="1372" y="338"/>
                  <a:pt x="1371" y="340"/>
                  <a:pt x="1369" y="341"/>
                </a:cubicBezTo>
                <a:cubicBezTo>
                  <a:pt x="1367" y="342"/>
                  <a:pt x="1366" y="343"/>
                  <a:pt x="1364" y="343"/>
                </a:cubicBezTo>
                <a:close/>
                <a:moveTo>
                  <a:pt x="1309" y="271"/>
                </a:moveTo>
                <a:cubicBezTo>
                  <a:pt x="1306" y="271"/>
                  <a:pt x="1304" y="270"/>
                  <a:pt x="1302" y="268"/>
                </a:cubicBezTo>
                <a:cubicBezTo>
                  <a:pt x="1301" y="267"/>
                  <a:pt x="1300" y="264"/>
                  <a:pt x="1300" y="262"/>
                </a:cubicBezTo>
                <a:cubicBezTo>
                  <a:pt x="1300" y="260"/>
                  <a:pt x="1301" y="258"/>
                  <a:pt x="1303" y="256"/>
                </a:cubicBezTo>
                <a:cubicBezTo>
                  <a:pt x="1307" y="253"/>
                  <a:pt x="1312" y="254"/>
                  <a:pt x="1315" y="257"/>
                </a:cubicBezTo>
                <a:cubicBezTo>
                  <a:pt x="1315" y="257"/>
                  <a:pt x="1315" y="257"/>
                  <a:pt x="1315" y="257"/>
                </a:cubicBezTo>
                <a:cubicBezTo>
                  <a:pt x="1318" y="261"/>
                  <a:pt x="1318" y="266"/>
                  <a:pt x="1314" y="269"/>
                </a:cubicBezTo>
                <a:cubicBezTo>
                  <a:pt x="1313" y="270"/>
                  <a:pt x="1311" y="271"/>
                  <a:pt x="1309" y="271"/>
                </a:cubicBezTo>
                <a:close/>
                <a:moveTo>
                  <a:pt x="221" y="238"/>
                </a:moveTo>
                <a:cubicBezTo>
                  <a:pt x="219" y="238"/>
                  <a:pt x="217" y="238"/>
                  <a:pt x="215" y="236"/>
                </a:cubicBezTo>
                <a:cubicBezTo>
                  <a:pt x="212" y="233"/>
                  <a:pt x="212" y="227"/>
                  <a:pt x="215" y="224"/>
                </a:cubicBezTo>
                <a:cubicBezTo>
                  <a:pt x="218" y="221"/>
                  <a:pt x="224" y="221"/>
                  <a:pt x="227" y="224"/>
                </a:cubicBezTo>
                <a:cubicBezTo>
                  <a:pt x="230" y="227"/>
                  <a:pt x="230" y="233"/>
                  <a:pt x="227" y="236"/>
                </a:cubicBezTo>
                <a:cubicBezTo>
                  <a:pt x="226" y="238"/>
                  <a:pt x="223" y="238"/>
                  <a:pt x="221" y="238"/>
                </a:cubicBezTo>
                <a:close/>
                <a:moveTo>
                  <a:pt x="1278" y="238"/>
                </a:moveTo>
                <a:cubicBezTo>
                  <a:pt x="1276" y="238"/>
                  <a:pt x="1274" y="237"/>
                  <a:pt x="1272" y="236"/>
                </a:cubicBezTo>
                <a:cubicBezTo>
                  <a:pt x="1265" y="228"/>
                  <a:pt x="1257" y="221"/>
                  <a:pt x="1250" y="214"/>
                </a:cubicBezTo>
                <a:cubicBezTo>
                  <a:pt x="1203" y="170"/>
                  <a:pt x="1150" y="133"/>
                  <a:pt x="1093" y="102"/>
                </a:cubicBezTo>
                <a:cubicBezTo>
                  <a:pt x="1091" y="101"/>
                  <a:pt x="1090" y="99"/>
                  <a:pt x="1089" y="97"/>
                </a:cubicBezTo>
                <a:cubicBezTo>
                  <a:pt x="1089" y="95"/>
                  <a:pt x="1089" y="93"/>
                  <a:pt x="1090" y="91"/>
                </a:cubicBezTo>
                <a:cubicBezTo>
                  <a:pt x="1092" y="87"/>
                  <a:pt x="1097" y="85"/>
                  <a:pt x="1101" y="87"/>
                </a:cubicBezTo>
                <a:cubicBezTo>
                  <a:pt x="1160" y="118"/>
                  <a:pt x="1214" y="157"/>
                  <a:pt x="1262" y="202"/>
                </a:cubicBezTo>
                <a:cubicBezTo>
                  <a:pt x="1269" y="209"/>
                  <a:pt x="1277" y="216"/>
                  <a:pt x="1284" y="224"/>
                </a:cubicBezTo>
                <a:cubicBezTo>
                  <a:pt x="1287" y="227"/>
                  <a:pt x="1287" y="232"/>
                  <a:pt x="1284" y="236"/>
                </a:cubicBezTo>
                <a:cubicBezTo>
                  <a:pt x="1282" y="237"/>
                  <a:pt x="1280" y="238"/>
                  <a:pt x="1278" y="238"/>
                </a:cubicBezTo>
                <a:close/>
                <a:moveTo>
                  <a:pt x="254" y="207"/>
                </a:moveTo>
                <a:cubicBezTo>
                  <a:pt x="251" y="207"/>
                  <a:pt x="249" y="206"/>
                  <a:pt x="247" y="204"/>
                </a:cubicBezTo>
                <a:cubicBezTo>
                  <a:pt x="246" y="203"/>
                  <a:pt x="245" y="201"/>
                  <a:pt x="245" y="198"/>
                </a:cubicBezTo>
                <a:cubicBezTo>
                  <a:pt x="245" y="196"/>
                  <a:pt x="246" y="194"/>
                  <a:pt x="248" y="192"/>
                </a:cubicBezTo>
                <a:cubicBezTo>
                  <a:pt x="259" y="182"/>
                  <a:pt x="271" y="172"/>
                  <a:pt x="283" y="163"/>
                </a:cubicBezTo>
                <a:cubicBezTo>
                  <a:pt x="287" y="160"/>
                  <a:pt x="292" y="161"/>
                  <a:pt x="295" y="164"/>
                </a:cubicBezTo>
                <a:cubicBezTo>
                  <a:pt x="298" y="168"/>
                  <a:pt x="297" y="173"/>
                  <a:pt x="294" y="176"/>
                </a:cubicBezTo>
                <a:cubicBezTo>
                  <a:pt x="282" y="185"/>
                  <a:pt x="270" y="195"/>
                  <a:pt x="259" y="205"/>
                </a:cubicBezTo>
                <a:cubicBezTo>
                  <a:pt x="258" y="206"/>
                  <a:pt x="256" y="207"/>
                  <a:pt x="254" y="207"/>
                </a:cubicBezTo>
                <a:close/>
                <a:moveTo>
                  <a:pt x="325" y="151"/>
                </a:moveTo>
                <a:cubicBezTo>
                  <a:pt x="322" y="151"/>
                  <a:pt x="319" y="150"/>
                  <a:pt x="318" y="147"/>
                </a:cubicBezTo>
                <a:cubicBezTo>
                  <a:pt x="316" y="145"/>
                  <a:pt x="316" y="143"/>
                  <a:pt x="316" y="141"/>
                </a:cubicBezTo>
                <a:cubicBezTo>
                  <a:pt x="317" y="139"/>
                  <a:pt x="318" y="137"/>
                  <a:pt x="320" y="135"/>
                </a:cubicBezTo>
                <a:cubicBezTo>
                  <a:pt x="361" y="106"/>
                  <a:pt x="405" y="82"/>
                  <a:pt x="451" y="62"/>
                </a:cubicBezTo>
                <a:cubicBezTo>
                  <a:pt x="475" y="52"/>
                  <a:pt x="499" y="42"/>
                  <a:pt x="524" y="34"/>
                </a:cubicBezTo>
                <a:cubicBezTo>
                  <a:pt x="524" y="34"/>
                  <a:pt x="524" y="34"/>
                  <a:pt x="524" y="34"/>
                </a:cubicBezTo>
                <a:cubicBezTo>
                  <a:pt x="524" y="34"/>
                  <a:pt x="524" y="34"/>
                  <a:pt x="524" y="34"/>
                </a:cubicBezTo>
                <a:cubicBezTo>
                  <a:pt x="529" y="33"/>
                  <a:pt x="533" y="36"/>
                  <a:pt x="535" y="40"/>
                </a:cubicBezTo>
                <a:cubicBezTo>
                  <a:pt x="536" y="44"/>
                  <a:pt x="534" y="49"/>
                  <a:pt x="529" y="51"/>
                </a:cubicBezTo>
                <a:cubicBezTo>
                  <a:pt x="505" y="58"/>
                  <a:pt x="481" y="67"/>
                  <a:pt x="458" y="77"/>
                </a:cubicBezTo>
                <a:cubicBezTo>
                  <a:pt x="413" y="97"/>
                  <a:pt x="370" y="121"/>
                  <a:pt x="329" y="149"/>
                </a:cubicBezTo>
                <a:cubicBezTo>
                  <a:pt x="328" y="150"/>
                  <a:pt x="326" y="151"/>
                  <a:pt x="325" y="151"/>
                </a:cubicBezTo>
                <a:close/>
                <a:moveTo>
                  <a:pt x="1057" y="83"/>
                </a:moveTo>
                <a:cubicBezTo>
                  <a:pt x="1056" y="83"/>
                  <a:pt x="1054" y="83"/>
                  <a:pt x="1053" y="82"/>
                </a:cubicBezTo>
                <a:cubicBezTo>
                  <a:pt x="1040" y="76"/>
                  <a:pt x="1026" y="70"/>
                  <a:pt x="1012" y="65"/>
                </a:cubicBezTo>
                <a:cubicBezTo>
                  <a:pt x="1008" y="64"/>
                  <a:pt x="1005" y="59"/>
                  <a:pt x="1007" y="54"/>
                </a:cubicBezTo>
                <a:cubicBezTo>
                  <a:pt x="1009" y="50"/>
                  <a:pt x="1014" y="48"/>
                  <a:pt x="1018" y="49"/>
                </a:cubicBezTo>
                <a:cubicBezTo>
                  <a:pt x="1032" y="55"/>
                  <a:pt x="1046" y="61"/>
                  <a:pt x="1060" y="67"/>
                </a:cubicBezTo>
                <a:cubicBezTo>
                  <a:pt x="1065" y="69"/>
                  <a:pt x="1066" y="74"/>
                  <a:pt x="1064" y="78"/>
                </a:cubicBezTo>
                <a:cubicBezTo>
                  <a:pt x="1063" y="81"/>
                  <a:pt x="1060" y="83"/>
                  <a:pt x="1057" y="83"/>
                </a:cubicBezTo>
                <a:close/>
                <a:moveTo>
                  <a:pt x="972" y="51"/>
                </a:moveTo>
                <a:cubicBezTo>
                  <a:pt x="971" y="51"/>
                  <a:pt x="971" y="51"/>
                  <a:pt x="970" y="50"/>
                </a:cubicBezTo>
                <a:cubicBezTo>
                  <a:pt x="968" y="50"/>
                  <a:pt x="966" y="48"/>
                  <a:pt x="965" y="46"/>
                </a:cubicBezTo>
                <a:cubicBezTo>
                  <a:pt x="964" y="44"/>
                  <a:pt x="964" y="42"/>
                  <a:pt x="964" y="40"/>
                </a:cubicBezTo>
                <a:cubicBezTo>
                  <a:pt x="966" y="35"/>
                  <a:pt x="970" y="33"/>
                  <a:pt x="975" y="34"/>
                </a:cubicBezTo>
                <a:cubicBezTo>
                  <a:pt x="979" y="36"/>
                  <a:pt x="982" y="40"/>
                  <a:pt x="980" y="45"/>
                </a:cubicBezTo>
                <a:cubicBezTo>
                  <a:pt x="979" y="48"/>
                  <a:pt x="976" y="51"/>
                  <a:pt x="972" y="51"/>
                </a:cubicBezTo>
                <a:close/>
                <a:moveTo>
                  <a:pt x="570" y="39"/>
                </a:moveTo>
                <a:cubicBezTo>
                  <a:pt x="570" y="39"/>
                  <a:pt x="570" y="39"/>
                  <a:pt x="570" y="39"/>
                </a:cubicBezTo>
                <a:cubicBezTo>
                  <a:pt x="566" y="39"/>
                  <a:pt x="563" y="36"/>
                  <a:pt x="562" y="32"/>
                </a:cubicBezTo>
                <a:cubicBezTo>
                  <a:pt x="561" y="28"/>
                  <a:pt x="564" y="23"/>
                  <a:pt x="568" y="22"/>
                </a:cubicBezTo>
                <a:cubicBezTo>
                  <a:pt x="573" y="21"/>
                  <a:pt x="577" y="24"/>
                  <a:pt x="578" y="28"/>
                </a:cubicBezTo>
                <a:cubicBezTo>
                  <a:pt x="579" y="31"/>
                  <a:pt x="579" y="33"/>
                  <a:pt x="577" y="35"/>
                </a:cubicBezTo>
                <a:cubicBezTo>
                  <a:pt x="577" y="36"/>
                  <a:pt x="575" y="37"/>
                  <a:pt x="573" y="38"/>
                </a:cubicBezTo>
                <a:cubicBezTo>
                  <a:pt x="574" y="38"/>
                  <a:pt x="574" y="38"/>
                  <a:pt x="574" y="38"/>
                </a:cubicBezTo>
                <a:cubicBezTo>
                  <a:pt x="572" y="39"/>
                  <a:pt x="572" y="39"/>
                  <a:pt x="572" y="39"/>
                </a:cubicBezTo>
                <a:cubicBezTo>
                  <a:pt x="572" y="39"/>
                  <a:pt x="571" y="39"/>
                  <a:pt x="570" y="39"/>
                </a:cubicBezTo>
                <a:close/>
                <a:moveTo>
                  <a:pt x="929" y="39"/>
                </a:moveTo>
                <a:cubicBezTo>
                  <a:pt x="928" y="39"/>
                  <a:pt x="927" y="39"/>
                  <a:pt x="927" y="38"/>
                </a:cubicBezTo>
                <a:cubicBezTo>
                  <a:pt x="869" y="24"/>
                  <a:pt x="810" y="17"/>
                  <a:pt x="750" y="17"/>
                </a:cubicBezTo>
                <a:cubicBezTo>
                  <a:pt x="744" y="17"/>
                  <a:pt x="738" y="17"/>
                  <a:pt x="733" y="17"/>
                </a:cubicBezTo>
                <a:cubicBezTo>
                  <a:pt x="724" y="17"/>
                  <a:pt x="714" y="18"/>
                  <a:pt x="705" y="18"/>
                </a:cubicBezTo>
                <a:cubicBezTo>
                  <a:pt x="700" y="19"/>
                  <a:pt x="696" y="15"/>
                  <a:pt x="696" y="10"/>
                </a:cubicBezTo>
                <a:cubicBezTo>
                  <a:pt x="695" y="6"/>
                  <a:pt x="699" y="2"/>
                  <a:pt x="704" y="1"/>
                </a:cubicBezTo>
                <a:cubicBezTo>
                  <a:pt x="713" y="1"/>
                  <a:pt x="723" y="0"/>
                  <a:pt x="733" y="0"/>
                </a:cubicBezTo>
                <a:cubicBezTo>
                  <a:pt x="738" y="0"/>
                  <a:pt x="744" y="0"/>
                  <a:pt x="750" y="0"/>
                </a:cubicBezTo>
                <a:cubicBezTo>
                  <a:pt x="811" y="0"/>
                  <a:pt x="872" y="7"/>
                  <a:pt x="931" y="22"/>
                </a:cubicBezTo>
                <a:cubicBezTo>
                  <a:pt x="933" y="23"/>
                  <a:pt x="935" y="24"/>
                  <a:pt x="936" y="26"/>
                </a:cubicBezTo>
                <a:cubicBezTo>
                  <a:pt x="937" y="28"/>
                  <a:pt x="938" y="30"/>
                  <a:pt x="937" y="32"/>
                </a:cubicBezTo>
                <a:cubicBezTo>
                  <a:pt x="936" y="36"/>
                  <a:pt x="933" y="39"/>
                  <a:pt x="929" y="39"/>
                </a:cubicBezTo>
                <a:close/>
                <a:moveTo>
                  <a:pt x="614" y="29"/>
                </a:moveTo>
                <a:cubicBezTo>
                  <a:pt x="610" y="29"/>
                  <a:pt x="607" y="26"/>
                  <a:pt x="606" y="22"/>
                </a:cubicBezTo>
                <a:cubicBezTo>
                  <a:pt x="605" y="18"/>
                  <a:pt x="608" y="13"/>
                  <a:pt x="613" y="12"/>
                </a:cubicBezTo>
                <a:cubicBezTo>
                  <a:pt x="628" y="10"/>
                  <a:pt x="643" y="7"/>
                  <a:pt x="658" y="6"/>
                </a:cubicBezTo>
                <a:cubicBezTo>
                  <a:pt x="658" y="6"/>
                  <a:pt x="658" y="6"/>
                  <a:pt x="658" y="6"/>
                </a:cubicBezTo>
                <a:cubicBezTo>
                  <a:pt x="663" y="5"/>
                  <a:pt x="667" y="8"/>
                  <a:pt x="668" y="13"/>
                </a:cubicBezTo>
                <a:cubicBezTo>
                  <a:pt x="668" y="18"/>
                  <a:pt x="665" y="22"/>
                  <a:pt x="660" y="22"/>
                </a:cubicBezTo>
                <a:cubicBezTo>
                  <a:pt x="645" y="24"/>
                  <a:pt x="631" y="26"/>
                  <a:pt x="616" y="29"/>
                </a:cubicBezTo>
                <a:cubicBezTo>
                  <a:pt x="615" y="29"/>
                  <a:pt x="615" y="29"/>
                  <a:pt x="614" y="29"/>
                </a:cubicBezTo>
                <a:close/>
              </a:path>
            </a:pathLst>
          </a:custGeom>
          <a:solidFill>
            <a:srgbClr val="93E3FF"/>
          </a:solidFill>
          <a:ln>
            <a:noFill/>
          </a:ln>
        </p:spPr>
        <p:txBody>
          <a:bodyPr vert="horz" wrap="square" lIns="45714" tIns="22857" rIns="45714" bIns="22857" numCol="1" anchor="t" anchorCtr="0" compatLnSpc="1">
            <a:prstTxWarp prst="textNoShape">
              <a:avLst/>
            </a:prstTxWarp>
          </a:bodyPr>
          <a:lstStyle/>
          <a:p>
            <a:pPr defTabSz="228554"/>
            <a:endParaRPr lang="en-US" dirty="0">
              <a:solidFill>
                <a:srgbClr val="FFFFFF"/>
              </a:solidFill>
              <a:latin typeface="Oswald Light" pitchFamily="2" charset="-52"/>
            </a:endParaRPr>
          </a:p>
        </p:txBody>
      </p:sp>
      <p:sp>
        <p:nvSpPr>
          <p:cNvPr id="7" name="Полилиния: фигура 92">
            <a:extLst>
              <a:ext uri="{FF2B5EF4-FFF2-40B4-BE49-F238E27FC236}">
                <a16:creationId xmlns:a16="http://schemas.microsoft.com/office/drawing/2014/main" id="{57BB89C3-7FC9-10C5-4E90-ABCD8D0A5B80}"/>
              </a:ext>
            </a:extLst>
          </p:cNvPr>
          <p:cNvSpPr/>
          <p:nvPr userDrawn="1"/>
        </p:nvSpPr>
        <p:spPr>
          <a:xfrm rot="5400000">
            <a:off x="4423432" y="2104630"/>
            <a:ext cx="688917" cy="688913"/>
          </a:xfrm>
          <a:custGeom>
            <a:avLst/>
            <a:gdLst>
              <a:gd name="connsiteX0" fmla="*/ 0 w 565546"/>
              <a:gd name="connsiteY0" fmla="*/ 282773 h 565546"/>
              <a:gd name="connsiteX1" fmla="*/ 282773 w 565546"/>
              <a:gd name="connsiteY1" fmla="*/ 0 h 565546"/>
              <a:gd name="connsiteX2" fmla="*/ 565546 w 565546"/>
              <a:gd name="connsiteY2" fmla="*/ 282773 h 565546"/>
              <a:gd name="connsiteX3" fmla="*/ 282773 w 565546"/>
              <a:gd name="connsiteY3" fmla="*/ 565546 h 565546"/>
              <a:gd name="connsiteX4" fmla="*/ 0 w 565546"/>
              <a:gd name="connsiteY4" fmla="*/ 282773 h 565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5546" h="565546">
                <a:moveTo>
                  <a:pt x="0" y="282773"/>
                </a:moveTo>
                <a:cubicBezTo>
                  <a:pt x="0" y="126602"/>
                  <a:pt x="126602" y="0"/>
                  <a:pt x="282773" y="0"/>
                </a:cubicBezTo>
                <a:cubicBezTo>
                  <a:pt x="438944" y="0"/>
                  <a:pt x="565546" y="126602"/>
                  <a:pt x="565546" y="282773"/>
                </a:cubicBezTo>
                <a:cubicBezTo>
                  <a:pt x="565546" y="438944"/>
                  <a:pt x="438944" y="565546"/>
                  <a:pt x="282773" y="565546"/>
                </a:cubicBezTo>
                <a:cubicBezTo>
                  <a:pt x="126602" y="565546"/>
                  <a:pt x="0" y="438944"/>
                  <a:pt x="0" y="282773"/>
                </a:cubicBezTo>
                <a:close/>
              </a:path>
            </a:pathLst>
          </a:custGeom>
          <a:solidFill>
            <a:srgbClr val="FFC000"/>
          </a:solidFill>
          <a:ln w="25400">
            <a:noFill/>
          </a:ln>
          <a:effectLst>
            <a:outerShdw sx="1000" sy="1000" algn="ctr" rotWithShape="0">
              <a:prstClr val="black"/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000" dirty="0">
              <a:solidFill>
                <a:srgbClr val="FFFFFF"/>
              </a:solidFill>
              <a:latin typeface="Oswald Light" pitchFamily="2" charset="-52"/>
              <a:ea typeface="VTB Group Cond Book" panose="020B0506050504020204" pitchFamily="34" charset="-52"/>
            </a:endParaRPr>
          </a:p>
        </p:txBody>
      </p:sp>
      <p:sp>
        <p:nvSpPr>
          <p:cNvPr id="8" name="Полилиния: фигура 92">
            <a:extLst>
              <a:ext uri="{FF2B5EF4-FFF2-40B4-BE49-F238E27FC236}">
                <a16:creationId xmlns:a16="http://schemas.microsoft.com/office/drawing/2014/main" id="{82FDE482-C186-CFDB-AFD7-5DD1226D38D1}"/>
              </a:ext>
            </a:extLst>
          </p:cNvPr>
          <p:cNvSpPr/>
          <p:nvPr userDrawn="1"/>
        </p:nvSpPr>
        <p:spPr>
          <a:xfrm rot="5400000">
            <a:off x="7030480" y="2051373"/>
            <a:ext cx="688917" cy="688913"/>
          </a:xfrm>
          <a:custGeom>
            <a:avLst/>
            <a:gdLst>
              <a:gd name="connsiteX0" fmla="*/ 0 w 565546"/>
              <a:gd name="connsiteY0" fmla="*/ 282773 h 565546"/>
              <a:gd name="connsiteX1" fmla="*/ 282773 w 565546"/>
              <a:gd name="connsiteY1" fmla="*/ 0 h 565546"/>
              <a:gd name="connsiteX2" fmla="*/ 565546 w 565546"/>
              <a:gd name="connsiteY2" fmla="*/ 282773 h 565546"/>
              <a:gd name="connsiteX3" fmla="*/ 282773 w 565546"/>
              <a:gd name="connsiteY3" fmla="*/ 565546 h 565546"/>
              <a:gd name="connsiteX4" fmla="*/ 0 w 565546"/>
              <a:gd name="connsiteY4" fmla="*/ 282773 h 565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5546" h="565546">
                <a:moveTo>
                  <a:pt x="0" y="282773"/>
                </a:moveTo>
                <a:cubicBezTo>
                  <a:pt x="0" y="126602"/>
                  <a:pt x="126602" y="0"/>
                  <a:pt x="282773" y="0"/>
                </a:cubicBezTo>
                <a:cubicBezTo>
                  <a:pt x="438944" y="0"/>
                  <a:pt x="565546" y="126602"/>
                  <a:pt x="565546" y="282773"/>
                </a:cubicBezTo>
                <a:cubicBezTo>
                  <a:pt x="565546" y="438944"/>
                  <a:pt x="438944" y="565546"/>
                  <a:pt x="282773" y="565546"/>
                </a:cubicBezTo>
                <a:cubicBezTo>
                  <a:pt x="126602" y="565546"/>
                  <a:pt x="0" y="438944"/>
                  <a:pt x="0" y="282773"/>
                </a:cubicBezTo>
                <a:close/>
              </a:path>
            </a:pathLst>
          </a:custGeom>
          <a:solidFill>
            <a:srgbClr val="FFC000"/>
          </a:solidFill>
          <a:ln w="25400">
            <a:noFill/>
          </a:ln>
          <a:effectLst>
            <a:outerShdw sx="1000" sy="1000" algn="ctr" rotWithShape="0">
              <a:prstClr val="black"/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000" dirty="0">
              <a:solidFill>
                <a:srgbClr val="FFFFFF"/>
              </a:solidFill>
              <a:latin typeface="Oswald Light" pitchFamily="2" charset="-52"/>
              <a:ea typeface="VTB Group Cond Book" panose="020B0506050504020204" pitchFamily="34" charset="-52"/>
            </a:endParaRPr>
          </a:p>
        </p:txBody>
      </p:sp>
      <p:sp>
        <p:nvSpPr>
          <p:cNvPr id="9" name="Полилиния: фигура 92">
            <a:extLst>
              <a:ext uri="{FF2B5EF4-FFF2-40B4-BE49-F238E27FC236}">
                <a16:creationId xmlns:a16="http://schemas.microsoft.com/office/drawing/2014/main" id="{422DBEE8-00BC-A0A5-8675-270A39EDB46D}"/>
              </a:ext>
            </a:extLst>
          </p:cNvPr>
          <p:cNvSpPr/>
          <p:nvPr userDrawn="1"/>
        </p:nvSpPr>
        <p:spPr>
          <a:xfrm rot="5400000">
            <a:off x="3861593" y="4058649"/>
            <a:ext cx="688917" cy="688913"/>
          </a:xfrm>
          <a:custGeom>
            <a:avLst/>
            <a:gdLst>
              <a:gd name="connsiteX0" fmla="*/ 0 w 565546"/>
              <a:gd name="connsiteY0" fmla="*/ 282773 h 565546"/>
              <a:gd name="connsiteX1" fmla="*/ 282773 w 565546"/>
              <a:gd name="connsiteY1" fmla="*/ 0 h 565546"/>
              <a:gd name="connsiteX2" fmla="*/ 565546 w 565546"/>
              <a:gd name="connsiteY2" fmla="*/ 282773 h 565546"/>
              <a:gd name="connsiteX3" fmla="*/ 282773 w 565546"/>
              <a:gd name="connsiteY3" fmla="*/ 565546 h 565546"/>
              <a:gd name="connsiteX4" fmla="*/ 0 w 565546"/>
              <a:gd name="connsiteY4" fmla="*/ 282773 h 565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5546" h="565546">
                <a:moveTo>
                  <a:pt x="0" y="282773"/>
                </a:moveTo>
                <a:cubicBezTo>
                  <a:pt x="0" y="126602"/>
                  <a:pt x="126602" y="0"/>
                  <a:pt x="282773" y="0"/>
                </a:cubicBezTo>
                <a:cubicBezTo>
                  <a:pt x="438944" y="0"/>
                  <a:pt x="565546" y="126602"/>
                  <a:pt x="565546" y="282773"/>
                </a:cubicBezTo>
                <a:cubicBezTo>
                  <a:pt x="565546" y="438944"/>
                  <a:pt x="438944" y="565546"/>
                  <a:pt x="282773" y="565546"/>
                </a:cubicBezTo>
                <a:cubicBezTo>
                  <a:pt x="126602" y="565546"/>
                  <a:pt x="0" y="438944"/>
                  <a:pt x="0" y="282773"/>
                </a:cubicBezTo>
                <a:close/>
              </a:path>
            </a:pathLst>
          </a:custGeom>
          <a:solidFill>
            <a:srgbClr val="FFC000"/>
          </a:solidFill>
          <a:ln w="25400">
            <a:noFill/>
          </a:ln>
          <a:effectLst>
            <a:outerShdw sx="1000" sy="1000" algn="ctr" rotWithShape="0">
              <a:prstClr val="black"/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000" dirty="0">
              <a:solidFill>
                <a:srgbClr val="FFFFFF"/>
              </a:solidFill>
              <a:latin typeface="Oswald Light" pitchFamily="2" charset="-52"/>
              <a:ea typeface="VTB Group Cond Book" panose="020B0506050504020204" pitchFamily="34" charset="-52"/>
            </a:endParaRPr>
          </a:p>
        </p:txBody>
      </p:sp>
      <p:sp>
        <p:nvSpPr>
          <p:cNvPr id="12" name="Полилиния: фигура 92">
            <a:extLst>
              <a:ext uri="{FF2B5EF4-FFF2-40B4-BE49-F238E27FC236}">
                <a16:creationId xmlns:a16="http://schemas.microsoft.com/office/drawing/2014/main" id="{D954C2D4-4209-2CA2-7F18-CC01DF0E0ACC}"/>
              </a:ext>
            </a:extLst>
          </p:cNvPr>
          <p:cNvSpPr/>
          <p:nvPr userDrawn="1"/>
        </p:nvSpPr>
        <p:spPr>
          <a:xfrm rot="5400000">
            <a:off x="5734052" y="5411350"/>
            <a:ext cx="688917" cy="688913"/>
          </a:xfrm>
          <a:custGeom>
            <a:avLst/>
            <a:gdLst>
              <a:gd name="connsiteX0" fmla="*/ 0 w 565546"/>
              <a:gd name="connsiteY0" fmla="*/ 282773 h 565546"/>
              <a:gd name="connsiteX1" fmla="*/ 282773 w 565546"/>
              <a:gd name="connsiteY1" fmla="*/ 0 h 565546"/>
              <a:gd name="connsiteX2" fmla="*/ 565546 w 565546"/>
              <a:gd name="connsiteY2" fmla="*/ 282773 h 565546"/>
              <a:gd name="connsiteX3" fmla="*/ 282773 w 565546"/>
              <a:gd name="connsiteY3" fmla="*/ 565546 h 565546"/>
              <a:gd name="connsiteX4" fmla="*/ 0 w 565546"/>
              <a:gd name="connsiteY4" fmla="*/ 282773 h 565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5546" h="565546">
                <a:moveTo>
                  <a:pt x="0" y="282773"/>
                </a:moveTo>
                <a:cubicBezTo>
                  <a:pt x="0" y="126602"/>
                  <a:pt x="126602" y="0"/>
                  <a:pt x="282773" y="0"/>
                </a:cubicBezTo>
                <a:cubicBezTo>
                  <a:pt x="438944" y="0"/>
                  <a:pt x="565546" y="126602"/>
                  <a:pt x="565546" y="282773"/>
                </a:cubicBezTo>
                <a:cubicBezTo>
                  <a:pt x="565546" y="438944"/>
                  <a:pt x="438944" y="565546"/>
                  <a:pt x="282773" y="565546"/>
                </a:cubicBezTo>
                <a:cubicBezTo>
                  <a:pt x="126602" y="565546"/>
                  <a:pt x="0" y="438944"/>
                  <a:pt x="0" y="282773"/>
                </a:cubicBezTo>
                <a:close/>
              </a:path>
            </a:pathLst>
          </a:custGeom>
          <a:solidFill>
            <a:srgbClr val="FFC000"/>
          </a:solidFill>
          <a:ln w="25400">
            <a:noFill/>
          </a:ln>
          <a:effectLst>
            <a:outerShdw sx="1000" sy="1000" algn="ctr" rotWithShape="0">
              <a:prstClr val="black"/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000" dirty="0">
              <a:solidFill>
                <a:srgbClr val="FFFFFF"/>
              </a:solidFill>
              <a:latin typeface="Oswald Light" pitchFamily="2" charset="-52"/>
              <a:ea typeface="VTB Group Cond Book" panose="020B0506050504020204" pitchFamily="34" charset="-52"/>
            </a:endParaRPr>
          </a:p>
        </p:txBody>
      </p:sp>
      <p:sp>
        <p:nvSpPr>
          <p:cNvPr id="13" name="Полилиния: фигура 92">
            <a:extLst>
              <a:ext uri="{FF2B5EF4-FFF2-40B4-BE49-F238E27FC236}">
                <a16:creationId xmlns:a16="http://schemas.microsoft.com/office/drawing/2014/main" id="{47DD7E63-C67E-69C2-5F42-C29B5BA3462C}"/>
              </a:ext>
            </a:extLst>
          </p:cNvPr>
          <p:cNvSpPr/>
          <p:nvPr userDrawn="1"/>
        </p:nvSpPr>
        <p:spPr>
          <a:xfrm rot="5400000">
            <a:off x="7641492" y="4045324"/>
            <a:ext cx="688917" cy="688913"/>
          </a:xfrm>
          <a:custGeom>
            <a:avLst/>
            <a:gdLst>
              <a:gd name="connsiteX0" fmla="*/ 0 w 565546"/>
              <a:gd name="connsiteY0" fmla="*/ 282773 h 565546"/>
              <a:gd name="connsiteX1" fmla="*/ 282773 w 565546"/>
              <a:gd name="connsiteY1" fmla="*/ 0 h 565546"/>
              <a:gd name="connsiteX2" fmla="*/ 565546 w 565546"/>
              <a:gd name="connsiteY2" fmla="*/ 282773 h 565546"/>
              <a:gd name="connsiteX3" fmla="*/ 282773 w 565546"/>
              <a:gd name="connsiteY3" fmla="*/ 565546 h 565546"/>
              <a:gd name="connsiteX4" fmla="*/ 0 w 565546"/>
              <a:gd name="connsiteY4" fmla="*/ 282773 h 565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5546" h="565546">
                <a:moveTo>
                  <a:pt x="0" y="282773"/>
                </a:moveTo>
                <a:cubicBezTo>
                  <a:pt x="0" y="126602"/>
                  <a:pt x="126602" y="0"/>
                  <a:pt x="282773" y="0"/>
                </a:cubicBezTo>
                <a:cubicBezTo>
                  <a:pt x="438944" y="0"/>
                  <a:pt x="565546" y="126602"/>
                  <a:pt x="565546" y="282773"/>
                </a:cubicBezTo>
                <a:cubicBezTo>
                  <a:pt x="565546" y="438944"/>
                  <a:pt x="438944" y="565546"/>
                  <a:pt x="282773" y="565546"/>
                </a:cubicBezTo>
                <a:cubicBezTo>
                  <a:pt x="126602" y="565546"/>
                  <a:pt x="0" y="438944"/>
                  <a:pt x="0" y="282773"/>
                </a:cubicBezTo>
                <a:close/>
              </a:path>
            </a:pathLst>
          </a:custGeom>
          <a:solidFill>
            <a:srgbClr val="FFC000"/>
          </a:solidFill>
          <a:ln w="25400">
            <a:noFill/>
          </a:ln>
          <a:effectLst>
            <a:outerShdw sx="1000" sy="1000" algn="ctr" rotWithShape="0">
              <a:prstClr val="black"/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000" dirty="0">
              <a:solidFill>
                <a:srgbClr val="FFFFFF"/>
              </a:solidFill>
              <a:latin typeface="Oswald Light" pitchFamily="2" charset="-52"/>
              <a:ea typeface="VTB Group Cond Book" panose="020B0506050504020204" pitchFamily="34" charset="-52"/>
            </a:endParaRPr>
          </a:p>
        </p:txBody>
      </p:sp>
      <p:sp>
        <p:nvSpPr>
          <p:cNvPr id="16" name="Текст 17">
            <a:extLst>
              <a:ext uri="{FF2B5EF4-FFF2-40B4-BE49-F238E27FC236}">
                <a16:creationId xmlns:a16="http://schemas.microsoft.com/office/drawing/2014/main" id="{771059B9-8E6C-794C-A96E-C3438E5141F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317331" y="3615647"/>
            <a:ext cx="3440258" cy="443000"/>
          </a:xfrm>
        </p:spPr>
        <p:txBody>
          <a:bodyPr>
            <a:noAutofit/>
          </a:bodyPr>
          <a:lstStyle>
            <a:lvl1pPr marL="0" indent="0" algn="ctr">
              <a:spcBef>
                <a:spcPts val="0"/>
              </a:spcBef>
              <a:buNone/>
              <a:defRPr sz="2000">
                <a:solidFill>
                  <a:schemeClr val="tx2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1pPr>
            <a:lvl2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2pPr>
            <a:lvl3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3pPr>
            <a:lvl4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4pPr>
            <a:lvl5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5pPr>
          </a:lstStyle>
          <a:p>
            <a:pPr lvl="0"/>
            <a:endParaRPr lang="en-US" dirty="0"/>
          </a:p>
        </p:txBody>
      </p:sp>
      <p:sp>
        <p:nvSpPr>
          <p:cNvPr id="38" name="Текст 17">
            <a:extLst>
              <a:ext uri="{FF2B5EF4-FFF2-40B4-BE49-F238E27FC236}">
                <a16:creationId xmlns:a16="http://schemas.microsoft.com/office/drawing/2014/main" id="{31CA3133-3D47-9A1A-984F-515C68A79E5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98934" y="2051371"/>
            <a:ext cx="3440258" cy="315984"/>
          </a:xfrm>
        </p:spPr>
        <p:txBody>
          <a:bodyPr>
            <a:spAutoFit/>
          </a:bodyPr>
          <a:lstStyle>
            <a:lvl1pPr marL="0" indent="0" algn="r">
              <a:spcBef>
                <a:spcPts val="0"/>
              </a:spcBef>
              <a:buNone/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1pPr>
            <a:lvl2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2pPr>
            <a:lvl3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3pPr>
            <a:lvl4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4pPr>
            <a:lvl5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5pPr>
          </a:lstStyle>
          <a:p>
            <a:pPr lvl="0"/>
            <a:endParaRPr lang="en-US" dirty="0"/>
          </a:p>
        </p:txBody>
      </p:sp>
      <p:sp>
        <p:nvSpPr>
          <p:cNvPr id="39" name="Текст 17">
            <a:extLst>
              <a:ext uri="{FF2B5EF4-FFF2-40B4-BE49-F238E27FC236}">
                <a16:creationId xmlns:a16="http://schemas.microsoft.com/office/drawing/2014/main" id="{670199D2-572F-FD89-170B-5BAE0091912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18897" y="3478139"/>
            <a:ext cx="3440258" cy="315984"/>
          </a:xfrm>
        </p:spPr>
        <p:txBody>
          <a:bodyPr>
            <a:spAutoFit/>
          </a:bodyPr>
          <a:lstStyle>
            <a:lvl1pPr marL="0" indent="0" algn="r">
              <a:spcBef>
                <a:spcPts val="0"/>
              </a:spcBef>
              <a:buNone/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1pPr>
            <a:lvl2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2pPr>
            <a:lvl3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3pPr>
            <a:lvl4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4pPr>
            <a:lvl5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5pPr>
          </a:lstStyle>
          <a:p>
            <a:pPr lvl="0"/>
            <a:endParaRPr lang="en-US" dirty="0"/>
          </a:p>
        </p:txBody>
      </p:sp>
      <p:sp>
        <p:nvSpPr>
          <p:cNvPr id="40" name="Текст 17">
            <a:extLst>
              <a:ext uri="{FF2B5EF4-FFF2-40B4-BE49-F238E27FC236}">
                <a16:creationId xmlns:a16="http://schemas.microsoft.com/office/drawing/2014/main" id="{29620166-1E91-5C91-7708-9C983120F79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65540" y="5182726"/>
            <a:ext cx="3440258" cy="315984"/>
          </a:xfrm>
        </p:spPr>
        <p:txBody>
          <a:bodyPr>
            <a:spAutoFit/>
          </a:bodyPr>
          <a:lstStyle>
            <a:lvl1pPr marL="0" indent="0" algn="r">
              <a:spcBef>
                <a:spcPts val="0"/>
              </a:spcBef>
              <a:buNone/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1pPr>
            <a:lvl2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2pPr>
            <a:lvl3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3pPr>
            <a:lvl4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4pPr>
            <a:lvl5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5pPr>
          </a:lstStyle>
          <a:p>
            <a:pPr lvl="0"/>
            <a:endParaRPr lang="en-US" dirty="0"/>
          </a:p>
        </p:txBody>
      </p:sp>
      <p:sp>
        <p:nvSpPr>
          <p:cNvPr id="41" name="Текст 17">
            <a:extLst>
              <a:ext uri="{FF2B5EF4-FFF2-40B4-BE49-F238E27FC236}">
                <a16:creationId xmlns:a16="http://schemas.microsoft.com/office/drawing/2014/main" id="{D24B2797-AD35-F57A-7ED0-7C5CCE93E84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696578" y="2051371"/>
            <a:ext cx="3440258" cy="315984"/>
          </a:xfrm>
        </p:spPr>
        <p:txBody>
          <a:bodyPr>
            <a:spAutoFit/>
          </a:bodyPr>
          <a:lstStyle>
            <a:lvl1pPr marL="0" indent="0" algn="l">
              <a:spcBef>
                <a:spcPts val="0"/>
              </a:spcBef>
              <a:buNone/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1pPr>
            <a:lvl2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2pPr>
            <a:lvl3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3pPr>
            <a:lvl4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4pPr>
            <a:lvl5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5pPr>
          </a:lstStyle>
          <a:p>
            <a:pPr lvl="0"/>
            <a:endParaRPr lang="en-US" dirty="0"/>
          </a:p>
        </p:txBody>
      </p:sp>
      <p:sp>
        <p:nvSpPr>
          <p:cNvPr id="42" name="Текст 17">
            <a:extLst>
              <a:ext uri="{FF2B5EF4-FFF2-40B4-BE49-F238E27FC236}">
                <a16:creationId xmlns:a16="http://schemas.microsoft.com/office/drawing/2014/main" id="{ED204A46-98B1-48CF-9F8E-B4CE083D966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385491" y="3478139"/>
            <a:ext cx="3440258" cy="315984"/>
          </a:xfrm>
        </p:spPr>
        <p:txBody>
          <a:bodyPr>
            <a:spAutoFit/>
          </a:bodyPr>
          <a:lstStyle>
            <a:lvl1pPr marL="0" indent="0" algn="l">
              <a:spcBef>
                <a:spcPts val="0"/>
              </a:spcBef>
              <a:buNone/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1pPr>
            <a:lvl2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2pPr>
            <a:lvl3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3pPr>
            <a:lvl4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4pPr>
            <a:lvl5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5pPr>
          </a:lstStyle>
          <a:p>
            <a:pPr lvl="0"/>
            <a:endParaRPr lang="en-US" dirty="0"/>
          </a:p>
        </p:txBody>
      </p:sp>
      <p:sp>
        <p:nvSpPr>
          <p:cNvPr id="43" name="Текст 17">
            <a:extLst>
              <a:ext uri="{FF2B5EF4-FFF2-40B4-BE49-F238E27FC236}">
                <a16:creationId xmlns:a16="http://schemas.microsoft.com/office/drawing/2014/main" id="{CBB2C0E7-F7E6-9B3A-0FF9-18B05F6DF10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041034" y="5182726"/>
            <a:ext cx="3440258" cy="315984"/>
          </a:xfrm>
        </p:spPr>
        <p:txBody>
          <a:bodyPr>
            <a:spAutoFit/>
          </a:bodyPr>
          <a:lstStyle>
            <a:lvl1pPr marL="0" indent="0" algn="l">
              <a:spcBef>
                <a:spcPts val="0"/>
              </a:spcBef>
              <a:buNone/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1pPr>
            <a:lvl2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2pPr>
            <a:lvl3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3pPr>
            <a:lvl4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4pPr>
            <a:lvl5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5pPr>
          </a:lstStyle>
          <a:p>
            <a:pPr lvl="0"/>
            <a:endParaRPr lang="en-US" dirty="0"/>
          </a:p>
        </p:txBody>
      </p:sp>
      <p:sp>
        <p:nvSpPr>
          <p:cNvPr id="44" name="Текст 17">
            <a:extLst>
              <a:ext uri="{FF2B5EF4-FFF2-40B4-BE49-F238E27FC236}">
                <a16:creationId xmlns:a16="http://schemas.microsoft.com/office/drawing/2014/main" id="{B77EA78E-0D58-BBC7-7B2C-838A45A69DEC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530665" y="6055853"/>
            <a:ext cx="3440258" cy="315984"/>
          </a:xfrm>
        </p:spPr>
        <p:txBody>
          <a:bodyPr>
            <a:spAutoFit/>
          </a:bodyPr>
          <a:lstStyle>
            <a:lvl1pPr marL="0" indent="0" algn="l">
              <a:spcBef>
                <a:spcPts val="0"/>
              </a:spcBef>
              <a:buNone/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1pPr>
            <a:lvl2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2pPr>
            <a:lvl3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3pPr>
            <a:lvl4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4pPr>
            <a:lvl5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5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196099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контакты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5CAA33D-8554-9BBA-D458-A373FB6053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662" y="984657"/>
            <a:ext cx="6377362" cy="646331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17">
            <a:extLst>
              <a:ext uri="{FF2B5EF4-FFF2-40B4-BE49-F238E27FC236}">
                <a16:creationId xmlns:a16="http://schemas.microsoft.com/office/drawing/2014/main" id="{7CF94CCE-77AB-D951-E2A0-AC0D0EDF486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272116" y="2966493"/>
            <a:ext cx="2201262" cy="315984"/>
          </a:xfrm>
        </p:spPr>
        <p:txBody>
          <a:bodyPr>
            <a:spAutoFit/>
          </a:bodyPr>
          <a:lstStyle>
            <a:lvl1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1pPr>
            <a:lvl2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2pPr>
            <a:lvl3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3pPr>
            <a:lvl4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4pPr>
            <a:lvl5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5pPr>
          </a:lstStyle>
          <a:p>
            <a:pPr lvl="0"/>
            <a:endParaRPr lang="en-US" dirty="0"/>
          </a:p>
        </p:txBody>
      </p:sp>
      <p:sp>
        <p:nvSpPr>
          <p:cNvPr id="4" name="Текст 17">
            <a:extLst>
              <a:ext uri="{FF2B5EF4-FFF2-40B4-BE49-F238E27FC236}">
                <a16:creationId xmlns:a16="http://schemas.microsoft.com/office/drawing/2014/main" id="{58122823-E81A-47A0-CC76-0572CED2ABFE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1272116" y="4009300"/>
            <a:ext cx="2201262" cy="315984"/>
          </a:xfrm>
        </p:spPr>
        <p:txBody>
          <a:bodyPr>
            <a:spAutoFit/>
          </a:bodyPr>
          <a:lstStyle>
            <a:lvl1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1pPr>
            <a:lvl2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2pPr>
            <a:lvl3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3pPr>
            <a:lvl4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4pPr>
            <a:lvl5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5pPr>
          </a:lstStyle>
          <a:p>
            <a:pPr lvl="0"/>
            <a:endParaRPr lang="en-US" dirty="0"/>
          </a:p>
        </p:txBody>
      </p:sp>
      <p:sp>
        <p:nvSpPr>
          <p:cNvPr id="5" name="Текст 17">
            <a:extLst>
              <a:ext uri="{FF2B5EF4-FFF2-40B4-BE49-F238E27FC236}">
                <a16:creationId xmlns:a16="http://schemas.microsoft.com/office/drawing/2014/main" id="{62EA56DE-B3B3-330A-592A-AA5E59D643BC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1272116" y="5052107"/>
            <a:ext cx="2201262" cy="315984"/>
          </a:xfrm>
        </p:spPr>
        <p:txBody>
          <a:bodyPr>
            <a:spAutoFit/>
          </a:bodyPr>
          <a:lstStyle>
            <a:lvl1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1pPr>
            <a:lvl2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2pPr>
            <a:lvl3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3pPr>
            <a:lvl4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4pPr>
            <a:lvl5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5pPr>
          </a:lstStyle>
          <a:p>
            <a:pPr lvl="0"/>
            <a:endParaRPr lang="en-US" dirty="0"/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35531991-9BBD-01AC-F961-BCAD103E0CBC}"/>
              </a:ext>
            </a:extLst>
          </p:cNvPr>
          <p:cNvSpPr/>
          <p:nvPr userDrawn="1"/>
        </p:nvSpPr>
        <p:spPr>
          <a:xfrm rot="8990495">
            <a:off x="8658159" y="-1262949"/>
            <a:ext cx="6181854" cy="6140220"/>
          </a:xfrm>
          <a:prstGeom prst="ellipse">
            <a:avLst/>
          </a:prstGeom>
          <a:noFill/>
          <a:ln w="393700">
            <a:gradFill>
              <a:gsLst>
                <a:gs pos="64529">
                  <a:srgbClr val="010101"/>
                </a:gs>
                <a:gs pos="21000">
                  <a:srgbClr val="00AEEF"/>
                </a:gs>
                <a:gs pos="0">
                  <a:srgbClr val="010101"/>
                </a:gs>
                <a:gs pos="100000">
                  <a:srgbClr val="00AEEF"/>
                </a:gs>
              </a:gsLst>
              <a:lin ang="5400000" scaled="1"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Рисунок 12">
            <a:extLst>
              <a:ext uri="{FF2B5EF4-FFF2-40B4-BE49-F238E27FC236}">
                <a16:creationId xmlns:a16="http://schemas.microsoft.com/office/drawing/2014/main" id="{330B74FD-8ADE-A25B-C19E-EB0F1492F862}"/>
              </a:ext>
            </a:extLst>
          </p:cNvPr>
          <p:cNvSpPr>
            <a:spLocks noGrp="1"/>
          </p:cNvSpPr>
          <p:nvPr>
            <p:ph type="pic" sz="quarter" idx="35"/>
          </p:nvPr>
        </p:nvSpPr>
        <p:spPr>
          <a:xfrm>
            <a:off x="6370638" y="1208405"/>
            <a:ext cx="3544887" cy="4778375"/>
          </a:xfrm>
          <a:prstGeom prst="roundRect">
            <a:avLst>
              <a:gd name="adj" fmla="val 8642"/>
            </a:avLst>
          </a:prstGeom>
          <a:pattFill prst="pct5">
            <a:fgClr>
              <a:srgbClr val="000000"/>
            </a:fgClr>
            <a:bgClr>
              <a:schemeClr val="bg1"/>
            </a:bgClr>
          </a:pattFill>
          <a:ln w="19050">
            <a:solidFill>
              <a:srgbClr val="93E3FF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10" name="Подзаголовок 2">
            <a:extLst>
              <a:ext uri="{FF2B5EF4-FFF2-40B4-BE49-F238E27FC236}">
                <a16:creationId xmlns:a16="http://schemas.microsoft.com/office/drawing/2014/main" id="{C3C2226A-2D9A-2EF9-44C2-EABFA804AC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2172" y="1823030"/>
            <a:ext cx="5590946" cy="313932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Образец подзаголовка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902051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контакты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4482113-ECDB-FFDF-9F41-E6AADEB021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662" y="984657"/>
            <a:ext cx="10515600" cy="646331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6" name="Текст 37">
            <a:extLst>
              <a:ext uri="{FF2B5EF4-FFF2-40B4-BE49-F238E27FC236}">
                <a16:creationId xmlns:a16="http://schemas.microsoft.com/office/drawing/2014/main" id="{89EC5EDE-F550-C643-B0C7-A6824586F516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291662" y="763437"/>
            <a:ext cx="1558336" cy="288028"/>
          </a:xfrm>
        </p:spPr>
        <p:txBody>
          <a:bodyPr>
            <a:sp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2pPr>
            <a:lvl3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3pPr>
            <a:lvl4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4pPr>
            <a:lvl5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5pPr>
          </a:lstStyle>
          <a:p>
            <a:pPr lvl="0"/>
            <a:endParaRPr lang="ru-RU" dirty="0"/>
          </a:p>
        </p:txBody>
      </p:sp>
      <p:sp>
        <p:nvSpPr>
          <p:cNvPr id="7" name="Текст 17">
            <a:extLst>
              <a:ext uri="{FF2B5EF4-FFF2-40B4-BE49-F238E27FC236}">
                <a16:creationId xmlns:a16="http://schemas.microsoft.com/office/drawing/2014/main" id="{AE7D9636-5172-098F-994A-F2816847BFF6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1193666" y="4127657"/>
            <a:ext cx="2201262" cy="343940"/>
          </a:xfrm>
        </p:spPr>
        <p:txBody>
          <a:bodyPr>
            <a:spAutoFit/>
          </a:bodyPr>
          <a:lstStyle>
            <a:lvl1pPr marL="0" indent="0">
              <a:spcBef>
                <a:spcPts val="0"/>
              </a:spcBef>
              <a:buNone/>
              <a:defRPr sz="18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1pPr>
            <a:lvl2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2pPr>
            <a:lvl3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3pPr>
            <a:lvl4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4pPr>
            <a:lvl5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5pPr>
          </a:lstStyle>
          <a:p>
            <a:pPr lvl="0"/>
            <a:endParaRPr lang="en-US" dirty="0"/>
          </a:p>
        </p:txBody>
      </p:sp>
      <p:sp>
        <p:nvSpPr>
          <p:cNvPr id="8" name="Текст 17">
            <a:extLst>
              <a:ext uri="{FF2B5EF4-FFF2-40B4-BE49-F238E27FC236}">
                <a16:creationId xmlns:a16="http://schemas.microsoft.com/office/drawing/2014/main" id="{3E8029AE-C7FC-58CE-0CEE-FB7BE5157291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1193666" y="5170464"/>
            <a:ext cx="2201262" cy="343940"/>
          </a:xfrm>
        </p:spPr>
        <p:txBody>
          <a:bodyPr>
            <a:spAutoFit/>
          </a:bodyPr>
          <a:lstStyle>
            <a:lvl1pPr marL="0" indent="0">
              <a:spcBef>
                <a:spcPts val="0"/>
              </a:spcBef>
              <a:buNone/>
              <a:defRPr sz="18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1pPr>
            <a:lvl2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2pPr>
            <a:lvl3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3pPr>
            <a:lvl4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4pPr>
            <a:lvl5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5pPr>
          </a:lstStyle>
          <a:p>
            <a:pPr lvl="0"/>
            <a:endParaRPr lang="en-US" dirty="0"/>
          </a:p>
        </p:txBody>
      </p:sp>
      <p:sp>
        <p:nvSpPr>
          <p:cNvPr id="12" name="Рисунок 11">
            <a:extLst>
              <a:ext uri="{FF2B5EF4-FFF2-40B4-BE49-F238E27FC236}">
                <a16:creationId xmlns:a16="http://schemas.microsoft.com/office/drawing/2014/main" id="{9A27C23D-6CCA-6301-F262-CE5D66555AF0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>
          <a:xfrm>
            <a:off x="5905501" y="572608"/>
            <a:ext cx="5574978" cy="5482061"/>
          </a:xfrm>
          <a:prstGeom prst="ellipse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744117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объекта по центру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8D823A-DFAF-DE8F-845D-63DF43442D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32839"/>
            <a:ext cx="10515600" cy="646331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8">
            <a:extLst>
              <a:ext uri="{FF2B5EF4-FFF2-40B4-BE49-F238E27FC236}">
                <a16:creationId xmlns:a16="http://schemas.microsoft.com/office/drawing/2014/main" id="{A0C537E9-374E-2B98-587B-20ADFA948413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5126311" y="1007341"/>
            <a:ext cx="1939378" cy="315984"/>
          </a:xfrm>
          <a:noFill/>
        </p:spPr>
        <p:txBody>
          <a:bodyPr wrap="square">
            <a:spAutoFit/>
          </a:bodyPr>
          <a:lstStyle>
            <a:lvl1pPr marL="0" indent="0" algn="ctr">
              <a:spcBef>
                <a:spcPts val="0"/>
              </a:spcBef>
              <a:buNone/>
              <a:defRPr lang="ru-RU" sz="1600" b="0" i="0" smtClean="0">
                <a:solidFill>
                  <a:schemeClr val="bg1"/>
                </a:solidFill>
                <a:effectLst/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>
              <a:defRPr lang="ru-RU" sz="1800" smtClean="0"/>
            </a:lvl2pPr>
            <a:lvl3pPr>
              <a:defRPr lang="ru-RU" sz="1800" smtClean="0"/>
            </a:lvl3pPr>
            <a:lvl4pPr>
              <a:defRPr lang="ru-RU" smtClean="0"/>
            </a:lvl4pPr>
            <a:lvl5pPr>
              <a:defRPr lang="en-US"/>
            </a:lvl5pPr>
          </a:lstStyle>
          <a:p>
            <a:pPr marL="0" lvl="0"/>
            <a:endParaRPr lang="en-US" dirty="0"/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FFD13737-7014-2BF3-9641-51C1D1CF5104}"/>
              </a:ext>
            </a:extLst>
          </p:cNvPr>
          <p:cNvSpPr/>
          <p:nvPr userDrawn="1"/>
        </p:nvSpPr>
        <p:spPr>
          <a:xfrm>
            <a:off x="8494931" y="2805545"/>
            <a:ext cx="2805545" cy="3241964"/>
          </a:xfrm>
          <a:prstGeom prst="roundRect">
            <a:avLst>
              <a:gd name="adj" fmla="val 10298"/>
            </a:avLst>
          </a:prstGeom>
          <a:solidFill>
            <a:srgbClr val="010101">
              <a:alpha val="23000"/>
            </a:srgbClr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610145AF-3787-83FA-5712-8FE2D0F09C5E}"/>
              </a:ext>
            </a:extLst>
          </p:cNvPr>
          <p:cNvSpPr/>
          <p:nvPr userDrawn="1"/>
        </p:nvSpPr>
        <p:spPr>
          <a:xfrm>
            <a:off x="4693227" y="2805545"/>
            <a:ext cx="2805545" cy="3241964"/>
          </a:xfrm>
          <a:prstGeom prst="roundRect">
            <a:avLst>
              <a:gd name="adj" fmla="val 10298"/>
            </a:avLst>
          </a:prstGeom>
          <a:solidFill>
            <a:srgbClr val="010101">
              <a:alpha val="23000"/>
            </a:srgbClr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81C041E9-03B8-BF61-9BCF-953AE3615DA0}"/>
              </a:ext>
            </a:extLst>
          </p:cNvPr>
          <p:cNvSpPr/>
          <p:nvPr userDrawn="1"/>
        </p:nvSpPr>
        <p:spPr>
          <a:xfrm>
            <a:off x="891524" y="2805545"/>
            <a:ext cx="2805545" cy="3241964"/>
          </a:xfrm>
          <a:prstGeom prst="roundRect">
            <a:avLst>
              <a:gd name="adj" fmla="val 10298"/>
            </a:avLst>
          </a:prstGeom>
          <a:solidFill>
            <a:srgbClr val="010101">
              <a:alpha val="23000"/>
            </a:srgbClr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Текст 17">
            <a:extLst>
              <a:ext uri="{FF2B5EF4-FFF2-40B4-BE49-F238E27FC236}">
                <a16:creationId xmlns:a16="http://schemas.microsoft.com/office/drawing/2014/main" id="{31394622-BA89-9D1E-C93C-92FBEDE129F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47739" y="4292301"/>
            <a:ext cx="2293110" cy="343940"/>
          </a:xfr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None/>
              <a:defRPr sz="18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1pPr>
            <a:lvl2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2pPr>
            <a:lvl3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3pPr>
            <a:lvl4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4pPr>
            <a:lvl5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5pPr>
          </a:lstStyle>
          <a:p>
            <a:pPr lvl="0"/>
            <a:endParaRPr lang="en-US" dirty="0"/>
          </a:p>
        </p:txBody>
      </p:sp>
      <p:sp>
        <p:nvSpPr>
          <p:cNvPr id="10" name="Текст 17">
            <a:extLst>
              <a:ext uri="{FF2B5EF4-FFF2-40B4-BE49-F238E27FC236}">
                <a16:creationId xmlns:a16="http://schemas.microsoft.com/office/drawing/2014/main" id="{EEF75CBD-8095-D517-9403-C953102C5141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4949443" y="4292301"/>
            <a:ext cx="2293110" cy="343940"/>
          </a:xfr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None/>
              <a:defRPr sz="18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1pPr>
            <a:lvl2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2pPr>
            <a:lvl3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3pPr>
            <a:lvl4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4pPr>
            <a:lvl5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5pPr>
          </a:lstStyle>
          <a:p>
            <a:pPr lvl="0"/>
            <a:endParaRPr lang="en-US" dirty="0"/>
          </a:p>
        </p:txBody>
      </p:sp>
      <p:sp>
        <p:nvSpPr>
          <p:cNvPr id="11" name="Текст 17">
            <a:extLst>
              <a:ext uri="{FF2B5EF4-FFF2-40B4-BE49-F238E27FC236}">
                <a16:creationId xmlns:a16="http://schemas.microsoft.com/office/drawing/2014/main" id="{EB8D69B7-8B83-F263-2342-3783249BCE50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8751147" y="4292301"/>
            <a:ext cx="2293110" cy="343940"/>
          </a:xfr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None/>
              <a:defRPr sz="18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1pPr>
            <a:lvl2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2pPr>
            <a:lvl3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3pPr>
            <a:lvl4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4pPr>
            <a:lvl5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5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720320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объекта по центру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37">
            <a:extLst>
              <a:ext uri="{FF2B5EF4-FFF2-40B4-BE49-F238E27FC236}">
                <a16:creationId xmlns:a16="http://schemas.microsoft.com/office/drawing/2014/main" id="{1CFB1416-0231-B8DD-D138-37C86D69DCB6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1442052" y="5075240"/>
            <a:ext cx="1792992" cy="315984"/>
          </a:xfrm>
        </p:spPr>
        <p:txBody>
          <a:bodyPr>
            <a:sp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1pPr>
            <a:lvl2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2pPr>
            <a:lvl3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3pPr>
            <a:lvl4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4pPr>
            <a:lvl5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5pPr>
          </a:lstStyle>
          <a:p>
            <a:pPr lvl="0"/>
            <a:endParaRPr lang="ru-RU" dirty="0"/>
          </a:p>
        </p:txBody>
      </p:sp>
      <p:sp>
        <p:nvSpPr>
          <p:cNvPr id="4" name="Текст 37">
            <a:extLst>
              <a:ext uri="{FF2B5EF4-FFF2-40B4-BE49-F238E27FC236}">
                <a16:creationId xmlns:a16="http://schemas.microsoft.com/office/drawing/2014/main" id="{12EF7F0D-C9D0-A0D2-CCE3-561000EDBE03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999925" y="4116902"/>
            <a:ext cx="2677247" cy="343940"/>
          </a:xfrm>
        </p:spPr>
        <p:txBody>
          <a:bodyPr>
            <a:spAutoFit/>
          </a:bodyPr>
          <a:lstStyle>
            <a:lvl1pPr marL="0" indent="0" algn="ctr">
              <a:buNone/>
              <a:defRPr sz="1800">
                <a:gradFill>
                  <a:gsLst>
                    <a:gs pos="0">
                      <a:srgbClr val="00AEEF"/>
                    </a:gs>
                    <a:gs pos="54000">
                      <a:srgbClr val="93E3FF"/>
                    </a:gs>
                    <a:gs pos="100000">
                      <a:srgbClr val="93E3FF"/>
                    </a:gs>
                  </a:gsLst>
                  <a:lin ang="0" scaled="0"/>
                </a:gradFill>
                <a:latin typeface="Poppins SemiBold" panose="00000700000000000000" pitchFamily="2" charset="0"/>
                <a:cs typeface="Poppins SemiBold" panose="00000700000000000000" pitchFamily="2" charset="0"/>
              </a:defRPr>
            </a:lvl1pPr>
            <a:lvl2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2pPr>
            <a:lvl3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3pPr>
            <a:lvl4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4pPr>
            <a:lvl5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5pPr>
          </a:lstStyle>
          <a:p>
            <a:pPr lvl="0"/>
            <a:endParaRPr lang="ru-RU" dirty="0"/>
          </a:p>
        </p:txBody>
      </p:sp>
      <p:sp>
        <p:nvSpPr>
          <p:cNvPr id="5" name="Текст 37">
            <a:extLst>
              <a:ext uri="{FF2B5EF4-FFF2-40B4-BE49-F238E27FC236}">
                <a16:creationId xmlns:a16="http://schemas.microsoft.com/office/drawing/2014/main" id="{61B2B4BD-2527-160B-4ED3-633DB20EF890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5199503" y="5075240"/>
            <a:ext cx="1792992" cy="315984"/>
          </a:xfrm>
        </p:spPr>
        <p:txBody>
          <a:bodyPr>
            <a:sp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1pPr>
            <a:lvl2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2pPr>
            <a:lvl3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3pPr>
            <a:lvl4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4pPr>
            <a:lvl5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5pPr>
          </a:lstStyle>
          <a:p>
            <a:pPr lvl="0"/>
            <a:endParaRPr lang="ru-RU" dirty="0"/>
          </a:p>
        </p:txBody>
      </p:sp>
      <p:sp>
        <p:nvSpPr>
          <p:cNvPr id="6" name="Текст 37">
            <a:extLst>
              <a:ext uri="{FF2B5EF4-FFF2-40B4-BE49-F238E27FC236}">
                <a16:creationId xmlns:a16="http://schemas.microsoft.com/office/drawing/2014/main" id="{3BD79CB4-F813-E7DC-C8BC-A246164FBE8A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4757376" y="4116902"/>
            <a:ext cx="2677247" cy="343940"/>
          </a:xfrm>
        </p:spPr>
        <p:txBody>
          <a:bodyPr>
            <a:spAutoFit/>
          </a:bodyPr>
          <a:lstStyle>
            <a:lvl1pPr marL="0" indent="0" algn="ctr">
              <a:buNone/>
              <a:defRPr sz="1800">
                <a:gradFill>
                  <a:gsLst>
                    <a:gs pos="0">
                      <a:srgbClr val="00AEEF"/>
                    </a:gs>
                    <a:gs pos="54000">
                      <a:srgbClr val="93E3FF"/>
                    </a:gs>
                    <a:gs pos="100000">
                      <a:srgbClr val="93E3FF"/>
                    </a:gs>
                  </a:gsLst>
                  <a:lin ang="0" scaled="0"/>
                </a:gradFill>
                <a:latin typeface="Poppins SemiBold" panose="00000700000000000000" pitchFamily="2" charset="0"/>
                <a:cs typeface="Poppins SemiBold" panose="00000700000000000000" pitchFamily="2" charset="0"/>
              </a:defRPr>
            </a:lvl1pPr>
            <a:lvl2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2pPr>
            <a:lvl3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3pPr>
            <a:lvl4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4pPr>
            <a:lvl5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5pPr>
          </a:lstStyle>
          <a:p>
            <a:pPr lvl="0"/>
            <a:endParaRPr lang="ru-RU" dirty="0"/>
          </a:p>
        </p:txBody>
      </p:sp>
      <p:sp>
        <p:nvSpPr>
          <p:cNvPr id="7" name="Текст 37">
            <a:extLst>
              <a:ext uri="{FF2B5EF4-FFF2-40B4-BE49-F238E27FC236}">
                <a16:creationId xmlns:a16="http://schemas.microsoft.com/office/drawing/2014/main" id="{CB9DBA71-8543-99D5-1008-61D8778A947C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9087883" y="5075240"/>
            <a:ext cx="1792992" cy="315984"/>
          </a:xfrm>
        </p:spPr>
        <p:txBody>
          <a:bodyPr>
            <a:sp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1pPr>
            <a:lvl2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2pPr>
            <a:lvl3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3pPr>
            <a:lvl4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4pPr>
            <a:lvl5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5pPr>
          </a:lstStyle>
          <a:p>
            <a:pPr lvl="0"/>
            <a:endParaRPr lang="ru-RU" dirty="0"/>
          </a:p>
        </p:txBody>
      </p:sp>
      <p:sp>
        <p:nvSpPr>
          <p:cNvPr id="8" name="Текст 37">
            <a:extLst>
              <a:ext uri="{FF2B5EF4-FFF2-40B4-BE49-F238E27FC236}">
                <a16:creationId xmlns:a16="http://schemas.microsoft.com/office/drawing/2014/main" id="{EC807A9C-B244-4184-3A38-33477CF46EE6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8645756" y="4116902"/>
            <a:ext cx="2677247" cy="343940"/>
          </a:xfrm>
        </p:spPr>
        <p:txBody>
          <a:bodyPr>
            <a:spAutoFit/>
          </a:bodyPr>
          <a:lstStyle>
            <a:lvl1pPr marL="0" indent="0" algn="ctr">
              <a:buNone/>
              <a:defRPr sz="1800">
                <a:gradFill>
                  <a:gsLst>
                    <a:gs pos="0">
                      <a:srgbClr val="00AEEF"/>
                    </a:gs>
                    <a:gs pos="54000">
                      <a:srgbClr val="93E3FF"/>
                    </a:gs>
                    <a:gs pos="100000">
                      <a:srgbClr val="93E3FF"/>
                    </a:gs>
                  </a:gsLst>
                  <a:lin ang="0" scaled="0"/>
                </a:gradFill>
                <a:latin typeface="Poppins SemiBold" panose="00000700000000000000" pitchFamily="2" charset="0"/>
                <a:cs typeface="Poppins SemiBold" panose="00000700000000000000" pitchFamily="2" charset="0"/>
              </a:defRPr>
            </a:lvl1pPr>
            <a:lvl2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2pPr>
            <a:lvl3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3pPr>
            <a:lvl4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4pPr>
            <a:lvl5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5pPr>
          </a:lstStyle>
          <a:p>
            <a:pPr lvl="0"/>
            <a:endParaRPr lang="ru-RU" dirty="0"/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300506BC-1274-363D-E126-F2BFEBF8DA27}"/>
              </a:ext>
            </a:extLst>
          </p:cNvPr>
          <p:cNvSpPr/>
          <p:nvPr userDrawn="1"/>
        </p:nvSpPr>
        <p:spPr>
          <a:xfrm>
            <a:off x="1682486" y="2760899"/>
            <a:ext cx="1193548" cy="1043594"/>
          </a:xfrm>
          <a:prstGeom prst="roundRect">
            <a:avLst>
              <a:gd name="adj" fmla="val 14517"/>
            </a:avLst>
          </a:prstGeom>
          <a:noFill/>
          <a:ln w="12700">
            <a:gradFill>
              <a:gsLst>
                <a:gs pos="0">
                  <a:srgbClr val="93E3FF"/>
                </a:gs>
                <a:gs pos="100000">
                  <a:srgbClr val="00AEEF"/>
                </a:gs>
              </a:gsLst>
              <a:lin ang="5400000" scaled="1"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BC9C12FF-42BE-4B32-D834-94B09FF5253D}"/>
              </a:ext>
            </a:extLst>
          </p:cNvPr>
          <p:cNvSpPr/>
          <p:nvPr userDrawn="1"/>
        </p:nvSpPr>
        <p:spPr>
          <a:xfrm>
            <a:off x="5496894" y="2760899"/>
            <a:ext cx="1193548" cy="1043594"/>
          </a:xfrm>
          <a:prstGeom prst="roundRect">
            <a:avLst>
              <a:gd name="adj" fmla="val 14517"/>
            </a:avLst>
          </a:prstGeom>
          <a:noFill/>
          <a:ln w="12700">
            <a:gradFill>
              <a:gsLst>
                <a:gs pos="0">
                  <a:srgbClr val="93E3FF"/>
                </a:gs>
                <a:gs pos="100000">
                  <a:srgbClr val="00AEEF"/>
                </a:gs>
              </a:gsLst>
              <a:lin ang="5400000" scaled="1"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id="{D3F62A8F-3AD6-0038-4E46-8FE454DDAD4D}"/>
              </a:ext>
            </a:extLst>
          </p:cNvPr>
          <p:cNvSpPr/>
          <p:nvPr userDrawn="1"/>
        </p:nvSpPr>
        <p:spPr>
          <a:xfrm>
            <a:off x="9311302" y="2760899"/>
            <a:ext cx="1193548" cy="1043594"/>
          </a:xfrm>
          <a:prstGeom prst="roundRect">
            <a:avLst>
              <a:gd name="adj" fmla="val 14517"/>
            </a:avLst>
          </a:prstGeom>
          <a:noFill/>
          <a:ln w="12700">
            <a:gradFill>
              <a:gsLst>
                <a:gs pos="0">
                  <a:srgbClr val="93E3FF"/>
                </a:gs>
                <a:gs pos="100000">
                  <a:srgbClr val="00AEEF"/>
                </a:gs>
              </a:gsLst>
              <a:lin ang="5400000" scaled="1"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829B47B8-1DA1-A011-4137-E10AA5BB15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32839"/>
            <a:ext cx="10515600" cy="646331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3" name="Текст 28">
            <a:extLst>
              <a:ext uri="{FF2B5EF4-FFF2-40B4-BE49-F238E27FC236}">
                <a16:creationId xmlns:a16="http://schemas.microsoft.com/office/drawing/2014/main" id="{101E99B2-7818-F7E3-9656-E88A8E65666E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5126311" y="1007341"/>
            <a:ext cx="1939378" cy="315984"/>
          </a:xfrm>
          <a:noFill/>
        </p:spPr>
        <p:txBody>
          <a:bodyPr wrap="square">
            <a:spAutoFit/>
          </a:bodyPr>
          <a:lstStyle>
            <a:lvl1pPr marL="0" indent="0" algn="ctr">
              <a:spcBef>
                <a:spcPts val="0"/>
              </a:spcBef>
              <a:buNone/>
              <a:defRPr lang="ru-RU" sz="1600" b="0" i="0" smtClean="0">
                <a:solidFill>
                  <a:schemeClr val="bg1"/>
                </a:solidFill>
                <a:effectLst/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>
              <a:defRPr lang="ru-RU" sz="1800" smtClean="0"/>
            </a:lvl2pPr>
            <a:lvl3pPr>
              <a:defRPr lang="ru-RU" sz="1800" smtClean="0"/>
            </a:lvl3pPr>
            <a:lvl4pPr>
              <a:defRPr lang="ru-RU" smtClean="0"/>
            </a:lvl4pPr>
            <a:lvl5pPr>
              <a:defRPr lang="en-US"/>
            </a:lvl5pPr>
          </a:lstStyle>
          <a:p>
            <a:pPr marL="0"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041348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7A142FF-9176-B328-43DE-B207184967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662" y="984657"/>
            <a:ext cx="10515600" cy="646331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37">
            <a:extLst>
              <a:ext uri="{FF2B5EF4-FFF2-40B4-BE49-F238E27FC236}">
                <a16:creationId xmlns:a16="http://schemas.microsoft.com/office/drawing/2014/main" id="{31E30D9D-B834-CA42-8DA7-E30518429AFB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291662" y="763437"/>
            <a:ext cx="1558336" cy="288028"/>
          </a:xfrm>
        </p:spPr>
        <p:txBody>
          <a:bodyPr>
            <a:sp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2pPr>
            <a:lvl3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3pPr>
            <a:lvl4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4pPr>
            <a:lvl5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5pPr>
          </a:lstStyle>
          <a:p>
            <a:pPr lvl="0"/>
            <a:endParaRPr lang="ru-RU" dirty="0"/>
          </a:p>
        </p:txBody>
      </p:sp>
      <p:sp>
        <p:nvSpPr>
          <p:cNvPr id="6" name="Текст 17">
            <a:extLst>
              <a:ext uri="{FF2B5EF4-FFF2-40B4-BE49-F238E27FC236}">
                <a16:creationId xmlns:a16="http://schemas.microsoft.com/office/drawing/2014/main" id="{CBCC7D62-C476-5E81-EAF2-5B3ABE54F81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969823" y="2776987"/>
            <a:ext cx="3456185" cy="288028"/>
          </a:xfrm>
        </p:spPr>
        <p:txBody>
          <a:bodyPr>
            <a:spAutoFit/>
          </a:bodyPr>
          <a:lstStyle>
            <a:lvl1pPr marL="0" indent="0">
              <a:spcBef>
                <a:spcPts val="0"/>
              </a:spcBef>
              <a:buNone/>
              <a:defRPr sz="14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1pPr>
            <a:lvl2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2pPr>
            <a:lvl3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3pPr>
            <a:lvl4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4pPr>
            <a:lvl5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5pPr>
          </a:lstStyle>
          <a:p>
            <a:pPr lvl="0"/>
            <a:endParaRPr lang="en-US" dirty="0"/>
          </a:p>
        </p:txBody>
      </p:sp>
      <p:sp>
        <p:nvSpPr>
          <p:cNvPr id="7" name="Текст 17">
            <a:extLst>
              <a:ext uri="{FF2B5EF4-FFF2-40B4-BE49-F238E27FC236}">
                <a16:creationId xmlns:a16="http://schemas.microsoft.com/office/drawing/2014/main" id="{C318607D-0CB3-BF6E-4E71-27E258DE6537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969823" y="3757755"/>
            <a:ext cx="3456185" cy="288028"/>
          </a:xfrm>
        </p:spPr>
        <p:txBody>
          <a:bodyPr>
            <a:spAutoFit/>
          </a:bodyPr>
          <a:lstStyle>
            <a:lvl1pPr marL="0" indent="0">
              <a:spcBef>
                <a:spcPts val="0"/>
              </a:spcBef>
              <a:buNone/>
              <a:defRPr sz="14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1pPr>
            <a:lvl2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2pPr>
            <a:lvl3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3pPr>
            <a:lvl4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4pPr>
            <a:lvl5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5pPr>
          </a:lstStyle>
          <a:p>
            <a:pPr lvl="0"/>
            <a:endParaRPr lang="en-US" dirty="0"/>
          </a:p>
        </p:txBody>
      </p:sp>
      <p:sp>
        <p:nvSpPr>
          <p:cNvPr id="8" name="Текст 17">
            <a:extLst>
              <a:ext uri="{FF2B5EF4-FFF2-40B4-BE49-F238E27FC236}">
                <a16:creationId xmlns:a16="http://schemas.microsoft.com/office/drawing/2014/main" id="{F5B7B22D-1091-7391-3390-69EDC2175307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969823" y="4778953"/>
            <a:ext cx="3456185" cy="288028"/>
          </a:xfrm>
        </p:spPr>
        <p:txBody>
          <a:bodyPr>
            <a:spAutoFit/>
          </a:bodyPr>
          <a:lstStyle>
            <a:lvl1pPr marL="0" indent="0">
              <a:spcBef>
                <a:spcPts val="0"/>
              </a:spcBef>
              <a:buNone/>
              <a:defRPr sz="14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1pPr>
            <a:lvl2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2pPr>
            <a:lvl3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3pPr>
            <a:lvl4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4pPr>
            <a:lvl5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5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233119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B3CD06-208F-792F-AF58-3DC5DE70E1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662" y="984657"/>
            <a:ext cx="10515600" cy="646331"/>
          </a:xfrm>
          <a:prstGeom prst="rect">
            <a:avLst/>
          </a:prstGeom>
        </p:spPr>
        <p:txBody>
          <a:bodyPr/>
          <a:lstStyle/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Текст 37">
            <a:extLst>
              <a:ext uri="{FF2B5EF4-FFF2-40B4-BE49-F238E27FC236}">
                <a16:creationId xmlns:a16="http://schemas.microsoft.com/office/drawing/2014/main" id="{336DF832-0EFD-B8ED-7160-3A5A385A9B85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291662" y="763437"/>
            <a:ext cx="1558336" cy="288028"/>
          </a:xfrm>
        </p:spPr>
        <p:txBody>
          <a:bodyPr>
            <a:sp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2pPr>
            <a:lvl3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3pPr>
            <a:lvl4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4pPr>
            <a:lvl5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5pPr>
          </a:lstStyle>
          <a:p>
            <a:pPr lvl="0"/>
            <a:endParaRPr lang="ru-RU" dirty="0"/>
          </a:p>
        </p:txBody>
      </p:sp>
      <p:sp>
        <p:nvSpPr>
          <p:cNvPr id="7" name="Текст 17">
            <a:extLst>
              <a:ext uri="{FF2B5EF4-FFF2-40B4-BE49-F238E27FC236}">
                <a16:creationId xmlns:a16="http://schemas.microsoft.com/office/drawing/2014/main" id="{226789FA-C242-B9D1-1A37-5CE5447D9EE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838188" y="2776987"/>
            <a:ext cx="3456185" cy="288028"/>
          </a:xfrm>
        </p:spPr>
        <p:txBody>
          <a:bodyPr>
            <a:spAutoFit/>
          </a:bodyPr>
          <a:lstStyle>
            <a:lvl1pPr marL="0" indent="0">
              <a:spcBef>
                <a:spcPts val="0"/>
              </a:spcBef>
              <a:buNone/>
              <a:defRPr sz="14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1pPr>
            <a:lvl2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2pPr>
            <a:lvl3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3pPr>
            <a:lvl4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4pPr>
            <a:lvl5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5pPr>
          </a:lstStyle>
          <a:p>
            <a:pPr lvl="0"/>
            <a:endParaRPr lang="en-US" dirty="0"/>
          </a:p>
        </p:txBody>
      </p:sp>
      <p:sp>
        <p:nvSpPr>
          <p:cNvPr id="8" name="Текст 37">
            <a:extLst>
              <a:ext uri="{FF2B5EF4-FFF2-40B4-BE49-F238E27FC236}">
                <a16:creationId xmlns:a16="http://schemas.microsoft.com/office/drawing/2014/main" id="{927D74A7-2DE6-C1A1-7CA3-F892CA7D3184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6838189" y="2446549"/>
            <a:ext cx="2445102" cy="343940"/>
          </a:xfrm>
        </p:spPr>
        <p:txBody>
          <a:bodyPr>
            <a:spAutoFit/>
          </a:bodyPr>
          <a:lstStyle>
            <a:lvl1pPr marL="0" indent="0" algn="l">
              <a:buNone/>
              <a:defRPr sz="1800">
                <a:gradFill>
                  <a:gsLst>
                    <a:gs pos="0">
                      <a:srgbClr val="00AEEF"/>
                    </a:gs>
                    <a:gs pos="54000">
                      <a:srgbClr val="93E3FF"/>
                    </a:gs>
                    <a:gs pos="100000">
                      <a:srgbClr val="93E3FF"/>
                    </a:gs>
                  </a:gsLst>
                  <a:lin ang="0" scaled="0"/>
                </a:gradFill>
                <a:latin typeface="Poppins SemiBold" panose="00000700000000000000" pitchFamily="2" charset="0"/>
                <a:cs typeface="Poppins SemiBold" panose="00000700000000000000" pitchFamily="2" charset="0"/>
              </a:defRPr>
            </a:lvl1pPr>
            <a:lvl2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2pPr>
            <a:lvl3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3pPr>
            <a:lvl4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4pPr>
            <a:lvl5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5pPr>
          </a:lstStyle>
          <a:p>
            <a:pPr lvl="0"/>
            <a:endParaRPr lang="ru-RU" dirty="0"/>
          </a:p>
        </p:txBody>
      </p:sp>
      <p:sp>
        <p:nvSpPr>
          <p:cNvPr id="9" name="Текст 17">
            <a:extLst>
              <a:ext uri="{FF2B5EF4-FFF2-40B4-BE49-F238E27FC236}">
                <a16:creationId xmlns:a16="http://schemas.microsoft.com/office/drawing/2014/main" id="{6208A589-A6E3-F35F-89B8-52B81854E1B0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6838188" y="3757755"/>
            <a:ext cx="3456185" cy="288028"/>
          </a:xfrm>
        </p:spPr>
        <p:txBody>
          <a:bodyPr>
            <a:spAutoFit/>
          </a:bodyPr>
          <a:lstStyle>
            <a:lvl1pPr marL="0" indent="0">
              <a:spcBef>
                <a:spcPts val="0"/>
              </a:spcBef>
              <a:buNone/>
              <a:defRPr sz="14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1pPr>
            <a:lvl2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2pPr>
            <a:lvl3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3pPr>
            <a:lvl4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4pPr>
            <a:lvl5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5pPr>
          </a:lstStyle>
          <a:p>
            <a:pPr lvl="0"/>
            <a:endParaRPr lang="en-US" dirty="0"/>
          </a:p>
        </p:txBody>
      </p:sp>
      <p:sp>
        <p:nvSpPr>
          <p:cNvPr id="10" name="Текст 37">
            <a:extLst>
              <a:ext uri="{FF2B5EF4-FFF2-40B4-BE49-F238E27FC236}">
                <a16:creationId xmlns:a16="http://schemas.microsoft.com/office/drawing/2014/main" id="{F9F02BF4-605F-97CE-4B48-2C852C417FD6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6838189" y="3427317"/>
            <a:ext cx="2445102" cy="343940"/>
          </a:xfrm>
        </p:spPr>
        <p:txBody>
          <a:bodyPr>
            <a:spAutoFit/>
          </a:bodyPr>
          <a:lstStyle>
            <a:lvl1pPr marL="0" indent="0" algn="l">
              <a:buNone/>
              <a:defRPr sz="1800">
                <a:gradFill>
                  <a:gsLst>
                    <a:gs pos="0">
                      <a:srgbClr val="00AEEF"/>
                    </a:gs>
                    <a:gs pos="54000">
                      <a:srgbClr val="93E3FF"/>
                    </a:gs>
                    <a:gs pos="100000">
                      <a:srgbClr val="93E3FF"/>
                    </a:gs>
                  </a:gsLst>
                  <a:lin ang="0" scaled="0"/>
                </a:gradFill>
                <a:latin typeface="Poppins SemiBold" panose="00000700000000000000" pitchFamily="2" charset="0"/>
                <a:cs typeface="Poppins SemiBold" panose="00000700000000000000" pitchFamily="2" charset="0"/>
              </a:defRPr>
            </a:lvl1pPr>
            <a:lvl2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2pPr>
            <a:lvl3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3pPr>
            <a:lvl4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4pPr>
            <a:lvl5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5pPr>
          </a:lstStyle>
          <a:p>
            <a:pPr lvl="0"/>
            <a:endParaRPr lang="ru-RU" dirty="0"/>
          </a:p>
        </p:txBody>
      </p:sp>
      <p:sp>
        <p:nvSpPr>
          <p:cNvPr id="11" name="Текст 17">
            <a:extLst>
              <a:ext uri="{FF2B5EF4-FFF2-40B4-BE49-F238E27FC236}">
                <a16:creationId xmlns:a16="http://schemas.microsoft.com/office/drawing/2014/main" id="{C5903496-405A-B37A-40D0-B3147DD65755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6838188" y="4778953"/>
            <a:ext cx="3456185" cy="288028"/>
          </a:xfrm>
        </p:spPr>
        <p:txBody>
          <a:bodyPr>
            <a:spAutoFit/>
          </a:bodyPr>
          <a:lstStyle>
            <a:lvl1pPr marL="0" indent="0">
              <a:spcBef>
                <a:spcPts val="0"/>
              </a:spcBef>
              <a:buNone/>
              <a:defRPr sz="14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1pPr>
            <a:lvl2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2pPr>
            <a:lvl3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3pPr>
            <a:lvl4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4pPr>
            <a:lvl5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5pPr>
          </a:lstStyle>
          <a:p>
            <a:pPr lvl="0"/>
            <a:endParaRPr lang="en-US" dirty="0"/>
          </a:p>
        </p:txBody>
      </p:sp>
      <p:sp>
        <p:nvSpPr>
          <p:cNvPr id="12" name="Текст 37">
            <a:extLst>
              <a:ext uri="{FF2B5EF4-FFF2-40B4-BE49-F238E27FC236}">
                <a16:creationId xmlns:a16="http://schemas.microsoft.com/office/drawing/2014/main" id="{15DD4C43-1DC4-7897-900F-930A72977F50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6838189" y="4448515"/>
            <a:ext cx="2445102" cy="343940"/>
          </a:xfrm>
        </p:spPr>
        <p:txBody>
          <a:bodyPr>
            <a:spAutoFit/>
          </a:bodyPr>
          <a:lstStyle>
            <a:lvl1pPr marL="0" indent="0" algn="l">
              <a:buNone/>
              <a:defRPr sz="1800">
                <a:gradFill>
                  <a:gsLst>
                    <a:gs pos="0">
                      <a:srgbClr val="00AEEF"/>
                    </a:gs>
                    <a:gs pos="54000">
                      <a:srgbClr val="93E3FF"/>
                    </a:gs>
                    <a:gs pos="100000">
                      <a:srgbClr val="93E3FF"/>
                    </a:gs>
                  </a:gsLst>
                  <a:lin ang="0" scaled="0"/>
                </a:gradFill>
                <a:latin typeface="Poppins SemiBold" panose="00000700000000000000" pitchFamily="2" charset="0"/>
                <a:cs typeface="Poppins SemiBold" panose="00000700000000000000" pitchFamily="2" charset="0"/>
              </a:defRPr>
            </a:lvl1pPr>
            <a:lvl2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2pPr>
            <a:lvl3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3pPr>
            <a:lvl4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4pPr>
            <a:lvl5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5pPr>
          </a:lstStyle>
          <a:p>
            <a:pPr lvl="0"/>
            <a:endParaRPr lang="ru-RU" dirty="0"/>
          </a:p>
        </p:txBody>
      </p:sp>
      <p:sp>
        <p:nvSpPr>
          <p:cNvPr id="13" name="Текст 17">
            <a:extLst>
              <a:ext uri="{FF2B5EF4-FFF2-40B4-BE49-F238E27FC236}">
                <a16:creationId xmlns:a16="http://schemas.microsoft.com/office/drawing/2014/main" id="{240AA21D-C908-51FD-1456-F1A4CD845754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6838188" y="5779937"/>
            <a:ext cx="3456185" cy="288028"/>
          </a:xfrm>
        </p:spPr>
        <p:txBody>
          <a:bodyPr>
            <a:spAutoFit/>
          </a:bodyPr>
          <a:lstStyle>
            <a:lvl1pPr marL="0" indent="0">
              <a:spcBef>
                <a:spcPts val="0"/>
              </a:spcBef>
              <a:buNone/>
              <a:defRPr sz="14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1pPr>
            <a:lvl2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2pPr>
            <a:lvl3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3pPr>
            <a:lvl4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4pPr>
            <a:lvl5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5pPr>
          </a:lstStyle>
          <a:p>
            <a:pPr lvl="0"/>
            <a:endParaRPr lang="en-US" dirty="0"/>
          </a:p>
        </p:txBody>
      </p:sp>
      <p:sp>
        <p:nvSpPr>
          <p:cNvPr id="14" name="Текст 37">
            <a:extLst>
              <a:ext uri="{FF2B5EF4-FFF2-40B4-BE49-F238E27FC236}">
                <a16:creationId xmlns:a16="http://schemas.microsoft.com/office/drawing/2014/main" id="{6CF09EB7-3347-87A3-BA72-27486D055B74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6838189" y="5449499"/>
            <a:ext cx="2445102" cy="343940"/>
          </a:xfrm>
        </p:spPr>
        <p:txBody>
          <a:bodyPr>
            <a:spAutoFit/>
          </a:bodyPr>
          <a:lstStyle>
            <a:lvl1pPr marL="0" indent="0" algn="l">
              <a:buNone/>
              <a:defRPr sz="1800">
                <a:gradFill>
                  <a:gsLst>
                    <a:gs pos="0">
                      <a:srgbClr val="00AEEF"/>
                    </a:gs>
                    <a:gs pos="54000">
                      <a:srgbClr val="93E3FF"/>
                    </a:gs>
                    <a:gs pos="100000">
                      <a:srgbClr val="93E3FF"/>
                    </a:gs>
                  </a:gsLst>
                  <a:lin ang="0" scaled="0"/>
                </a:gradFill>
                <a:latin typeface="Poppins SemiBold" panose="00000700000000000000" pitchFamily="2" charset="0"/>
                <a:cs typeface="Poppins SemiBold" panose="00000700000000000000" pitchFamily="2" charset="0"/>
              </a:defRPr>
            </a:lvl1pPr>
            <a:lvl2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2pPr>
            <a:lvl3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3pPr>
            <a:lvl4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4pPr>
            <a:lvl5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5pPr>
          </a:lstStyle>
          <a:p>
            <a:pPr lvl="0"/>
            <a:endParaRPr lang="ru-RU" dirty="0"/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BF8C8A6F-08F8-CC7B-CD6E-DB75B291F40B}"/>
              </a:ext>
            </a:extLst>
          </p:cNvPr>
          <p:cNvSpPr/>
          <p:nvPr userDrawn="1"/>
        </p:nvSpPr>
        <p:spPr>
          <a:xfrm rot="13081926">
            <a:off x="9559749" y="-1753070"/>
            <a:ext cx="3713452" cy="3688442"/>
          </a:xfrm>
          <a:prstGeom prst="ellipse">
            <a:avLst/>
          </a:prstGeom>
          <a:noFill/>
          <a:ln w="393700">
            <a:gradFill>
              <a:gsLst>
                <a:gs pos="21000">
                  <a:srgbClr val="00AEEF"/>
                </a:gs>
                <a:gs pos="0">
                  <a:srgbClr val="010101"/>
                </a:gs>
                <a:gs pos="100000">
                  <a:srgbClr val="00AEEF"/>
                </a:gs>
              </a:gsLst>
              <a:lin ang="5400000" scaled="1"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81847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графи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37">
            <a:extLst>
              <a:ext uri="{FF2B5EF4-FFF2-40B4-BE49-F238E27FC236}">
                <a16:creationId xmlns:a16="http://schemas.microsoft.com/office/drawing/2014/main" id="{93EAD8BC-2160-CBA4-E712-773012FF3F39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291662" y="763437"/>
            <a:ext cx="1558336" cy="288028"/>
          </a:xfrm>
        </p:spPr>
        <p:txBody>
          <a:bodyPr>
            <a:spAutoFit/>
          </a:bodyPr>
          <a:lstStyle>
            <a:lvl1pPr marL="0" indent="0" algn="l">
              <a:buNone/>
              <a:defRPr sz="1400">
                <a:solidFill>
                  <a:schemeClr val="bg1"/>
                </a:solidFill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2pPr>
            <a:lvl3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3pPr>
            <a:lvl4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4pPr>
            <a:lvl5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5pPr>
          </a:lstStyle>
          <a:p>
            <a:pPr lvl="0"/>
            <a:endParaRPr lang="ru-RU" dirty="0"/>
          </a:p>
        </p:txBody>
      </p:sp>
      <p:sp>
        <p:nvSpPr>
          <p:cNvPr id="6" name="Текст 17">
            <a:extLst>
              <a:ext uri="{FF2B5EF4-FFF2-40B4-BE49-F238E27FC236}">
                <a16:creationId xmlns:a16="http://schemas.microsoft.com/office/drawing/2014/main" id="{B7D6A22E-8F67-563E-E4ED-398821C116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17389" y="2609843"/>
            <a:ext cx="3456185" cy="288028"/>
          </a:xfrm>
        </p:spPr>
        <p:txBody>
          <a:bodyPr>
            <a:spAutoFit/>
          </a:bodyPr>
          <a:lstStyle>
            <a:lvl1pPr marL="0" indent="0">
              <a:spcBef>
                <a:spcPts val="0"/>
              </a:spcBef>
              <a:buNone/>
              <a:defRPr sz="14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1pPr>
            <a:lvl2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2pPr>
            <a:lvl3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3pPr>
            <a:lvl4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4pPr>
            <a:lvl5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5pPr>
          </a:lstStyle>
          <a:p>
            <a:pPr lvl="0"/>
            <a:endParaRPr lang="en-US" dirty="0"/>
          </a:p>
        </p:txBody>
      </p:sp>
      <p:sp>
        <p:nvSpPr>
          <p:cNvPr id="7" name="Текст 37">
            <a:extLst>
              <a:ext uri="{FF2B5EF4-FFF2-40B4-BE49-F238E27FC236}">
                <a16:creationId xmlns:a16="http://schemas.microsoft.com/office/drawing/2014/main" id="{4DF7C9AD-91F0-CA97-49CB-9862975A6FF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117390" y="2279405"/>
            <a:ext cx="2445102" cy="343940"/>
          </a:xfrm>
        </p:spPr>
        <p:txBody>
          <a:bodyPr>
            <a:spAutoFit/>
          </a:bodyPr>
          <a:lstStyle>
            <a:lvl1pPr marL="0" indent="0" algn="l">
              <a:buNone/>
              <a:defRPr sz="1800">
                <a:gradFill>
                  <a:gsLst>
                    <a:gs pos="0">
                      <a:srgbClr val="00AEEF"/>
                    </a:gs>
                    <a:gs pos="54000">
                      <a:srgbClr val="93E3FF"/>
                    </a:gs>
                    <a:gs pos="100000">
                      <a:srgbClr val="93E3FF"/>
                    </a:gs>
                  </a:gsLst>
                  <a:lin ang="0" scaled="0"/>
                </a:gradFill>
                <a:latin typeface="Poppins SemiBold" panose="00000700000000000000" pitchFamily="2" charset="0"/>
                <a:cs typeface="Poppins SemiBold" panose="00000700000000000000" pitchFamily="2" charset="0"/>
              </a:defRPr>
            </a:lvl1pPr>
            <a:lvl2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2pPr>
            <a:lvl3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3pPr>
            <a:lvl4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4pPr>
            <a:lvl5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5pPr>
          </a:lstStyle>
          <a:p>
            <a:pPr lvl="0"/>
            <a:endParaRPr lang="ru-RU" dirty="0"/>
          </a:p>
        </p:txBody>
      </p:sp>
      <p:sp>
        <p:nvSpPr>
          <p:cNvPr id="8" name="Текст 17">
            <a:extLst>
              <a:ext uri="{FF2B5EF4-FFF2-40B4-BE49-F238E27FC236}">
                <a16:creationId xmlns:a16="http://schemas.microsoft.com/office/drawing/2014/main" id="{94D27160-7E78-1687-F1BD-D5CB548B6919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1117389" y="3590611"/>
            <a:ext cx="3456185" cy="288028"/>
          </a:xfrm>
        </p:spPr>
        <p:txBody>
          <a:bodyPr>
            <a:spAutoFit/>
          </a:bodyPr>
          <a:lstStyle>
            <a:lvl1pPr marL="0" indent="0">
              <a:spcBef>
                <a:spcPts val="0"/>
              </a:spcBef>
              <a:buNone/>
              <a:defRPr sz="14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1pPr>
            <a:lvl2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2pPr>
            <a:lvl3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3pPr>
            <a:lvl4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4pPr>
            <a:lvl5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5pPr>
          </a:lstStyle>
          <a:p>
            <a:pPr lvl="0"/>
            <a:endParaRPr lang="en-US" dirty="0"/>
          </a:p>
        </p:txBody>
      </p:sp>
      <p:sp>
        <p:nvSpPr>
          <p:cNvPr id="9" name="Текст 37">
            <a:extLst>
              <a:ext uri="{FF2B5EF4-FFF2-40B4-BE49-F238E27FC236}">
                <a16:creationId xmlns:a16="http://schemas.microsoft.com/office/drawing/2014/main" id="{86EBD7BD-79BB-93A8-D0DB-50FD9D0AB2B3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1117390" y="3260173"/>
            <a:ext cx="2445102" cy="343940"/>
          </a:xfrm>
        </p:spPr>
        <p:txBody>
          <a:bodyPr>
            <a:spAutoFit/>
          </a:bodyPr>
          <a:lstStyle>
            <a:lvl1pPr marL="0" indent="0" algn="l">
              <a:buNone/>
              <a:defRPr sz="1800">
                <a:gradFill>
                  <a:gsLst>
                    <a:gs pos="0">
                      <a:srgbClr val="00AEEF"/>
                    </a:gs>
                    <a:gs pos="54000">
                      <a:srgbClr val="93E3FF"/>
                    </a:gs>
                    <a:gs pos="100000">
                      <a:srgbClr val="93E3FF"/>
                    </a:gs>
                  </a:gsLst>
                  <a:lin ang="0" scaled="0"/>
                </a:gradFill>
                <a:latin typeface="Poppins SemiBold" panose="00000700000000000000" pitchFamily="2" charset="0"/>
                <a:cs typeface="Poppins SemiBold" panose="00000700000000000000" pitchFamily="2" charset="0"/>
              </a:defRPr>
            </a:lvl1pPr>
            <a:lvl2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2pPr>
            <a:lvl3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3pPr>
            <a:lvl4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4pPr>
            <a:lvl5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5pPr>
          </a:lstStyle>
          <a:p>
            <a:pPr lvl="0"/>
            <a:endParaRPr lang="ru-RU" dirty="0"/>
          </a:p>
        </p:txBody>
      </p:sp>
      <p:sp>
        <p:nvSpPr>
          <p:cNvPr id="10" name="Текст 17">
            <a:extLst>
              <a:ext uri="{FF2B5EF4-FFF2-40B4-BE49-F238E27FC236}">
                <a16:creationId xmlns:a16="http://schemas.microsoft.com/office/drawing/2014/main" id="{7BDE775D-FCBA-05F3-8BCC-2ACBB3412C46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1117389" y="4611809"/>
            <a:ext cx="3456185" cy="288028"/>
          </a:xfrm>
        </p:spPr>
        <p:txBody>
          <a:bodyPr>
            <a:spAutoFit/>
          </a:bodyPr>
          <a:lstStyle>
            <a:lvl1pPr marL="0" indent="0">
              <a:spcBef>
                <a:spcPts val="0"/>
              </a:spcBef>
              <a:buNone/>
              <a:defRPr sz="14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1pPr>
            <a:lvl2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2pPr>
            <a:lvl3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3pPr>
            <a:lvl4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4pPr>
            <a:lvl5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5pPr>
          </a:lstStyle>
          <a:p>
            <a:pPr lvl="0"/>
            <a:endParaRPr lang="en-US" dirty="0"/>
          </a:p>
        </p:txBody>
      </p:sp>
      <p:sp>
        <p:nvSpPr>
          <p:cNvPr id="11" name="Текст 37">
            <a:extLst>
              <a:ext uri="{FF2B5EF4-FFF2-40B4-BE49-F238E27FC236}">
                <a16:creationId xmlns:a16="http://schemas.microsoft.com/office/drawing/2014/main" id="{293624A2-B764-D621-69E5-0A8C9BCFA6E5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1117390" y="4281371"/>
            <a:ext cx="2445102" cy="343940"/>
          </a:xfrm>
        </p:spPr>
        <p:txBody>
          <a:bodyPr>
            <a:spAutoFit/>
          </a:bodyPr>
          <a:lstStyle>
            <a:lvl1pPr marL="0" indent="0" algn="l">
              <a:buNone/>
              <a:defRPr sz="1800">
                <a:gradFill>
                  <a:gsLst>
                    <a:gs pos="0">
                      <a:srgbClr val="00AEEF"/>
                    </a:gs>
                    <a:gs pos="54000">
                      <a:srgbClr val="93E3FF"/>
                    </a:gs>
                    <a:gs pos="100000">
                      <a:srgbClr val="93E3FF"/>
                    </a:gs>
                  </a:gsLst>
                  <a:lin ang="0" scaled="0"/>
                </a:gradFill>
                <a:latin typeface="Poppins SemiBold" panose="00000700000000000000" pitchFamily="2" charset="0"/>
                <a:cs typeface="Poppins SemiBold" panose="00000700000000000000" pitchFamily="2" charset="0"/>
              </a:defRPr>
            </a:lvl1pPr>
            <a:lvl2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2pPr>
            <a:lvl3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3pPr>
            <a:lvl4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4pPr>
            <a:lvl5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5pPr>
          </a:lstStyle>
          <a:p>
            <a:pPr lvl="0"/>
            <a:endParaRPr lang="ru-RU" dirty="0"/>
          </a:p>
        </p:txBody>
      </p:sp>
      <p:sp>
        <p:nvSpPr>
          <p:cNvPr id="12" name="Текст 17">
            <a:extLst>
              <a:ext uri="{FF2B5EF4-FFF2-40B4-BE49-F238E27FC236}">
                <a16:creationId xmlns:a16="http://schemas.microsoft.com/office/drawing/2014/main" id="{111D26F0-5C4C-49C6-1ECD-D55699A90FEC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1117389" y="5612793"/>
            <a:ext cx="3456185" cy="288028"/>
          </a:xfrm>
        </p:spPr>
        <p:txBody>
          <a:bodyPr>
            <a:spAutoFit/>
          </a:bodyPr>
          <a:lstStyle>
            <a:lvl1pPr marL="0" indent="0">
              <a:spcBef>
                <a:spcPts val="0"/>
              </a:spcBef>
              <a:buNone/>
              <a:defRPr sz="14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1pPr>
            <a:lvl2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2pPr>
            <a:lvl3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3pPr>
            <a:lvl4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4pPr>
            <a:lvl5pPr>
              <a:defRPr sz="16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5pPr>
          </a:lstStyle>
          <a:p>
            <a:pPr lvl="0"/>
            <a:endParaRPr lang="en-US" dirty="0"/>
          </a:p>
        </p:txBody>
      </p:sp>
      <p:sp>
        <p:nvSpPr>
          <p:cNvPr id="13" name="Текст 37">
            <a:extLst>
              <a:ext uri="{FF2B5EF4-FFF2-40B4-BE49-F238E27FC236}">
                <a16:creationId xmlns:a16="http://schemas.microsoft.com/office/drawing/2014/main" id="{8B611406-2ABA-45D9-B92D-053C75DDA344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1117390" y="5282355"/>
            <a:ext cx="2445102" cy="343940"/>
          </a:xfrm>
        </p:spPr>
        <p:txBody>
          <a:bodyPr>
            <a:spAutoFit/>
          </a:bodyPr>
          <a:lstStyle>
            <a:lvl1pPr marL="0" indent="0" algn="l">
              <a:buNone/>
              <a:defRPr sz="1800">
                <a:gradFill>
                  <a:gsLst>
                    <a:gs pos="0">
                      <a:srgbClr val="00AEEF"/>
                    </a:gs>
                    <a:gs pos="54000">
                      <a:srgbClr val="93E3FF"/>
                    </a:gs>
                    <a:gs pos="100000">
                      <a:srgbClr val="93E3FF"/>
                    </a:gs>
                  </a:gsLst>
                  <a:lin ang="0" scaled="0"/>
                </a:gradFill>
                <a:latin typeface="Poppins SemiBold" panose="00000700000000000000" pitchFamily="2" charset="0"/>
                <a:cs typeface="Poppins SemiBold" panose="00000700000000000000" pitchFamily="2" charset="0"/>
              </a:defRPr>
            </a:lvl1pPr>
            <a:lvl2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2pPr>
            <a:lvl3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3pPr>
            <a:lvl4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4pPr>
            <a:lvl5pPr>
              <a:defRPr sz="1800">
                <a:solidFill>
                  <a:schemeClr val="bg1"/>
                </a:solidFill>
                <a:latin typeface="Poppins SemiBold" panose="00000700000000000000" pitchFamily="2" charset="0"/>
                <a:cs typeface="Poppins SemiBold" panose="00000700000000000000" pitchFamily="2" charset="0"/>
              </a:defRPr>
            </a:lvl5pPr>
          </a:lstStyle>
          <a:p>
            <a:pPr lvl="0"/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9E6328BA-788E-42AF-8254-CE36B9F63ADD}"/>
              </a:ext>
            </a:extLst>
          </p:cNvPr>
          <p:cNvSpPr>
            <a:spLocks noGrp="1"/>
          </p:cNvSpPr>
          <p:nvPr>
            <p:ph type="sldNum" sz="quarter" idx="34"/>
          </p:nvPr>
        </p:nvSpPr>
        <p:spPr/>
        <p:txBody>
          <a:bodyPr/>
          <a:lstStyle/>
          <a:p>
            <a:fld id="{2A3E783F-A9B2-469C-BAC3-1381DEDEAD63}" type="slidenum">
              <a:rPr lang="en-US" smtClean="0"/>
              <a:t>‹#›</a:t>
            </a:fld>
            <a:endParaRPr lang="en-US"/>
          </a:p>
        </p:txBody>
      </p:sp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40ED30CB-5123-44AC-A86E-7138019DAD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94879110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/>
            </a:gs>
            <a:gs pos="100000">
              <a:schemeClr val="tx1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F96EF20-6675-7251-D853-8C4CDC9220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662" y="984657"/>
            <a:ext cx="10515600" cy="646331"/>
          </a:xfrm>
          <a:prstGeom prst="rect">
            <a:avLst/>
          </a:prstGeom>
        </p:spPr>
        <p:txBody>
          <a:bodyPr vert="horz" lIns="91440" tIns="45720" rIns="91440" bIns="45720" rtlCol="0" anchor="t" anchorCtr="0">
            <a:spAutoFit/>
          </a:bodyPr>
          <a:lstStyle/>
          <a:p>
            <a:r>
              <a:rPr lang="ru-RU" dirty="0"/>
              <a:t>Образец заголовка   </a:t>
            </a:r>
            <a:endParaRPr lang="en-US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82381B1-3440-9FEB-209E-9DEC0D3D94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91662" y="1972191"/>
            <a:ext cx="10515600" cy="313932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/>
          <a:p>
            <a:pPr lvl="0"/>
            <a:r>
              <a:rPr lang="ru-RU" dirty="0"/>
              <a:t>Основной текст</a:t>
            </a:r>
            <a:r>
              <a:rPr lang="en-US" dirty="0"/>
              <a:t> </a:t>
            </a:r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E829311-453A-B30F-D8AC-EDE429B21307}"/>
              </a:ext>
            </a:extLst>
          </p:cNvPr>
          <p:cNvSpPr txBox="1">
            <a:spLocks/>
          </p:cNvSpPr>
          <p:nvPr userDrawn="1"/>
        </p:nvSpPr>
        <p:spPr bwMode="gray">
          <a:xfrm>
            <a:off x="393700" y="366455"/>
            <a:ext cx="268767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fontAlgn="base">
              <a:spcAft>
                <a:spcPct val="0"/>
              </a:spcAft>
              <a:buClr>
                <a:srgbClr val="009FE9"/>
              </a:buClr>
            </a:pPr>
            <a:r>
              <a:rPr lang="en-US" sz="1800" dirty="0">
                <a:solidFill>
                  <a:schemeClr val="bg1"/>
                </a:solidFill>
                <a:latin typeface="Mulish BOLD" pitchFamily="2" charset="-52"/>
                <a:ea typeface="VTB Group Cond Book" panose="020B0506050504020204" pitchFamily="34" charset="77"/>
                <a:cs typeface="Poppins" panose="00000500000000000000" pitchFamily="2" charset="0"/>
              </a:rPr>
              <a:t>POWERPOINT </a:t>
            </a:r>
            <a:r>
              <a:rPr lang="en-US" sz="1800" dirty="0">
                <a:gradFill flip="none" rotWithShape="1">
                  <a:gsLst>
                    <a:gs pos="0">
                      <a:srgbClr val="93E3FF"/>
                    </a:gs>
                    <a:gs pos="100000">
                      <a:srgbClr val="00AEEF"/>
                    </a:gs>
                  </a:gsLst>
                  <a:lin ang="0" scaled="1"/>
                  <a:tileRect/>
                </a:gradFill>
                <a:latin typeface="Mulish BOLD" pitchFamily="2" charset="-52"/>
                <a:ea typeface="VTB Group Cond Book" panose="020B0506050504020204" pitchFamily="34" charset="77"/>
                <a:cs typeface="Poppins" panose="00000500000000000000" pitchFamily="2" charset="0"/>
              </a:rPr>
              <a:t>NINJA</a:t>
            </a:r>
            <a:endParaRPr lang="ru-RU" sz="1800" dirty="0">
              <a:gradFill flip="none" rotWithShape="1">
                <a:gsLst>
                  <a:gs pos="0">
                    <a:srgbClr val="93E3FF"/>
                  </a:gs>
                  <a:gs pos="100000">
                    <a:srgbClr val="00AEEF"/>
                  </a:gs>
                </a:gsLst>
                <a:lin ang="0" scaled="1"/>
                <a:tileRect/>
              </a:gradFill>
              <a:latin typeface="Mulish BOLD" pitchFamily="2" charset="-52"/>
              <a:ea typeface="VTB Group Cond Book" panose="020B0506050504020204" pitchFamily="34" charset="77"/>
              <a:cs typeface="Poppins" panose="000005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6E52444-8ECD-756F-EA96-61580608443C}"/>
              </a:ext>
            </a:extLst>
          </p:cNvPr>
          <p:cNvSpPr txBox="1">
            <a:spLocks/>
          </p:cNvSpPr>
          <p:nvPr userDrawn="1"/>
        </p:nvSpPr>
        <p:spPr bwMode="gray">
          <a:xfrm>
            <a:off x="410030" y="6335470"/>
            <a:ext cx="3119579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lvl="0" indent="0" defTabSz="895350" fontAlgn="base">
              <a:spcAft>
                <a:spcPct val="0"/>
              </a:spcAft>
              <a:buClr>
                <a:srgbClr val="009FE9"/>
              </a:buClr>
              <a:defRPr sz="2800">
                <a:solidFill>
                  <a:schemeClr val="bg1"/>
                </a:solidFill>
                <a:latin typeface="Mulish" pitchFamily="2" charset="-52"/>
                <a:ea typeface="VTB Group Cond Book" panose="020B0506050504020204" pitchFamily="34" charset="77"/>
                <a:cs typeface="Poppins" panose="00000500000000000000" pitchFamily="2" charset="0"/>
              </a:defRPr>
            </a:lvl1pPr>
            <a:lvl2pPr marL="193675" lvl="1" indent="-192088" defTabSz="895350">
              <a:buClr>
                <a:schemeClr val="tx2"/>
              </a:buClr>
              <a:buSzPct val="125000"/>
              <a:buFont typeface="Arial" charset="0"/>
              <a:buChar char="▪"/>
            </a:lvl2pPr>
            <a:lvl3pPr marL="457200" lvl="2" indent="-261938" defTabSz="895350">
              <a:buClr>
                <a:schemeClr val="tx2"/>
              </a:buClr>
              <a:buSzPct val="120000"/>
              <a:buFont typeface="Arial" charset="0"/>
              <a:buChar char="–"/>
            </a:lvl3pPr>
            <a:lvl4pPr marL="614363" lvl="3" indent="-155575" defTabSz="895350">
              <a:buClr>
                <a:schemeClr val="tx2"/>
              </a:buClr>
              <a:buSzPct val="120000"/>
              <a:buFont typeface="Arial" charset="0"/>
              <a:buChar char="▫"/>
            </a:lvl4pPr>
            <a:lvl5pPr marL="749808" lvl="4" indent="-130175" defTabSz="895350">
              <a:buClr>
                <a:schemeClr val="tx2"/>
              </a:buClr>
              <a:buSzPct val="89000"/>
              <a:buFont typeface="Arial" charset="0"/>
              <a:buChar char="-"/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</a:lvl9pPr>
          </a:lstStyle>
          <a:p>
            <a:r>
              <a:rPr lang="en-US" sz="1400" dirty="0"/>
              <a:t>www.</a:t>
            </a:r>
            <a:r>
              <a:rPr lang="en-US" sz="1400" dirty="0">
                <a:solidFill>
                  <a:srgbClr val="00AEEF"/>
                </a:solidFill>
              </a:rPr>
              <a:t>kimvoronin</a:t>
            </a:r>
            <a:r>
              <a:rPr lang="en-US" sz="1400" dirty="0"/>
              <a:t>.com</a:t>
            </a:r>
            <a:endParaRPr lang="ru-RU" sz="1400" dirty="0"/>
          </a:p>
        </p:txBody>
      </p:sp>
      <p:sp>
        <p:nvSpPr>
          <p:cNvPr id="14" name="Номер слайда 13">
            <a:extLst>
              <a:ext uri="{FF2B5EF4-FFF2-40B4-BE49-F238E27FC236}">
                <a16:creationId xmlns:a16="http://schemas.microsoft.com/office/drawing/2014/main" id="{8622C16A-2DA1-E2C3-3755-E69A2A6EDC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3E783F-A9B2-469C-BAC3-1381DEDEAD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5496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accent1"/>
          </a:solidFill>
          <a:latin typeface="Play bold" panose="00000800000000000000" pitchFamily="2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1600" kern="1200">
          <a:solidFill>
            <a:schemeClr val="bg1"/>
          </a:solidFill>
          <a:latin typeface="Poppins" panose="00000500000000000000" pitchFamily="2" charset="0"/>
          <a:ea typeface="+mn-ea"/>
          <a:cs typeface="Poppins" panose="00000500000000000000" pitchFamily="2" charset="0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600" kern="1200">
          <a:solidFill>
            <a:schemeClr val="bg1"/>
          </a:solidFill>
          <a:latin typeface="Poppins" panose="00000500000000000000" pitchFamily="2" charset="0"/>
          <a:ea typeface="+mn-ea"/>
          <a:cs typeface="Poppins" panose="00000500000000000000" pitchFamily="2" charset="0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600" kern="1200">
          <a:solidFill>
            <a:schemeClr val="bg1"/>
          </a:solidFill>
          <a:latin typeface="Poppins" panose="00000500000000000000" pitchFamily="2" charset="0"/>
          <a:ea typeface="+mn-ea"/>
          <a:cs typeface="Poppins" panose="00000500000000000000" pitchFamily="2" charset="0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600" kern="1200">
          <a:solidFill>
            <a:schemeClr val="bg1"/>
          </a:solidFill>
          <a:latin typeface="Poppins" panose="00000500000000000000" pitchFamily="2" charset="0"/>
          <a:ea typeface="+mn-ea"/>
          <a:cs typeface="Poppins" panose="00000500000000000000" pitchFamily="2" charset="0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600" kern="1200">
          <a:solidFill>
            <a:schemeClr val="bg1"/>
          </a:solidFill>
          <a:latin typeface="Poppins" panose="00000500000000000000" pitchFamily="2" charset="0"/>
          <a:ea typeface="+mn-ea"/>
          <a:cs typeface="Poppins" panose="00000500000000000000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248" userDrawn="1">
          <p15:clr>
            <a:srgbClr val="F26B43"/>
          </p15:clr>
        </p15:guide>
        <p15:guide id="4" pos="7444" userDrawn="1">
          <p15:clr>
            <a:srgbClr val="F26B43"/>
          </p15:clr>
        </p15:guide>
        <p15:guide id="5" orient="horz" pos="4110" userDrawn="1">
          <p15:clr>
            <a:srgbClr val="F26B43"/>
          </p15:clr>
        </p15:guide>
        <p15:guide id="6" orient="horz" pos="232" userDrawn="1">
          <p15:clr>
            <a:srgbClr val="F26B43"/>
          </p15:clr>
        </p15:guide>
        <p15:guide id="7" pos="744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svg"/><Relationship Id="rId3" Type="http://schemas.openxmlformats.org/officeDocument/2006/relationships/image" Target="../media/image6.svg"/><Relationship Id="rId7" Type="http://schemas.openxmlformats.org/officeDocument/2006/relationships/image" Target="../media/image10.svg"/><Relationship Id="rId12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14.sv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5.png"/><Relationship Id="rId3" Type="http://schemas.openxmlformats.org/officeDocument/2006/relationships/image" Target="../media/image10.svg"/><Relationship Id="rId7" Type="http://schemas.openxmlformats.org/officeDocument/2006/relationships/image" Target="../media/image16.svg"/><Relationship Id="rId12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5.png"/><Relationship Id="rId11" Type="http://schemas.openxmlformats.org/officeDocument/2006/relationships/image" Target="../media/image17.png"/><Relationship Id="rId5" Type="http://schemas.openxmlformats.org/officeDocument/2006/relationships/image" Target="../media/image12.svg"/><Relationship Id="rId10" Type="http://schemas.openxmlformats.org/officeDocument/2006/relationships/image" Target="../media/image8.png"/><Relationship Id="rId4" Type="http://schemas.openxmlformats.org/officeDocument/2006/relationships/image" Target="../media/image11.png"/><Relationship Id="rId9" Type="http://schemas.openxmlformats.org/officeDocument/2006/relationships/image" Target="../media/image14.svg"/><Relationship Id="rId14" Type="http://schemas.openxmlformats.org/officeDocument/2006/relationships/image" Target="../media/image6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18.png"/><Relationship Id="rId3" Type="http://schemas.microsoft.com/office/2007/relationships/hdphoto" Target="../media/hdphoto1.wdp"/><Relationship Id="rId7" Type="http://schemas.openxmlformats.org/officeDocument/2006/relationships/image" Target="../media/image12.svg"/><Relationship Id="rId12" Type="http://schemas.openxmlformats.org/officeDocument/2006/relationships/image" Target="../media/image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1.png"/><Relationship Id="rId11" Type="http://schemas.openxmlformats.org/officeDocument/2006/relationships/image" Target="../media/image14.svg"/><Relationship Id="rId5" Type="http://schemas.openxmlformats.org/officeDocument/2006/relationships/image" Target="../media/image10.svg"/><Relationship Id="rId10" Type="http://schemas.openxmlformats.org/officeDocument/2006/relationships/image" Target="../media/image13.png"/><Relationship Id="rId4" Type="http://schemas.openxmlformats.org/officeDocument/2006/relationships/image" Target="../media/image9.png"/><Relationship Id="rId9" Type="http://schemas.openxmlformats.org/officeDocument/2006/relationships/image" Target="../media/image16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Relationship Id="rId6" Type="http://schemas.microsoft.com/office/2007/relationships/hdphoto" Target="../media/hdphoto1.wdp"/><Relationship Id="rId5" Type="http://schemas.openxmlformats.org/officeDocument/2006/relationships/image" Target="../media/image17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6.sv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4.svg"/><Relationship Id="rId7" Type="http://schemas.openxmlformats.org/officeDocument/2006/relationships/image" Target="../media/image20.svg"/><Relationship Id="rId12" Type="http://schemas.openxmlformats.org/officeDocument/2006/relationships/image" Target="../media/image2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9.png"/><Relationship Id="rId11" Type="http://schemas.openxmlformats.org/officeDocument/2006/relationships/image" Target="../media/image24.svg"/><Relationship Id="rId5" Type="http://schemas.openxmlformats.org/officeDocument/2006/relationships/image" Target="../media/image10.svg"/><Relationship Id="rId10" Type="http://schemas.openxmlformats.org/officeDocument/2006/relationships/image" Target="../media/image23.png"/><Relationship Id="rId4" Type="http://schemas.openxmlformats.org/officeDocument/2006/relationships/image" Target="../media/image9.png"/><Relationship Id="rId9" Type="http://schemas.openxmlformats.org/officeDocument/2006/relationships/image" Target="../media/image22.sv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!!Рисунок1">
            <a:extLst>
              <a:ext uri="{FF2B5EF4-FFF2-40B4-BE49-F238E27FC236}">
                <a16:creationId xmlns:a16="http://schemas.microsoft.com/office/drawing/2014/main" id="{F89237C5-9253-3CD3-647B-2947BC3689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7461" y="2339471"/>
            <a:ext cx="10515600" cy="1089529"/>
          </a:xfrm>
        </p:spPr>
        <p:txBody>
          <a:bodyPr/>
          <a:lstStyle/>
          <a:p>
            <a:r>
              <a:rPr lang="ru-RU" sz="7200" dirty="0"/>
              <a:t>ГОЛОС КОЛЛЕКТИВА</a:t>
            </a:r>
            <a:endParaRPr lang="en-US" sz="7200" dirty="0"/>
          </a:p>
        </p:txBody>
      </p:sp>
      <p:sp>
        <p:nvSpPr>
          <p:cNvPr id="11" name="Текст 15">
            <a:extLst>
              <a:ext uri="{FF2B5EF4-FFF2-40B4-BE49-F238E27FC236}">
                <a16:creationId xmlns:a16="http://schemas.microsoft.com/office/drawing/2014/main" id="{987BDC8F-0753-04E5-61FA-FCE0371C14E6}"/>
              </a:ext>
            </a:extLst>
          </p:cNvPr>
          <p:cNvSpPr txBox="1">
            <a:spLocks/>
          </p:cNvSpPr>
          <p:nvPr/>
        </p:nvSpPr>
        <p:spPr>
          <a:xfrm>
            <a:off x="1029151" y="5495057"/>
            <a:ext cx="7344854" cy="97034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400"/>
              </a:spcBef>
              <a:buNone/>
            </a:pPr>
            <a:r>
              <a:rPr lang="ru-RU" sz="1600" dirty="0">
                <a:solidFill>
                  <a:schemeClr val="bg1"/>
                </a:solidFill>
              </a:rPr>
              <a:t>Ольшевская Алена – ППО «Газпром межрегионгаз Пермь профсоюз»</a:t>
            </a:r>
          </a:p>
          <a:p>
            <a:pPr marL="0" lvl="0" indent="0">
              <a:spcBef>
                <a:spcPts val="400"/>
              </a:spcBef>
              <a:buNone/>
            </a:pPr>
            <a:r>
              <a:rPr lang="ru-RU" sz="1600" dirty="0">
                <a:solidFill>
                  <a:prstClr val="white"/>
                </a:solidFill>
              </a:rPr>
              <a:t>Белоногова Юлия – ОППО ООО «ЛУКОЙЛ-</a:t>
            </a:r>
            <a:r>
              <a:rPr lang="ru-RU" sz="1600" dirty="0" err="1">
                <a:solidFill>
                  <a:prstClr val="white"/>
                </a:solidFill>
              </a:rPr>
              <a:t>Пермнефтеоргсинтез</a:t>
            </a:r>
            <a:r>
              <a:rPr lang="ru-RU" sz="1600" dirty="0">
                <a:solidFill>
                  <a:prstClr val="white"/>
                </a:solidFill>
              </a:rPr>
              <a:t>»</a:t>
            </a:r>
          </a:p>
          <a:p>
            <a:pPr marL="0" indent="0">
              <a:spcBef>
                <a:spcPts val="400"/>
              </a:spcBef>
              <a:buNone/>
            </a:pPr>
            <a:r>
              <a:rPr lang="ru-RU" sz="1600" dirty="0" err="1">
                <a:solidFill>
                  <a:schemeClr val="bg1"/>
                </a:solidFill>
              </a:rPr>
              <a:t>Лужбина</a:t>
            </a:r>
            <a:r>
              <a:rPr lang="ru-RU" sz="1600" dirty="0">
                <a:solidFill>
                  <a:schemeClr val="bg1"/>
                </a:solidFill>
              </a:rPr>
              <a:t> </a:t>
            </a:r>
            <a:r>
              <a:rPr lang="ru-RU" sz="1600" dirty="0" err="1">
                <a:solidFill>
                  <a:schemeClr val="bg1"/>
                </a:solidFill>
              </a:rPr>
              <a:t>Гузаля</a:t>
            </a:r>
            <a:r>
              <a:rPr lang="ru-RU" sz="1600" dirty="0">
                <a:solidFill>
                  <a:schemeClr val="bg1"/>
                </a:solidFill>
              </a:rPr>
              <a:t> – ППО «</a:t>
            </a:r>
            <a:r>
              <a:rPr lang="ru-RU" sz="1600" dirty="0" err="1">
                <a:solidFill>
                  <a:schemeClr val="bg1"/>
                </a:solidFill>
              </a:rPr>
              <a:t>Уралоргсинтез</a:t>
            </a:r>
            <a:r>
              <a:rPr lang="ru-RU" sz="1600" dirty="0">
                <a:solidFill>
                  <a:schemeClr val="bg1"/>
                </a:solidFill>
              </a:rPr>
              <a:t>»</a:t>
            </a:r>
          </a:p>
        </p:txBody>
      </p:sp>
      <p:sp>
        <p:nvSpPr>
          <p:cNvPr id="20" name="Rectangle 8">
            <a:extLst>
              <a:ext uri="{FF2B5EF4-FFF2-40B4-BE49-F238E27FC236}">
                <a16:creationId xmlns:a16="http://schemas.microsoft.com/office/drawing/2014/main" id="{A26BBA85-381B-5E35-5EA6-99529F4E01C4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2821346" y="3897397"/>
            <a:ext cx="719337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ru-RU" sz="2000" dirty="0"/>
              <a:t>Опросник для эффективного сбора обратной связи сотрудников</a:t>
            </a:r>
            <a:endParaRPr lang="ru-RU" altLang="ru-RU" sz="3200" dirty="0"/>
          </a:p>
        </p:txBody>
      </p:sp>
      <p:pic>
        <p:nvPicPr>
          <p:cNvPr id="10" name="Рисунок 9" descr="Изображение выглядит как текст, компьютер, ноутбук, графическая вставка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472FDB97-94A1-45F6-8633-599F376B960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409" y="-4484070"/>
            <a:ext cx="3960665" cy="3960665"/>
          </a:xfrm>
          <a:prstGeom prst="roundRect">
            <a:avLst>
              <a:gd name="adj" fmla="val 5907"/>
            </a:avLst>
          </a:prstGeom>
        </p:spPr>
      </p:pic>
      <p:sp>
        <p:nvSpPr>
          <p:cNvPr id="12" name="Полилиния 11">
            <a:extLst>
              <a:ext uri="{FF2B5EF4-FFF2-40B4-BE49-F238E27FC236}">
                <a16:creationId xmlns:a16="http://schemas.microsoft.com/office/drawing/2014/main" id="{4F7045F1-AB34-E52D-4435-8EB2C983E3E7}"/>
              </a:ext>
            </a:extLst>
          </p:cNvPr>
          <p:cNvSpPr/>
          <p:nvPr/>
        </p:nvSpPr>
        <p:spPr>
          <a:xfrm>
            <a:off x="350652" y="-4603965"/>
            <a:ext cx="3960665" cy="3960665"/>
          </a:xfrm>
          <a:custGeom>
            <a:avLst/>
            <a:gdLst>
              <a:gd name="csX0" fmla="*/ 233956 w 3960665"/>
              <a:gd name="csY0" fmla="*/ 0 h 3960665"/>
              <a:gd name="csX1" fmla="*/ 3726709 w 3960665"/>
              <a:gd name="csY1" fmla="*/ 0 h 3960665"/>
              <a:gd name="csX2" fmla="*/ 3960665 w 3960665"/>
              <a:gd name="csY2" fmla="*/ 233956 h 3960665"/>
              <a:gd name="csX3" fmla="*/ 3960665 w 3960665"/>
              <a:gd name="csY3" fmla="*/ 3726709 h 3960665"/>
              <a:gd name="csX4" fmla="*/ 3726709 w 3960665"/>
              <a:gd name="csY4" fmla="*/ 3960665 h 3960665"/>
              <a:gd name="csX5" fmla="*/ 233956 w 3960665"/>
              <a:gd name="csY5" fmla="*/ 3960665 h 3960665"/>
              <a:gd name="csX6" fmla="*/ 0 w 3960665"/>
              <a:gd name="csY6" fmla="*/ 3726709 h 3960665"/>
              <a:gd name="csX7" fmla="*/ 0 w 3960665"/>
              <a:gd name="csY7" fmla="*/ 233956 h 3960665"/>
              <a:gd name="csX8" fmla="*/ 233956 w 3960665"/>
              <a:gd name="csY8" fmla="*/ 0 h 396066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3960665" h="3960665">
                <a:moveTo>
                  <a:pt x="233956" y="0"/>
                </a:moveTo>
                <a:lnTo>
                  <a:pt x="3726709" y="0"/>
                </a:lnTo>
                <a:cubicBezTo>
                  <a:pt x="3855919" y="0"/>
                  <a:pt x="3960665" y="104746"/>
                  <a:pt x="3960665" y="233956"/>
                </a:cubicBezTo>
                <a:lnTo>
                  <a:pt x="3960665" y="3726709"/>
                </a:lnTo>
                <a:cubicBezTo>
                  <a:pt x="3960665" y="3855919"/>
                  <a:pt x="3855919" y="3960665"/>
                  <a:pt x="3726709" y="3960665"/>
                </a:cubicBezTo>
                <a:lnTo>
                  <a:pt x="233956" y="3960665"/>
                </a:lnTo>
                <a:cubicBezTo>
                  <a:pt x="104746" y="3960665"/>
                  <a:pt x="0" y="3855919"/>
                  <a:pt x="0" y="3726709"/>
                </a:cubicBezTo>
                <a:lnTo>
                  <a:pt x="0" y="233956"/>
                </a:lnTo>
                <a:cubicBezTo>
                  <a:pt x="0" y="104746"/>
                  <a:pt x="104746" y="0"/>
                  <a:pt x="233956" y="0"/>
                </a:cubicBezTo>
                <a:close/>
              </a:path>
            </a:pathLst>
          </a:cu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/>
          </a:p>
        </p:txBody>
      </p:sp>
      <p:sp>
        <p:nvSpPr>
          <p:cNvPr id="9" name="Заголовок 25">
            <a:extLst>
              <a:ext uri="{FF2B5EF4-FFF2-40B4-BE49-F238E27FC236}">
                <a16:creationId xmlns:a16="http://schemas.microsoft.com/office/drawing/2014/main" id="{6ACFAEBD-BB05-48D9-B5B7-E4BED8F82431}"/>
              </a:ext>
            </a:extLst>
          </p:cNvPr>
          <p:cNvSpPr txBox="1">
            <a:spLocks/>
          </p:cNvSpPr>
          <p:nvPr/>
        </p:nvSpPr>
        <p:spPr>
          <a:xfrm>
            <a:off x="11493061" y="1103021"/>
            <a:ext cx="6144927" cy="701731"/>
          </a:xfrm>
          <a:prstGeom prst="rect">
            <a:avLst/>
          </a:prstGeom>
        </p:spPr>
        <p:txBody>
          <a:bodyPr vert="horz" lIns="91440" tIns="45720" rIns="91440" bIns="45720" rtlCol="0" anchor="t" anchorCtr="0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000" kern="1200">
                <a:gradFill flip="none" rotWithShape="1">
                  <a:gsLst>
                    <a:gs pos="48900">
                      <a:schemeClr val="accent1">
                        <a:lumMod val="75000"/>
                      </a:schemeClr>
                    </a:gs>
                    <a:gs pos="0">
                      <a:schemeClr val="accent1">
                        <a:lumMod val="60000"/>
                        <a:lumOff val="40000"/>
                      </a:schemeClr>
                    </a:gs>
                    <a:gs pos="100000">
                      <a:schemeClr val="accent1"/>
                    </a:gs>
                  </a:gsLst>
                  <a:lin ang="10800000" scaled="1"/>
                  <a:tileRect/>
                </a:gradFill>
                <a:latin typeface="Play bold" panose="00000800000000000000" pitchFamily="2" charset="0"/>
                <a:ea typeface="+mj-ea"/>
                <a:cs typeface="+mj-cs"/>
              </a:defRPr>
            </a:lvl1pPr>
          </a:lstStyle>
          <a:p>
            <a:r>
              <a:rPr lang="ru-RU" sz="4400"/>
              <a:t>Цель:</a:t>
            </a:r>
            <a:endParaRPr lang="en-US" sz="4400" dirty="0"/>
          </a:p>
        </p:txBody>
      </p:sp>
      <p:sp>
        <p:nvSpPr>
          <p:cNvPr id="14" name="Rectangle 2">
            <a:extLst>
              <a:ext uri="{FF2B5EF4-FFF2-40B4-BE49-F238E27FC236}">
                <a16:creationId xmlns:a16="http://schemas.microsoft.com/office/drawing/2014/main" id="{AC21D811-9301-465F-869B-782BE06121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30015" y="2785723"/>
            <a:ext cx="5395274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altLang="ru-RU" sz="2400"/>
              <a:t>Увеличение численности профсоюза путем повышения качества организации мероприятий и вовлеченности коллектива</a:t>
            </a:r>
            <a:endParaRPr lang="ru-RU" altLang="ru-RU" sz="2400" dirty="0"/>
          </a:p>
        </p:txBody>
      </p:sp>
    </p:spTree>
    <p:extLst>
      <p:ext uri="{BB962C8B-B14F-4D97-AF65-F5344CB8AC3E}">
        <p14:creationId xmlns:p14="http://schemas.microsoft.com/office/powerpoint/2010/main" val="34248716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Заголовок 25">
            <a:extLst>
              <a:ext uri="{FF2B5EF4-FFF2-40B4-BE49-F238E27FC236}">
                <a16:creationId xmlns:a16="http://schemas.microsoft.com/office/drawing/2014/main" id="{D4BA0B9C-EDA2-82AA-FD73-55925A3920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83644" y="1103021"/>
            <a:ext cx="6144927" cy="701731"/>
          </a:xfrm>
        </p:spPr>
        <p:txBody>
          <a:bodyPr/>
          <a:lstStyle/>
          <a:p>
            <a:r>
              <a:rPr lang="ru-RU" sz="4400" dirty="0"/>
              <a:t>Цель:</a:t>
            </a:r>
            <a:endParaRPr lang="en-US" sz="4400" dirty="0"/>
          </a:p>
        </p:txBody>
      </p:sp>
      <p:sp>
        <p:nvSpPr>
          <p:cNvPr id="2" name="Номер слайда 13">
            <a:extLst>
              <a:ext uri="{FF2B5EF4-FFF2-40B4-BE49-F238E27FC236}">
                <a16:creationId xmlns:a16="http://schemas.microsoft.com/office/drawing/2014/main" id="{37C86568-5417-F317-49F8-06BA463A347E}"/>
              </a:ext>
            </a:extLst>
          </p:cNvPr>
          <p:cNvSpPr txBox="1">
            <a:spLocks/>
          </p:cNvSpPr>
          <p:nvPr/>
        </p:nvSpPr>
        <p:spPr>
          <a:xfrm>
            <a:off x="9177759" y="629576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>
                <a:solidFill>
                  <a:schemeClr val="accent1"/>
                </a:solidFill>
              </a:rPr>
              <a:t>02</a:t>
            </a:r>
            <a:endParaRPr lang="en-US" dirty="0">
              <a:solidFill>
                <a:schemeClr val="accent1"/>
              </a:solidFill>
            </a:endParaRP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FA039F17-D190-C343-1E41-341EE1F73215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6021027" y="2785723"/>
            <a:ext cx="5395274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altLang="ru-RU" sz="2400" dirty="0"/>
              <a:t>Увеличение численности профсоюза путем повышения качества организации мероприятий и вовлеченности коллектива</a:t>
            </a:r>
          </a:p>
        </p:txBody>
      </p:sp>
      <p:pic>
        <p:nvPicPr>
          <p:cNvPr id="35" name="Рисунок 34" descr="Изображение выглядит как текст, компьютер, ноутбук, графическая вставка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472FDB97-94A1-45F6-8633-599F376B960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409" y="1103021"/>
            <a:ext cx="3960665" cy="3960665"/>
          </a:xfrm>
          <a:prstGeom prst="roundRect">
            <a:avLst>
              <a:gd name="adj" fmla="val 5907"/>
            </a:avLst>
          </a:prstGeom>
        </p:spPr>
      </p:pic>
      <p:sp>
        <p:nvSpPr>
          <p:cNvPr id="38" name="Полилиния 37">
            <a:extLst>
              <a:ext uri="{FF2B5EF4-FFF2-40B4-BE49-F238E27FC236}">
                <a16:creationId xmlns:a16="http://schemas.microsoft.com/office/drawing/2014/main" id="{4F7045F1-AB34-E52D-4435-8EB2C983E3E7}"/>
              </a:ext>
            </a:extLst>
          </p:cNvPr>
          <p:cNvSpPr/>
          <p:nvPr/>
        </p:nvSpPr>
        <p:spPr>
          <a:xfrm>
            <a:off x="350652" y="862586"/>
            <a:ext cx="3960665" cy="3960665"/>
          </a:xfrm>
          <a:custGeom>
            <a:avLst/>
            <a:gdLst>
              <a:gd name="csX0" fmla="*/ 233956 w 3960665"/>
              <a:gd name="csY0" fmla="*/ 0 h 3960665"/>
              <a:gd name="csX1" fmla="*/ 3726709 w 3960665"/>
              <a:gd name="csY1" fmla="*/ 0 h 3960665"/>
              <a:gd name="csX2" fmla="*/ 3960665 w 3960665"/>
              <a:gd name="csY2" fmla="*/ 233956 h 3960665"/>
              <a:gd name="csX3" fmla="*/ 3960665 w 3960665"/>
              <a:gd name="csY3" fmla="*/ 3726709 h 3960665"/>
              <a:gd name="csX4" fmla="*/ 3726709 w 3960665"/>
              <a:gd name="csY4" fmla="*/ 3960665 h 3960665"/>
              <a:gd name="csX5" fmla="*/ 233956 w 3960665"/>
              <a:gd name="csY5" fmla="*/ 3960665 h 3960665"/>
              <a:gd name="csX6" fmla="*/ 0 w 3960665"/>
              <a:gd name="csY6" fmla="*/ 3726709 h 3960665"/>
              <a:gd name="csX7" fmla="*/ 0 w 3960665"/>
              <a:gd name="csY7" fmla="*/ 233956 h 3960665"/>
              <a:gd name="csX8" fmla="*/ 233956 w 3960665"/>
              <a:gd name="csY8" fmla="*/ 0 h 396066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3960665" h="3960665">
                <a:moveTo>
                  <a:pt x="233956" y="0"/>
                </a:moveTo>
                <a:lnTo>
                  <a:pt x="3726709" y="0"/>
                </a:lnTo>
                <a:cubicBezTo>
                  <a:pt x="3855919" y="0"/>
                  <a:pt x="3960665" y="104746"/>
                  <a:pt x="3960665" y="233956"/>
                </a:cubicBezTo>
                <a:lnTo>
                  <a:pt x="3960665" y="3726709"/>
                </a:lnTo>
                <a:cubicBezTo>
                  <a:pt x="3960665" y="3855919"/>
                  <a:pt x="3855919" y="3960665"/>
                  <a:pt x="3726709" y="3960665"/>
                </a:cubicBezTo>
                <a:lnTo>
                  <a:pt x="233956" y="3960665"/>
                </a:lnTo>
                <a:cubicBezTo>
                  <a:pt x="104746" y="3960665"/>
                  <a:pt x="0" y="3855919"/>
                  <a:pt x="0" y="3726709"/>
                </a:cubicBezTo>
                <a:lnTo>
                  <a:pt x="0" y="233956"/>
                </a:lnTo>
                <a:cubicBezTo>
                  <a:pt x="0" y="104746"/>
                  <a:pt x="104746" y="0"/>
                  <a:pt x="233956" y="0"/>
                </a:cubicBezTo>
                <a:close/>
              </a:path>
            </a:pathLst>
          </a:cu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/>
          </a:p>
        </p:txBody>
      </p:sp>
      <p:pic>
        <p:nvPicPr>
          <p:cNvPr id="15" name="Рисунок 14" descr="Изображение выглядит как текст, мальчик, Человеческое лицо, часы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3E117C2F-E07A-C818-B631-DBF70D2C8DC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33" b="8333"/>
          <a:stretch>
            <a:fillRect/>
          </a:stretch>
        </p:blipFill>
        <p:spPr>
          <a:xfrm>
            <a:off x="-5118408" y="1510680"/>
            <a:ext cx="4676775" cy="3897313"/>
          </a:xfrm>
          <a:prstGeom prst="roundRect">
            <a:avLst>
              <a:gd name="adj" fmla="val 12509"/>
            </a:avLst>
          </a:prstGeom>
        </p:spPr>
      </p:pic>
      <p:sp>
        <p:nvSpPr>
          <p:cNvPr id="8" name="!!Рисунок1">
            <a:extLst>
              <a:ext uri="{FF2B5EF4-FFF2-40B4-BE49-F238E27FC236}">
                <a16:creationId xmlns:a16="http://schemas.microsoft.com/office/drawing/2014/main" id="{F89237C5-9253-3CD3-647B-2947BC36893C}"/>
              </a:ext>
            </a:extLst>
          </p:cNvPr>
          <p:cNvSpPr txBox="1">
            <a:spLocks/>
          </p:cNvSpPr>
          <p:nvPr/>
        </p:nvSpPr>
        <p:spPr>
          <a:xfrm>
            <a:off x="1612971" y="-1801967"/>
            <a:ext cx="10515600" cy="1089529"/>
          </a:xfrm>
          <a:prstGeom prst="rect">
            <a:avLst/>
          </a:prstGeom>
        </p:spPr>
        <p:txBody>
          <a:bodyPr vert="horz" lIns="91440" tIns="45720" rIns="91440" bIns="45720" rtlCol="0" anchor="t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Play bold" panose="00000800000000000000" pitchFamily="2" charset="0"/>
                <a:ea typeface="+mj-ea"/>
                <a:cs typeface="+mj-cs"/>
              </a:defRPr>
            </a:lvl1pPr>
          </a:lstStyle>
          <a:p>
            <a:r>
              <a:rPr lang="ru-RU" sz="7200" dirty="0"/>
              <a:t>ГОЛОС КОЛЛЕКТИВА</a:t>
            </a:r>
            <a:endParaRPr lang="en-US" sz="720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26BBA85-381B-5E35-5EA6-99529F4E01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0136051" y="3540629"/>
            <a:ext cx="719337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2000" dirty="0"/>
              <a:t>Опросник для эффективного сбора обратной связи сотрудников</a:t>
            </a:r>
            <a:endParaRPr lang="ru-RU" altLang="ru-RU" sz="3200" dirty="0"/>
          </a:p>
        </p:txBody>
      </p:sp>
      <p:sp>
        <p:nvSpPr>
          <p:cNvPr id="11" name="Текст 15">
            <a:extLst>
              <a:ext uri="{FF2B5EF4-FFF2-40B4-BE49-F238E27FC236}">
                <a16:creationId xmlns:a16="http://schemas.microsoft.com/office/drawing/2014/main" id="{79D6FA74-F93B-4926-A64E-A7DE4165AF17}"/>
              </a:ext>
            </a:extLst>
          </p:cNvPr>
          <p:cNvSpPr txBox="1">
            <a:spLocks/>
          </p:cNvSpPr>
          <p:nvPr/>
        </p:nvSpPr>
        <p:spPr>
          <a:xfrm>
            <a:off x="1040154" y="7505430"/>
            <a:ext cx="7344854" cy="97034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400"/>
              </a:spcBef>
              <a:buNone/>
            </a:pPr>
            <a:r>
              <a:rPr lang="ru-RU" sz="1600" dirty="0">
                <a:solidFill>
                  <a:schemeClr val="bg1"/>
                </a:solidFill>
              </a:rPr>
              <a:t>Ольшевская Алена – ППО «Газпром межрегионгаз Пермь профсоюз»</a:t>
            </a:r>
          </a:p>
          <a:p>
            <a:pPr marL="0" lvl="0" indent="0">
              <a:spcBef>
                <a:spcPts val="400"/>
              </a:spcBef>
              <a:buNone/>
            </a:pPr>
            <a:r>
              <a:rPr lang="ru-RU" sz="1600" dirty="0">
                <a:solidFill>
                  <a:prstClr val="white"/>
                </a:solidFill>
              </a:rPr>
              <a:t>Белоногова Юлия – ОППО ООО «ЛУКОЙЛ-</a:t>
            </a:r>
            <a:r>
              <a:rPr lang="ru-RU" sz="1600" dirty="0" err="1">
                <a:solidFill>
                  <a:prstClr val="white"/>
                </a:solidFill>
              </a:rPr>
              <a:t>Пермнефтеоргсинтез</a:t>
            </a:r>
            <a:r>
              <a:rPr lang="ru-RU" sz="1600" dirty="0">
                <a:solidFill>
                  <a:prstClr val="white"/>
                </a:solidFill>
              </a:rPr>
              <a:t>»</a:t>
            </a:r>
          </a:p>
          <a:p>
            <a:pPr marL="0" indent="0">
              <a:spcBef>
                <a:spcPts val="400"/>
              </a:spcBef>
              <a:buNone/>
            </a:pPr>
            <a:r>
              <a:rPr lang="ru-RU" sz="1600" dirty="0" err="1">
                <a:solidFill>
                  <a:schemeClr val="bg1"/>
                </a:solidFill>
              </a:rPr>
              <a:t>Лужбина</a:t>
            </a:r>
            <a:r>
              <a:rPr lang="ru-RU" sz="1600" dirty="0">
                <a:solidFill>
                  <a:schemeClr val="bg1"/>
                </a:solidFill>
              </a:rPr>
              <a:t> </a:t>
            </a:r>
            <a:r>
              <a:rPr lang="ru-RU" sz="1600" dirty="0" err="1">
                <a:solidFill>
                  <a:schemeClr val="bg1"/>
                </a:solidFill>
              </a:rPr>
              <a:t>Гузаля</a:t>
            </a:r>
            <a:r>
              <a:rPr lang="ru-RU" sz="1600" dirty="0">
                <a:solidFill>
                  <a:schemeClr val="bg1"/>
                </a:solidFill>
              </a:rPr>
              <a:t> – ППО «</a:t>
            </a:r>
            <a:r>
              <a:rPr lang="ru-RU" sz="1600" dirty="0" err="1">
                <a:solidFill>
                  <a:schemeClr val="bg1"/>
                </a:solidFill>
              </a:rPr>
              <a:t>Уралоргсинтез</a:t>
            </a:r>
            <a:r>
              <a:rPr lang="ru-RU" sz="1600" dirty="0">
                <a:solidFill>
                  <a:schemeClr val="bg1"/>
                </a:solidFill>
              </a:rPr>
              <a:t>»</a:t>
            </a:r>
          </a:p>
        </p:txBody>
      </p:sp>
      <p:sp>
        <p:nvSpPr>
          <p:cNvPr id="12" name="Заголовок 12">
            <a:extLst>
              <a:ext uri="{FF2B5EF4-FFF2-40B4-BE49-F238E27FC236}">
                <a16:creationId xmlns:a16="http://schemas.microsoft.com/office/drawing/2014/main" id="{C8B3D306-5A7A-4698-82BF-4AAAEF41ECD0}"/>
              </a:ext>
            </a:extLst>
          </p:cNvPr>
          <p:cNvSpPr txBox="1">
            <a:spLocks/>
          </p:cNvSpPr>
          <p:nvPr/>
        </p:nvSpPr>
        <p:spPr>
          <a:xfrm>
            <a:off x="5689003" y="-1004247"/>
            <a:ext cx="5727298" cy="590931"/>
          </a:xfrm>
          <a:prstGeom prst="rect">
            <a:avLst/>
          </a:prstGeom>
        </p:spPr>
        <p:txBody>
          <a:bodyPr vert="horz" lIns="91440" tIns="45720" rIns="91440" bIns="45720" rtlCol="0" anchor="t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Play bold" panose="00000800000000000000" pitchFamily="2" charset="0"/>
                <a:ea typeface="+mj-ea"/>
                <a:cs typeface="+mj-cs"/>
              </a:defRPr>
            </a:lvl1pPr>
          </a:lstStyle>
          <a:p>
            <a:r>
              <a:rPr lang="ru-RU"/>
              <a:t>Проблемы:</a:t>
            </a:r>
            <a:endParaRPr lang="en-US" dirty="0"/>
          </a:p>
        </p:txBody>
      </p:sp>
      <p:sp>
        <p:nvSpPr>
          <p:cNvPr id="13" name="Подзаголовок 13">
            <a:extLst>
              <a:ext uri="{FF2B5EF4-FFF2-40B4-BE49-F238E27FC236}">
                <a16:creationId xmlns:a16="http://schemas.microsoft.com/office/drawing/2014/main" id="{2B88E480-9DB5-4E8C-BE00-519A8E7BDDD7}"/>
              </a:ext>
            </a:extLst>
          </p:cNvPr>
          <p:cNvSpPr txBox="1">
            <a:spLocks/>
          </p:cNvSpPr>
          <p:nvPr/>
        </p:nvSpPr>
        <p:spPr>
          <a:xfrm>
            <a:off x="13049910" y="2210521"/>
            <a:ext cx="6075913" cy="3060325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Tx/>
              <a:buChar char="-"/>
            </a:pPr>
            <a:r>
              <a:rPr lang="ru-RU" sz="2400"/>
              <a:t>организаторы мероприятий не имеют обратной связи;</a:t>
            </a:r>
          </a:p>
          <a:p>
            <a:pPr marL="285750" indent="-285750">
              <a:buFontTx/>
              <a:buChar char="-"/>
            </a:pPr>
            <a:r>
              <a:rPr lang="ru-RU" sz="2400"/>
              <a:t>нет удобного инструмента обратной связи;</a:t>
            </a:r>
          </a:p>
          <a:p>
            <a:pPr marL="285750" indent="-285750">
              <a:buFontTx/>
              <a:buChar char="-"/>
            </a:pPr>
            <a:r>
              <a:rPr lang="ru-RU" sz="2400"/>
              <a:t>нерегулярный сбор информации;</a:t>
            </a:r>
          </a:p>
          <a:p>
            <a:pPr marL="285750" indent="-285750">
              <a:buFontTx/>
              <a:buChar char="-"/>
            </a:pPr>
            <a:r>
              <a:rPr lang="ru-RU" sz="2400"/>
              <a:t>нет анонимности</a:t>
            </a:r>
          </a:p>
          <a:p>
            <a:pPr marL="285750" indent="-285750">
              <a:buFontTx/>
              <a:buChar char="-"/>
            </a:pPr>
            <a:endParaRPr lang="ru-RU" sz="2400"/>
          </a:p>
          <a:p>
            <a:pPr marL="285750" indent="-285750">
              <a:buFontTx/>
              <a:buChar char="-"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53599733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F65CE993-2828-8C88-4515-69622DCC69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00763" y="2366070"/>
            <a:ext cx="6075913" cy="3060325"/>
          </a:xfrm>
        </p:spPr>
        <p:txBody>
          <a:bodyPr/>
          <a:lstStyle/>
          <a:p>
            <a:pPr marL="285750" indent="-285750">
              <a:buFontTx/>
              <a:buChar char="-"/>
            </a:pPr>
            <a:r>
              <a:rPr lang="ru-RU" sz="2400" dirty="0"/>
              <a:t>организаторы мероприятий не имеют обратной связи;</a:t>
            </a:r>
          </a:p>
          <a:p>
            <a:pPr marL="285750" indent="-285750">
              <a:buFontTx/>
              <a:buChar char="-"/>
            </a:pPr>
            <a:r>
              <a:rPr lang="ru-RU" sz="2400" dirty="0"/>
              <a:t>нет удобного инструмента обратной связи;</a:t>
            </a:r>
          </a:p>
          <a:p>
            <a:pPr marL="285750" indent="-285750">
              <a:buFontTx/>
              <a:buChar char="-"/>
            </a:pPr>
            <a:r>
              <a:rPr lang="ru-RU" sz="2400" dirty="0"/>
              <a:t>нерегулярный сбор информации;</a:t>
            </a:r>
          </a:p>
          <a:p>
            <a:pPr marL="285750" indent="-285750">
              <a:buFontTx/>
              <a:buChar char="-"/>
            </a:pPr>
            <a:r>
              <a:rPr lang="ru-RU" sz="2400" dirty="0"/>
              <a:t>нет анонимности</a:t>
            </a:r>
          </a:p>
          <a:p>
            <a:pPr marL="285750" indent="-285750">
              <a:buFontTx/>
              <a:buChar char="-"/>
            </a:pPr>
            <a:endParaRPr lang="ru-RU" sz="2400" dirty="0"/>
          </a:p>
          <a:p>
            <a:pPr marL="285750" indent="-285750">
              <a:buFontTx/>
              <a:buChar char="-"/>
            </a:pPr>
            <a:endParaRPr lang="en-US" sz="2400" dirty="0"/>
          </a:p>
        </p:txBody>
      </p:sp>
      <p:sp>
        <p:nvSpPr>
          <p:cNvPr id="13" name="Заголовок 12">
            <a:extLst>
              <a:ext uri="{FF2B5EF4-FFF2-40B4-BE49-F238E27FC236}">
                <a16:creationId xmlns:a16="http://schemas.microsoft.com/office/drawing/2014/main" id="{C9A4845F-FBAA-DACF-1C58-A90EB3EFF9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82428" y="1510680"/>
            <a:ext cx="5727298" cy="590931"/>
          </a:xfrm>
        </p:spPr>
        <p:txBody>
          <a:bodyPr vert="horz" lIns="91440" tIns="45720" rIns="91440" bIns="45720" rtlCol="0" anchor="t" anchorCtr="0">
            <a:spAutoFit/>
          </a:bodyPr>
          <a:lstStyle/>
          <a:p>
            <a:r>
              <a:rPr lang="ru-RU" dirty="0"/>
              <a:t>Проблемы:</a:t>
            </a:r>
            <a:endParaRPr lang="en-US" dirty="0"/>
          </a:p>
        </p:txBody>
      </p:sp>
      <p:sp>
        <p:nvSpPr>
          <p:cNvPr id="2" name="Номер слайда 13">
            <a:extLst>
              <a:ext uri="{FF2B5EF4-FFF2-40B4-BE49-F238E27FC236}">
                <a16:creationId xmlns:a16="http://schemas.microsoft.com/office/drawing/2014/main" id="{0E304CB9-80CB-40CA-B48D-4A30D9EBE890}"/>
              </a:ext>
            </a:extLst>
          </p:cNvPr>
          <p:cNvSpPr txBox="1">
            <a:spLocks/>
          </p:cNvSpPr>
          <p:nvPr/>
        </p:nvSpPr>
        <p:spPr>
          <a:xfrm>
            <a:off x="9177759" y="629576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>
                <a:solidFill>
                  <a:schemeClr val="accent1"/>
                </a:solidFill>
              </a:rPr>
              <a:t>03</a:t>
            </a:r>
          </a:p>
        </p:txBody>
      </p:sp>
      <p:pic>
        <p:nvPicPr>
          <p:cNvPr id="26" name="Рисунок 25" descr="Изображение выглядит как текст, мальчик, Человеческое лицо, часы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39616748-E81F-D4C2-C764-95D77F3FE19C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33" b="8333"/>
          <a:stretch>
            <a:fillRect/>
          </a:stretch>
        </p:blipFill>
        <p:spPr/>
      </p:pic>
      <p:sp>
        <p:nvSpPr>
          <p:cNvPr id="9" name="Полилиния 8">
            <a:extLst>
              <a:ext uri="{FF2B5EF4-FFF2-40B4-BE49-F238E27FC236}">
                <a16:creationId xmlns:a16="http://schemas.microsoft.com/office/drawing/2014/main" id="{4F7045F1-AB34-E52D-4435-8EB2C983E3E7}"/>
              </a:ext>
            </a:extLst>
          </p:cNvPr>
          <p:cNvSpPr/>
          <p:nvPr/>
        </p:nvSpPr>
        <p:spPr>
          <a:xfrm>
            <a:off x="-5294025" y="862585"/>
            <a:ext cx="3960665" cy="3960665"/>
          </a:xfrm>
          <a:custGeom>
            <a:avLst/>
            <a:gdLst>
              <a:gd name="csX0" fmla="*/ 233956 w 3960665"/>
              <a:gd name="csY0" fmla="*/ 0 h 3960665"/>
              <a:gd name="csX1" fmla="*/ 3726709 w 3960665"/>
              <a:gd name="csY1" fmla="*/ 0 h 3960665"/>
              <a:gd name="csX2" fmla="*/ 3960665 w 3960665"/>
              <a:gd name="csY2" fmla="*/ 233956 h 3960665"/>
              <a:gd name="csX3" fmla="*/ 3960665 w 3960665"/>
              <a:gd name="csY3" fmla="*/ 3726709 h 3960665"/>
              <a:gd name="csX4" fmla="*/ 3726709 w 3960665"/>
              <a:gd name="csY4" fmla="*/ 3960665 h 3960665"/>
              <a:gd name="csX5" fmla="*/ 233956 w 3960665"/>
              <a:gd name="csY5" fmla="*/ 3960665 h 3960665"/>
              <a:gd name="csX6" fmla="*/ 0 w 3960665"/>
              <a:gd name="csY6" fmla="*/ 3726709 h 3960665"/>
              <a:gd name="csX7" fmla="*/ 0 w 3960665"/>
              <a:gd name="csY7" fmla="*/ 233956 h 3960665"/>
              <a:gd name="csX8" fmla="*/ 233956 w 3960665"/>
              <a:gd name="csY8" fmla="*/ 0 h 396066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3960665" h="3960665">
                <a:moveTo>
                  <a:pt x="233956" y="0"/>
                </a:moveTo>
                <a:lnTo>
                  <a:pt x="3726709" y="0"/>
                </a:lnTo>
                <a:cubicBezTo>
                  <a:pt x="3855919" y="0"/>
                  <a:pt x="3960665" y="104746"/>
                  <a:pt x="3960665" y="233956"/>
                </a:cubicBezTo>
                <a:lnTo>
                  <a:pt x="3960665" y="3726709"/>
                </a:lnTo>
                <a:cubicBezTo>
                  <a:pt x="3960665" y="3855919"/>
                  <a:pt x="3855919" y="3960665"/>
                  <a:pt x="3726709" y="3960665"/>
                </a:cubicBezTo>
                <a:lnTo>
                  <a:pt x="233956" y="3960665"/>
                </a:lnTo>
                <a:cubicBezTo>
                  <a:pt x="104746" y="3960665"/>
                  <a:pt x="0" y="3855919"/>
                  <a:pt x="0" y="3726709"/>
                </a:cubicBezTo>
                <a:lnTo>
                  <a:pt x="0" y="233956"/>
                </a:lnTo>
                <a:cubicBezTo>
                  <a:pt x="0" y="104746"/>
                  <a:pt x="104746" y="0"/>
                  <a:pt x="233956" y="0"/>
                </a:cubicBezTo>
                <a:close/>
              </a:path>
            </a:pathLst>
          </a:cu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/>
          </a:p>
        </p:txBody>
      </p:sp>
      <p:pic>
        <p:nvPicPr>
          <p:cNvPr id="10" name="Рисунок 9" descr="Изображение выглядит как текст, компьютер, ноутбук, графическая вставка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472FDB97-94A1-45F6-8633-599F376B960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934340" y="1011610"/>
            <a:ext cx="3960665" cy="3960665"/>
          </a:xfrm>
          <a:prstGeom prst="roundRect">
            <a:avLst>
              <a:gd name="adj" fmla="val 5907"/>
            </a:avLst>
          </a:prstGeom>
        </p:spPr>
      </p:pic>
      <p:sp>
        <p:nvSpPr>
          <p:cNvPr id="16" name="Rectangle 2">
            <a:extLst>
              <a:ext uri="{FF2B5EF4-FFF2-40B4-BE49-F238E27FC236}">
                <a16:creationId xmlns:a16="http://schemas.microsoft.com/office/drawing/2014/main" id="{E3E4A018-56D8-460C-80C8-CE304889B6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169805" y="2972936"/>
            <a:ext cx="5395274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altLang="ru-RU" sz="2400"/>
              <a:t>Увеличение численности профсоюза путем повышения качества организации мероприятий и вовлеченности коллектива</a:t>
            </a:r>
            <a:endParaRPr lang="ru-RU" altLang="ru-RU" sz="2400" dirty="0"/>
          </a:p>
        </p:txBody>
      </p:sp>
      <p:sp>
        <p:nvSpPr>
          <p:cNvPr id="17" name="Заголовок 25">
            <a:extLst>
              <a:ext uri="{FF2B5EF4-FFF2-40B4-BE49-F238E27FC236}">
                <a16:creationId xmlns:a16="http://schemas.microsoft.com/office/drawing/2014/main" id="{E37B4350-C0FA-4E5F-8457-72392A7AFB45}"/>
              </a:ext>
            </a:extLst>
          </p:cNvPr>
          <p:cNvSpPr txBox="1">
            <a:spLocks/>
          </p:cNvSpPr>
          <p:nvPr/>
        </p:nvSpPr>
        <p:spPr>
          <a:xfrm>
            <a:off x="5900517" y="-2290407"/>
            <a:ext cx="6144927" cy="701731"/>
          </a:xfrm>
          <a:prstGeom prst="rect">
            <a:avLst/>
          </a:prstGeom>
        </p:spPr>
        <p:txBody>
          <a:bodyPr vert="horz" lIns="91440" tIns="45720" rIns="91440" bIns="45720" rtlCol="0" anchor="t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Play bold" panose="00000800000000000000" pitchFamily="2" charset="0"/>
                <a:ea typeface="+mj-ea"/>
                <a:cs typeface="+mj-cs"/>
              </a:defRPr>
            </a:lvl1pPr>
          </a:lstStyle>
          <a:p>
            <a:r>
              <a:rPr lang="ru-RU" sz="4400"/>
              <a:t>Цель:</a:t>
            </a:r>
            <a:endParaRPr lang="en-US" sz="4400" dirty="0"/>
          </a:p>
        </p:txBody>
      </p:sp>
      <p:sp>
        <p:nvSpPr>
          <p:cNvPr id="23" name="Заголовок 7">
            <a:extLst>
              <a:ext uri="{FF2B5EF4-FFF2-40B4-BE49-F238E27FC236}">
                <a16:creationId xmlns:a16="http://schemas.microsoft.com/office/drawing/2014/main" id="{4E24708C-39DC-4F95-AA3C-274F9DF92823}"/>
              </a:ext>
            </a:extLst>
          </p:cNvPr>
          <p:cNvSpPr txBox="1">
            <a:spLocks/>
          </p:cNvSpPr>
          <p:nvPr/>
        </p:nvSpPr>
        <p:spPr>
          <a:xfrm>
            <a:off x="1394302" y="-1454959"/>
            <a:ext cx="4641626" cy="590931"/>
          </a:xfrm>
          <a:prstGeom prst="rect">
            <a:avLst/>
          </a:prstGeom>
        </p:spPr>
        <p:txBody>
          <a:bodyPr vert="horz" lIns="91440" tIns="45720" rIns="91440" bIns="45720" rtlCol="0" anchor="t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Play bold" panose="00000800000000000000" pitchFamily="2" charset="0"/>
                <a:ea typeface="+mj-ea"/>
                <a:cs typeface="+mj-cs"/>
              </a:defRPr>
            </a:lvl1pPr>
          </a:lstStyle>
          <a:p>
            <a:r>
              <a:rPr lang="ru-RU"/>
              <a:t>Целевая группа</a:t>
            </a:r>
            <a:endParaRPr lang="en-US" dirty="0"/>
          </a:p>
        </p:txBody>
      </p:sp>
      <p:sp>
        <p:nvSpPr>
          <p:cNvPr id="24" name="Текст 20">
            <a:extLst>
              <a:ext uri="{FF2B5EF4-FFF2-40B4-BE49-F238E27FC236}">
                <a16:creationId xmlns:a16="http://schemas.microsoft.com/office/drawing/2014/main" id="{BF2B4EDA-880E-4D00-A53E-AC1BC0E42C01}"/>
              </a:ext>
            </a:extLst>
          </p:cNvPr>
          <p:cNvSpPr txBox="1">
            <a:spLocks/>
          </p:cNvSpPr>
          <p:nvPr/>
        </p:nvSpPr>
        <p:spPr>
          <a:xfrm>
            <a:off x="12694830" y="4650514"/>
            <a:ext cx="4015547" cy="424732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/>
              <a:t>Не члены профсоюза</a:t>
            </a:r>
            <a:endParaRPr lang="ru-RU" sz="2400" dirty="0"/>
          </a:p>
        </p:txBody>
      </p:sp>
      <p:sp>
        <p:nvSpPr>
          <p:cNvPr id="25" name="Текст 31">
            <a:extLst>
              <a:ext uri="{FF2B5EF4-FFF2-40B4-BE49-F238E27FC236}">
                <a16:creationId xmlns:a16="http://schemas.microsoft.com/office/drawing/2014/main" id="{AB0A7258-4CA3-4466-85BE-60DD9517A9A5}"/>
              </a:ext>
            </a:extLst>
          </p:cNvPr>
          <p:cNvSpPr txBox="1">
            <a:spLocks/>
          </p:cNvSpPr>
          <p:nvPr/>
        </p:nvSpPr>
        <p:spPr>
          <a:xfrm>
            <a:off x="12681240" y="2118934"/>
            <a:ext cx="4279005" cy="424732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/>
              <a:t>Члены профсоюза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8372785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>
            <a:extLst>
              <a:ext uri="{FF2B5EF4-FFF2-40B4-BE49-F238E27FC236}">
                <a16:creationId xmlns:a16="http://schemas.microsoft.com/office/drawing/2014/main" id="{68D11941-C730-E2FC-78A5-7F584BDA42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4374" y="3133534"/>
            <a:ext cx="4641626" cy="590931"/>
          </a:xfrm>
        </p:spPr>
        <p:txBody>
          <a:bodyPr/>
          <a:lstStyle/>
          <a:p>
            <a:r>
              <a:rPr lang="ru-RU" dirty="0"/>
              <a:t>Целевая группа</a:t>
            </a:r>
            <a:endParaRPr lang="en-US" dirty="0"/>
          </a:p>
        </p:txBody>
      </p:sp>
      <p:sp>
        <p:nvSpPr>
          <p:cNvPr id="3" name="Номер слайда 13">
            <a:extLst>
              <a:ext uri="{FF2B5EF4-FFF2-40B4-BE49-F238E27FC236}">
                <a16:creationId xmlns:a16="http://schemas.microsoft.com/office/drawing/2014/main" id="{C81E6E42-C56D-BEE9-6EE7-B0C45CF24E64}"/>
              </a:ext>
            </a:extLst>
          </p:cNvPr>
          <p:cNvSpPr txBox="1">
            <a:spLocks/>
          </p:cNvSpPr>
          <p:nvPr/>
        </p:nvSpPr>
        <p:spPr>
          <a:xfrm>
            <a:off x="9177759" y="629576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>
                <a:solidFill>
                  <a:schemeClr val="accent1"/>
                </a:solidFill>
              </a:rPr>
              <a:t>04</a:t>
            </a:r>
            <a:endParaRPr lang="en-US" dirty="0">
              <a:solidFill>
                <a:schemeClr val="accent1"/>
              </a:solidFill>
            </a:endParaRPr>
          </a:p>
        </p:txBody>
      </p:sp>
      <p:sp>
        <p:nvSpPr>
          <p:cNvPr id="21" name="Текст 20">
            <a:extLst>
              <a:ext uri="{FF2B5EF4-FFF2-40B4-BE49-F238E27FC236}">
                <a16:creationId xmlns:a16="http://schemas.microsoft.com/office/drawing/2014/main" id="{211EF8BC-0C87-567E-3F02-3DA55CBF65AD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830582" y="4438148"/>
            <a:ext cx="4015547" cy="424732"/>
          </a:xfrm>
        </p:spPr>
        <p:txBody>
          <a:bodyPr/>
          <a:lstStyle/>
          <a:p>
            <a:r>
              <a:rPr lang="ru-RU" sz="2400" dirty="0"/>
              <a:t>Не члены профсоюза</a:t>
            </a:r>
          </a:p>
        </p:txBody>
      </p:sp>
      <p:sp>
        <p:nvSpPr>
          <p:cNvPr id="32" name="Текст 31">
            <a:extLst>
              <a:ext uri="{FF2B5EF4-FFF2-40B4-BE49-F238E27FC236}">
                <a16:creationId xmlns:a16="http://schemas.microsoft.com/office/drawing/2014/main" id="{9609393C-C60B-EC96-0D8E-86D415BBBB09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816992" y="1906568"/>
            <a:ext cx="4279005" cy="424732"/>
          </a:xfrm>
        </p:spPr>
        <p:txBody>
          <a:bodyPr/>
          <a:lstStyle/>
          <a:p>
            <a:r>
              <a:rPr lang="ru-RU" sz="2400" dirty="0"/>
              <a:t>Члены профсоюза</a:t>
            </a:r>
          </a:p>
        </p:txBody>
      </p:sp>
      <p:pic>
        <p:nvPicPr>
          <p:cNvPr id="7" name="Рисунок 6" descr="флажок установлен со сплошной заливкой">
            <a:extLst>
              <a:ext uri="{FF2B5EF4-FFF2-40B4-BE49-F238E27FC236}">
                <a16:creationId xmlns:a16="http://schemas.microsoft.com/office/drawing/2014/main" id="{05163C89-9AFC-4902-2133-58F8EE927AB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30029" y="7486769"/>
            <a:ext cx="576805" cy="576805"/>
          </a:xfrm>
          <a:prstGeom prst="rect">
            <a:avLst/>
          </a:prstGeom>
        </p:spPr>
      </p:pic>
      <p:pic>
        <p:nvPicPr>
          <p:cNvPr id="9" name="Рисунок 8" descr="флажок установлен со сплошной заливкой">
            <a:extLst>
              <a:ext uri="{FF2B5EF4-FFF2-40B4-BE49-F238E27FC236}">
                <a16:creationId xmlns:a16="http://schemas.microsoft.com/office/drawing/2014/main" id="{46336C78-D0E7-2ACE-1D64-D6534BAB9D8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30029" y="8661941"/>
            <a:ext cx="576805" cy="576805"/>
          </a:xfrm>
          <a:prstGeom prst="rect">
            <a:avLst/>
          </a:prstGeom>
        </p:spPr>
      </p:pic>
      <p:pic>
        <p:nvPicPr>
          <p:cNvPr id="10" name="Рисунок 9" descr="флажок установлен со сплошной заливкой">
            <a:extLst>
              <a:ext uri="{FF2B5EF4-FFF2-40B4-BE49-F238E27FC236}">
                <a16:creationId xmlns:a16="http://schemas.microsoft.com/office/drawing/2014/main" id="{B71FE64B-162B-58D7-ADB7-08CA52C5E80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30029" y="9876649"/>
            <a:ext cx="576805" cy="576805"/>
          </a:xfrm>
          <a:prstGeom prst="rect">
            <a:avLst/>
          </a:prstGeom>
        </p:spPr>
      </p:pic>
      <p:sp>
        <p:nvSpPr>
          <p:cNvPr id="11" name="Rectangle 1">
            <a:extLst>
              <a:ext uri="{FF2B5EF4-FFF2-40B4-BE49-F238E27FC236}">
                <a16:creationId xmlns:a16="http://schemas.microsoft.com/office/drawing/2014/main" id="{77248607-5000-6678-FF56-5FAAE17CA4A3}"/>
              </a:ext>
            </a:extLst>
          </p:cNvPr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591112" y="7364850"/>
            <a:ext cx="4019161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altLang="ru-RU" sz="2400" dirty="0"/>
              <a:t>Разработать и определить функционал Яндекс формы</a:t>
            </a:r>
          </a:p>
        </p:txBody>
      </p:sp>
      <p:sp>
        <p:nvSpPr>
          <p:cNvPr id="12" name="Rectangle 7">
            <a:extLst>
              <a:ext uri="{FF2B5EF4-FFF2-40B4-BE49-F238E27FC236}">
                <a16:creationId xmlns:a16="http://schemas.microsoft.com/office/drawing/2014/main" id="{2BE45BC3-433F-2EA5-B326-91913D2B16D1}"/>
              </a:ext>
            </a:extLst>
          </p:cNvPr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591112" y="8534844"/>
            <a:ext cx="4235583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ru-RU" sz="2400" dirty="0"/>
              <a:t>Протестировать Яндекс форму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ru-RU" sz="2400" dirty="0"/>
              <a:t>для сбора обратной связи</a:t>
            </a:r>
          </a:p>
        </p:txBody>
      </p:sp>
      <p:sp>
        <p:nvSpPr>
          <p:cNvPr id="13" name="Rectangle 9">
            <a:extLst>
              <a:ext uri="{FF2B5EF4-FFF2-40B4-BE49-F238E27FC236}">
                <a16:creationId xmlns:a16="http://schemas.microsoft.com/office/drawing/2014/main" id="{5E4B7124-E5E2-7645-D833-56A67B90BFD6}"/>
              </a:ext>
            </a:extLst>
          </p:cNvPr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546776" y="9592232"/>
            <a:ext cx="4962192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ru-RU" sz="2400" dirty="0"/>
              <a:t>Внедрить инструмент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ru-RU" sz="2400" dirty="0"/>
              <a:t>и использовать полученные данные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ru-RU" sz="2400" dirty="0"/>
              <a:t>для улучшения мероприятий</a:t>
            </a:r>
          </a:p>
        </p:txBody>
      </p:sp>
      <p:sp>
        <p:nvSpPr>
          <p:cNvPr id="14" name="Заголовок 12">
            <a:extLst>
              <a:ext uri="{FF2B5EF4-FFF2-40B4-BE49-F238E27FC236}">
                <a16:creationId xmlns:a16="http://schemas.microsoft.com/office/drawing/2014/main" id="{CEEDAF27-A5BB-A2A9-7214-45A165268ABF}"/>
              </a:ext>
            </a:extLst>
          </p:cNvPr>
          <p:cNvSpPr txBox="1">
            <a:spLocks/>
          </p:cNvSpPr>
          <p:nvPr/>
        </p:nvSpPr>
        <p:spPr>
          <a:xfrm>
            <a:off x="-51074" y="-1366800"/>
            <a:ext cx="6144927" cy="590931"/>
          </a:xfrm>
          <a:prstGeom prst="rect">
            <a:avLst/>
          </a:prstGeom>
        </p:spPr>
        <p:txBody>
          <a:bodyPr vert="horz" lIns="91440" tIns="45720" rIns="91440" bIns="45720" rtlCol="0" anchor="t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Play bold" panose="00000800000000000000" pitchFamily="2" charset="0"/>
                <a:ea typeface="+mj-ea"/>
                <a:cs typeface="+mj-cs"/>
              </a:defRPr>
            </a:lvl1pPr>
          </a:lstStyle>
          <a:p>
            <a:r>
              <a:rPr lang="ru-RU"/>
              <a:t>Задачи проекта:</a:t>
            </a:r>
            <a:endParaRPr lang="en-US" dirty="0"/>
          </a:p>
        </p:txBody>
      </p:sp>
      <p:sp>
        <p:nvSpPr>
          <p:cNvPr id="15" name="Заголовок 12">
            <a:extLst>
              <a:ext uri="{FF2B5EF4-FFF2-40B4-BE49-F238E27FC236}">
                <a16:creationId xmlns:a16="http://schemas.microsoft.com/office/drawing/2014/main" id="{3B618DF1-28A7-4977-A579-7BAA24DE0ACE}"/>
              </a:ext>
            </a:extLst>
          </p:cNvPr>
          <p:cNvSpPr txBox="1">
            <a:spLocks/>
          </p:cNvSpPr>
          <p:nvPr/>
        </p:nvSpPr>
        <p:spPr>
          <a:xfrm>
            <a:off x="6830582" y="-1342020"/>
            <a:ext cx="5727298" cy="590931"/>
          </a:xfrm>
          <a:prstGeom prst="rect">
            <a:avLst/>
          </a:prstGeom>
        </p:spPr>
        <p:txBody>
          <a:bodyPr vert="horz" lIns="91440" tIns="45720" rIns="91440" bIns="45720" rtlCol="0" anchor="t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Play bold" panose="00000800000000000000" pitchFamily="2" charset="0"/>
                <a:ea typeface="+mj-ea"/>
                <a:cs typeface="+mj-cs"/>
              </a:defRPr>
            </a:lvl1pPr>
          </a:lstStyle>
          <a:p>
            <a:r>
              <a:rPr lang="ru-RU"/>
              <a:t>Проблемы:</a:t>
            </a:r>
            <a:endParaRPr lang="en-US" dirty="0"/>
          </a:p>
        </p:txBody>
      </p:sp>
      <p:sp>
        <p:nvSpPr>
          <p:cNvPr id="16" name="Подзаголовок 13">
            <a:extLst>
              <a:ext uri="{FF2B5EF4-FFF2-40B4-BE49-F238E27FC236}">
                <a16:creationId xmlns:a16="http://schemas.microsoft.com/office/drawing/2014/main" id="{3A6A131D-77FC-4D2B-8B2B-8B0C472C6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810120" y="1906568"/>
            <a:ext cx="6075913" cy="3060325"/>
          </a:xfrm>
        </p:spPr>
        <p:txBody>
          <a:bodyPr/>
          <a:lstStyle/>
          <a:p>
            <a:pPr marL="285750" indent="-285750">
              <a:buFontTx/>
              <a:buChar char="-"/>
            </a:pPr>
            <a:r>
              <a:rPr lang="ru-RU" sz="2400" dirty="0"/>
              <a:t>организаторы мероприятий не имеют обратной связи;</a:t>
            </a:r>
          </a:p>
          <a:p>
            <a:pPr marL="285750" indent="-285750">
              <a:buFontTx/>
              <a:buChar char="-"/>
            </a:pPr>
            <a:r>
              <a:rPr lang="ru-RU" sz="2400" dirty="0"/>
              <a:t>нет удобного инструмента обратной связи;</a:t>
            </a:r>
          </a:p>
          <a:p>
            <a:pPr marL="285750" indent="-285750">
              <a:buFontTx/>
              <a:buChar char="-"/>
            </a:pPr>
            <a:r>
              <a:rPr lang="ru-RU" sz="2400" dirty="0"/>
              <a:t>нерегулярный сбор информации;</a:t>
            </a:r>
          </a:p>
          <a:p>
            <a:pPr marL="285750" indent="-285750">
              <a:buFontTx/>
              <a:buChar char="-"/>
            </a:pPr>
            <a:r>
              <a:rPr lang="ru-RU" sz="2400" dirty="0"/>
              <a:t>нет анонимности</a:t>
            </a:r>
          </a:p>
          <a:p>
            <a:pPr marL="285750" indent="-285750">
              <a:buFontTx/>
              <a:buChar char="-"/>
            </a:pPr>
            <a:endParaRPr lang="ru-RU" sz="2400" dirty="0"/>
          </a:p>
          <a:p>
            <a:pPr marL="285750" indent="-285750">
              <a:buFontTx/>
              <a:buChar char="-"/>
            </a:pPr>
            <a:endParaRPr lang="en-US" sz="2400" dirty="0"/>
          </a:p>
        </p:txBody>
      </p:sp>
      <p:pic>
        <p:nvPicPr>
          <p:cNvPr id="17" name="Рисунок 16" descr="Изображение выглядит как текст, мальчик, Человеческое лицо, часы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DF3B5E50-B85F-4DB2-B678-7F196C29FA6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33" b="8333"/>
          <a:stretch>
            <a:fillRect/>
          </a:stretch>
        </p:blipFill>
        <p:spPr>
          <a:xfrm>
            <a:off x="-5413920" y="1488073"/>
            <a:ext cx="4676775" cy="3897313"/>
          </a:xfrm>
          <a:prstGeom prst="roundRect">
            <a:avLst>
              <a:gd name="adj" fmla="val 12509"/>
            </a:avLst>
          </a:prstGeom>
        </p:spPr>
      </p:pic>
    </p:spTree>
    <p:extLst>
      <p:ext uri="{BB962C8B-B14F-4D97-AF65-F5344CB8AC3E}">
        <p14:creationId xmlns:p14="http://schemas.microsoft.com/office/powerpoint/2010/main" val="200870713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2">
            <a:extLst>
              <a:ext uri="{FF2B5EF4-FFF2-40B4-BE49-F238E27FC236}">
                <a16:creationId xmlns:a16="http://schemas.microsoft.com/office/drawing/2014/main" id="{CEEDAF27-A5BB-A2A9-7214-45A165268A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0597" y="1103021"/>
            <a:ext cx="6144927" cy="590931"/>
          </a:xfrm>
        </p:spPr>
        <p:txBody>
          <a:bodyPr/>
          <a:lstStyle/>
          <a:p>
            <a:r>
              <a:rPr lang="ru-RU" sz="3600" dirty="0"/>
              <a:t>Задачи проекта:</a:t>
            </a:r>
            <a:endParaRPr lang="en-US" dirty="0"/>
          </a:p>
        </p:txBody>
      </p:sp>
      <p:pic>
        <p:nvPicPr>
          <p:cNvPr id="20" name="Рисунок 19" descr="флажок установлен со сплошной заливкой">
            <a:extLst>
              <a:ext uri="{FF2B5EF4-FFF2-40B4-BE49-F238E27FC236}">
                <a16:creationId xmlns:a16="http://schemas.microsoft.com/office/drawing/2014/main" id="{05163C89-9AFC-4902-2133-58F8EE927AB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56747" y="2584559"/>
            <a:ext cx="576805" cy="576805"/>
          </a:xfrm>
          <a:prstGeom prst="rect">
            <a:avLst/>
          </a:prstGeom>
        </p:spPr>
      </p:pic>
      <p:pic>
        <p:nvPicPr>
          <p:cNvPr id="21" name="Рисунок 20" descr="флажок установлен со сплошной заливкой">
            <a:extLst>
              <a:ext uri="{FF2B5EF4-FFF2-40B4-BE49-F238E27FC236}">
                <a16:creationId xmlns:a16="http://schemas.microsoft.com/office/drawing/2014/main" id="{46336C78-D0E7-2ACE-1D64-D6534BAB9D8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56747" y="3759731"/>
            <a:ext cx="576805" cy="576805"/>
          </a:xfrm>
          <a:prstGeom prst="rect">
            <a:avLst/>
          </a:prstGeom>
        </p:spPr>
      </p:pic>
      <p:pic>
        <p:nvPicPr>
          <p:cNvPr id="22" name="Рисунок 21" descr="флажок установлен со сплошной заливкой">
            <a:extLst>
              <a:ext uri="{FF2B5EF4-FFF2-40B4-BE49-F238E27FC236}">
                <a16:creationId xmlns:a16="http://schemas.microsoft.com/office/drawing/2014/main" id="{B71FE64B-162B-58D7-ADB7-08CA52C5E80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56747" y="4974439"/>
            <a:ext cx="576805" cy="576805"/>
          </a:xfrm>
          <a:prstGeom prst="rect">
            <a:avLst/>
          </a:prstGeom>
        </p:spPr>
      </p:pic>
      <p:sp>
        <p:nvSpPr>
          <p:cNvPr id="2" name="Номер слайда 13">
            <a:extLst>
              <a:ext uri="{FF2B5EF4-FFF2-40B4-BE49-F238E27FC236}">
                <a16:creationId xmlns:a16="http://schemas.microsoft.com/office/drawing/2014/main" id="{74179012-171F-604F-7123-53428C6F1005}"/>
              </a:ext>
            </a:extLst>
          </p:cNvPr>
          <p:cNvSpPr txBox="1">
            <a:spLocks/>
          </p:cNvSpPr>
          <p:nvPr/>
        </p:nvSpPr>
        <p:spPr>
          <a:xfrm>
            <a:off x="9177759" y="629576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>
                <a:solidFill>
                  <a:schemeClr val="accent1"/>
                </a:solidFill>
              </a:rPr>
              <a:t>05</a:t>
            </a:r>
            <a:endParaRPr lang="en-US" dirty="0">
              <a:solidFill>
                <a:schemeClr val="accent1"/>
              </a:solidFill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77248607-5000-6678-FF56-5FAAE17CA4A3}"/>
              </a:ext>
            </a:extLst>
          </p:cNvPr>
          <p:cNvSpPr>
            <a:spLocks noGrp="1" noChangeArrowheads="1"/>
          </p:cNvSpPr>
          <p:nvPr>
            <p:ph type="body" sz="quarter" idx="11"/>
          </p:nvPr>
        </p:nvSpPr>
        <p:spPr bwMode="auto">
          <a:xfrm>
            <a:off x="877888" y="2462640"/>
            <a:ext cx="4019161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altLang="ru-RU" sz="2400" dirty="0"/>
              <a:t>Разработать и определить функционал Яндекс формы</a:t>
            </a:r>
          </a:p>
        </p:txBody>
      </p:sp>
      <p:sp>
        <p:nvSpPr>
          <p:cNvPr id="19" name="Rectangle 7">
            <a:extLst>
              <a:ext uri="{FF2B5EF4-FFF2-40B4-BE49-F238E27FC236}">
                <a16:creationId xmlns:a16="http://schemas.microsoft.com/office/drawing/2014/main" id="{2BE45BC3-433F-2EA5-B326-91913D2B16D1}"/>
              </a:ext>
            </a:extLst>
          </p:cNvPr>
          <p:cNvSpPr>
            <a:spLocks noGrp="1" noChangeArrowheads="1"/>
          </p:cNvSpPr>
          <p:nvPr>
            <p:ph type="body" sz="quarter" idx="28"/>
          </p:nvPr>
        </p:nvSpPr>
        <p:spPr bwMode="auto">
          <a:xfrm>
            <a:off x="877888" y="3632634"/>
            <a:ext cx="4235583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ru-RU" sz="2400" dirty="0"/>
              <a:t>Протестировать Яндекс форму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ru-RU" sz="2400" dirty="0"/>
              <a:t>для сбора обратной связи</a:t>
            </a:r>
          </a:p>
        </p:txBody>
      </p:sp>
      <p:sp>
        <p:nvSpPr>
          <p:cNvPr id="26" name="Rectangle 9">
            <a:extLst>
              <a:ext uri="{FF2B5EF4-FFF2-40B4-BE49-F238E27FC236}">
                <a16:creationId xmlns:a16="http://schemas.microsoft.com/office/drawing/2014/main" id="{5E4B7124-E5E2-7645-D833-56A67B90BFD6}"/>
              </a:ext>
            </a:extLst>
          </p:cNvPr>
          <p:cNvSpPr>
            <a:spLocks noGrp="1" noChangeArrowheads="1"/>
          </p:cNvSpPr>
          <p:nvPr>
            <p:ph type="body" sz="quarter" idx="29"/>
          </p:nvPr>
        </p:nvSpPr>
        <p:spPr bwMode="auto">
          <a:xfrm>
            <a:off x="833552" y="4690022"/>
            <a:ext cx="4962192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ru-RU" sz="2400" dirty="0"/>
              <a:t>Внедрить инструмент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ru-RU" sz="2400" dirty="0"/>
              <a:t>и использовать полученные данные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ru-RU" sz="2400" dirty="0"/>
              <a:t>для улучшения мероприятий</a:t>
            </a:r>
          </a:p>
        </p:txBody>
      </p:sp>
      <p:pic>
        <p:nvPicPr>
          <p:cNvPr id="32" name="Рисунок 31" descr="Изображение выглядит как снимок экрана, текст, дизайн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E899BADC-DCB7-6C38-FC19-4F75589DBFC0}"/>
              </a:ext>
            </a:extLst>
          </p:cNvPr>
          <p:cNvPicPr>
            <a:picLocks noGrp="1" noChangeAspect="1"/>
          </p:cNvPicPr>
          <p:nvPr>
            <p:ph type="pic" sz="quarter" idx="3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00" r="3100"/>
          <a:stretch>
            <a:fillRect/>
          </a:stretch>
        </p:blipFill>
        <p:spPr/>
      </p:pic>
      <p:sp>
        <p:nvSpPr>
          <p:cNvPr id="11" name="Заголовок 7">
            <a:extLst>
              <a:ext uri="{FF2B5EF4-FFF2-40B4-BE49-F238E27FC236}">
                <a16:creationId xmlns:a16="http://schemas.microsoft.com/office/drawing/2014/main" id="{68D11941-C730-E2FC-78A5-7F584BDA4224}"/>
              </a:ext>
            </a:extLst>
          </p:cNvPr>
          <p:cNvSpPr txBox="1">
            <a:spLocks/>
          </p:cNvSpPr>
          <p:nvPr/>
        </p:nvSpPr>
        <p:spPr>
          <a:xfrm>
            <a:off x="1114953" y="-1007115"/>
            <a:ext cx="4641626" cy="590931"/>
          </a:xfrm>
          <a:prstGeom prst="rect">
            <a:avLst/>
          </a:prstGeom>
        </p:spPr>
        <p:txBody>
          <a:bodyPr vert="horz" lIns="91440" tIns="45720" rIns="91440" bIns="45720" rtlCol="0" anchor="t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Play bold" panose="00000800000000000000" pitchFamily="2" charset="0"/>
                <a:ea typeface="+mj-ea"/>
                <a:cs typeface="+mj-cs"/>
              </a:defRPr>
            </a:lvl1pPr>
          </a:lstStyle>
          <a:p>
            <a:r>
              <a:rPr lang="ru-RU"/>
              <a:t>Целевая группа</a:t>
            </a:r>
            <a:endParaRPr lang="en-US" dirty="0"/>
          </a:p>
        </p:txBody>
      </p:sp>
      <p:sp>
        <p:nvSpPr>
          <p:cNvPr id="12" name="Текст 31">
            <a:extLst>
              <a:ext uri="{FF2B5EF4-FFF2-40B4-BE49-F238E27FC236}">
                <a16:creationId xmlns:a16="http://schemas.microsoft.com/office/drawing/2014/main" id="{9609393C-C60B-EC96-0D8E-86D415BBBB09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6533812" y="-3285120"/>
            <a:ext cx="4279005" cy="424732"/>
          </a:xfrm>
          <a:prstGeom prst="rect">
            <a:avLst/>
          </a:prstGeom>
        </p:spPr>
        <p:txBody>
          <a:bodyPr/>
          <a:lstStyle/>
          <a:p>
            <a:r>
              <a:rPr lang="ru-RU" sz="2400" dirty="0"/>
              <a:t>Члены профсоюза</a:t>
            </a:r>
          </a:p>
        </p:txBody>
      </p:sp>
      <p:sp>
        <p:nvSpPr>
          <p:cNvPr id="14" name="Текст 20">
            <a:extLst>
              <a:ext uri="{FF2B5EF4-FFF2-40B4-BE49-F238E27FC236}">
                <a16:creationId xmlns:a16="http://schemas.microsoft.com/office/drawing/2014/main" id="{211EF8BC-0C87-567E-3F02-3DA55CBF65AD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6533812" y="-1966275"/>
            <a:ext cx="4015547" cy="424732"/>
          </a:xfrm>
          <a:prstGeom prst="rect">
            <a:avLst/>
          </a:prstGeom>
        </p:spPr>
        <p:txBody>
          <a:bodyPr/>
          <a:lstStyle/>
          <a:p>
            <a:r>
              <a:rPr lang="ru-RU" sz="2400" dirty="0"/>
              <a:t>Не члены профсоюза</a:t>
            </a:r>
          </a:p>
        </p:txBody>
      </p:sp>
      <p:grpSp>
        <p:nvGrpSpPr>
          <p:cNvPr id="57" name="Группа 56"/>
          <p:cNvGrpSpPr/>
          <p:nvPr/>
        </p:nvGrpSpPr>
        <p:grpSpPr>
          <a:xfrm>
            <a:off x="16908576" y="2280492"/>
            <a:ext cx="1106772" cy="1106772"/>
            <a:chOff x="9995973" y="2241460"/>
            <a:chExt cx="1106772" cy="1106772"/>
          </a:xfrm>
        </p:grpSpPr>
        <p:grpSp>
          <p:nvGrpSpPr>
            <p:cNvPr id="58" name="Группа 57">
              <a:extLst>
                <a:ext uri="{FF2B5EF4-FFF2-40B4-BE49-F238E27FC236}">
                  <a16:creationId xmlns:a16="http://schemas.microsoft.com/office/drawing/2014/main" id="{85789492-3818-628D-4DFF-AF35BDF5A771}"/>
                </a:ext>
              </a:extLst>
            </p:cNvPr>
            <p:cNvGrpSpPr/>
            <p:nvPr/>
          </p:nvGrpSpPr>
          <p:grpSpPr>
            <a:xfrm>
              <a:off x="9995973" y="2241460"/>
              <a:ext cx="1106772" cy="1106772"/>
              <a:chOff x="4418393" y="3486184"/>
              <a:chExt cx="1290723" cy="1290723"/>
            </a:xfrm>
          </p:grpSpPr>
          <p:sp>
            <p:nvSpPr>
              <p:cNvPr id="60" name="Прямоугольник: скругленные углы 30">
                <a:extLst>
                  <a:ext uri="{FF2B5EF4-FFF2-40B4-BE49-F238E27FC236}">
                    <a16:creationId xmlns:a16="http://schemas.microsoft.com/office/drawing/2014/main" id="{99D54025-4DA3-AB22-4C0F-D0CA032E34FD}"/>
                  </a:ext>
                </a:extLst>
              </p:cNvPr>
              <p:cNvSpPr/>
              <p:nvPr/>
            </p:nvSpPr>
            <p:spPr>
              <a:xfrm rot="2622005">
                <a:off x="4418393" y="3486184"/>
                <a:ext cx="1290723" cy="1290723"/>
              </a:xfrm>
              <a:prstGeom prst="roundRect">
                <a:avLst>
                  <a:gd name="adj" fmla="val 19131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1" name="Прямоугольник: скругленные углы 31">
                <a:extLst>
                  <a:ext uri="{FF2B5EF4-FFF2-40B4-BE49-F238E27FC236}">
                    <a16:creationId xmlns:a16="http://schemas.microsoft.com/office/drawing/2014/main" id="{D1D8811B-2F88-75C1-5F91-C9CF89BED2E1}"/>
                  </a:ext>
                </a:extLst>
              </p:cNvPr>
              <p:cNvSpPr/>
              <p:nvPr/>
            </p:nvSpPr>
            <p:spPr>
              <a:xfrm rot="2622005">
                <a:off x="4528302" y="3596094"/>
                <a:ext cx="1070904" cy="1070904"/>
              </a:xfrm>
              <a:prstGeom prst="roundRect">
                <a:avLst>
                  <a:gd name="adj" fmla="val 17357"/>
                </a:avLst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pic>
          <p:nvPicPr>
            <p:cNvPr id="59" name="Рисунок 58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68911" y="2562445"/>
              <a:ext cx="560895" cy="560895"/>
            </a:xfrm>
            <a:prstGeom prst="rect">
              <a:avLst/>
            </a:prstGeom>
          </p:spPr>
        </p:pic>
      </p:grpSp>
      <p:sp>
        <p:nvSpPr>
          <p:cNvPr id="62" name="Текст 10">
            <a:extLst>
              <a:ext uri="{FF2B5EF4-FFF2-40B4-BE49-F238E27FC236}">
                <a16:creationId xmlns:a16="http://schemas.microsoft.com/office/drawing/2014/main" id="{32AC9C81-77BC-82DD-5624-A77AEE092CAA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-7108810" y="3716407"/>
            <a:ext cx="2445102" cy="757130"/>
          </a:xfrm>
          <a:prstGeom prst="rect">
            <a:avLst/>
          </a:prstGeom>
        </p:spPr>
        <p:txBody>
          <a:bodyPr/>
          <a:lstStyle/>
          <a:p>
            <a:r>
              <a:rPr lang="ru-RU" sz="2400" dirty="0"/>
              <a:t>Разработка формы опроса</a:t>
            </a:r>
            <a:endParaRPr lang="en-US" sz="2400" dirty="0"/>
          </a:p>
        </p:txBody>
      </p:sp>
      <p:sp>
        <p:nvSpPr>
          <p:cNvPr id="63" name="Текст 12">
            <a:extLst>
              <a:ext uri="{FF2B5EF4-FFF2-40B4-BE49-F238E27FC236}">
                <a16:creationId xmlns:a16="http://schemas.microsoft.com/office/drawing/2014/main" id="{8BBDC253-2690-DF80-09CC-D6625047B87D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-4803674" y="3746776"/>
            <a:ext cx="2079342" cy="424732"/>
          </a:xfrm>
        </p:spPr>
        <p:txBody>
          <a:bodyPr/>
          <a:lstStyle/>
          <a:p>
            <a:r>
              <a:rPr lang="ru-RU" sz="2400" dirty="0"/>
              <a:t>Тестирование</a:t>
            </a:r>
            <a:endParaRPr lang="en-US" sz="2400" dirty="0"/>
          </a:p>
        </p:txBody>
      </p:sp>
      <p:sp>
        <p:nvSpPr>
          <p:cNvPr id="64" name="Текст 14">
            <a:extLst>
              <a:ext uri="{FF2B5EF4-FFF2-40B4-BE49-F238E27FC236}">
                <a16:creationId xmlns:a16="http://schemas.microsoft.com/office/drawing/2014/main" id="{C467DFBC-5FEE-C227-7356-89D635A856FA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-2389827" y="3713544"/>
            <a:ext cx="2079342" cy="424732"/>
          </a:xfrm>
        </p:spPr>
        <p:txBody>
          <a:bodyPr/>
          <a:lstStyle/>
          <a:p>
            <a:r>
              <a:rPr lang="ru-RU" sz="2400" dirty="0"/>
              <a:t>Запуск опроса</a:t>
            </a:r>
            <a:endParaRPr lang="en-US" sz="2400" dirty="0"/>
          </a:p>
        </p:txBody>
      </p:sp>
      <p:grpSp>
        <p:nvGrpSpPr>
          <p:cNvPr id="65" name="Группа 64">
            <a:extLst>
              <a:ext uri="{FF2B5EF4-FFF2-40B4-BE49-F238E27FC236}">
                <a16:creationId xmlns:a16="http://schemas.microsoft.com/office/drawing/2014/main" id="{5BFE9AA9-86CC-9FE0-E577-71BFBE970375}"/>
              </a:ext>
            </a:extLst>
          </p:cNvPr>
          <p:cNvGrpSpPr/>
          <p:nvPr/>
        </p:nvGrpSpPr>
        <p:grpSpPr>
          <a:xfrm>
            <a:off x="-4574655" y="2194766"/>
            <a:ext cx="1106772" cy="1106772"/>
            <a:chOff x="3558166" y="2958728"/>
            <a:chExt cx="1106772" cy="1106772"/>
          </a:xfrm>
        </p:grpSpPr>
        <p:grpSp>
          <p:nvGrpSpPr>
            <p:cNvPr id="66" name="Группа 65">
              <a:extLst>
                <a:ext uri="{FF2B5EF4-FFF2-40B4-BE49-F238E27FC236}">
                  <a16:creationId xmlns:a16="http://schemas.microsoft.com/office/drawing/2014/main" id="{66798801-A4CC-7387-BA7A-CC0DC513AC43}"/>
                </a:ext>
              </a:extLst>
            </p:cNvPr>
            <p:cNvGrpSpPr/>
            <p:nvPr/>
          </p:nvGrpSpPr>
          <p:grpSpPr>
            <a:xfrm>
              <a:off x="3558166" y="2958728"/>
              <a:ext cx="1106772" cy="1106772"/>
              <a:chOff x="4418393" y="3486184"/>
              <a:chExt cx="1290723" cy="1290723"/>
            </a:xfrm>
          </p:grpSpPr>
          <p:sp>
            <p:nvSpPr>
              <p:cNvPr id="68" name="Прямоугольник: скругленные углы 20">
                <a:extLst>
                  <a:ext uri="{FF2B5EF4-FFF2-40B4-BE49-F238E27FC236}">
                    <a16:creationId xmlns:a16="http://schemas.microsoft.com/office/drawing/2014/main" id="{56B222D3-D4E8-5D47-EF81-08DDDEAACD3D}"/>
                  </a:ext>
                </a:extLst>
              </p:cNvPr>
              <p:cNvSpPr/>
              <p:nvPr/>
            </p:nvSpPr>
            <p:spPr>
              <a:xfrm rot="2622005">
                <a:off x="4418393" y="3486184"/>
                <a:ext cx="1290723" cy="1290723"/>
              </a:xfrm>
              <a:prstGeom prst="roundRect">
                <a:avLst>
                  <a:gd name="adj" fmla="val 19131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9" name="Прямоугольник: скругленные углы 21">
                <a:extLst>
                  <a:ext uri="{FF2B5EF4-FFF2-40B4-BE49-F238E27FC236}">
                    <a16:creationId xmlns:a16="http://schemas.microsoft.com/office/drawing/2014/main" id="{A7BDB4CB-BE21-FE54-65D3-84BB76B74D26}"/>
                  </a:ext>
                </a:extLst>
              </p:cNvPr>
              <p:cNvSpPr/>
              <p:nvPr/>
            </p:nvSpPr>
            <p:spPr>
              <a:xfrm rot="2622005">
                <a:off x="4528302" y="3596094"/>
                <a:ext cx="1070904" cy="1070904"/>
              </a:xfrm>
              <a:prstGeom prst="roundRect">
                <a:avLst>
                  <a:gd name="adj" fmla="val 17357"/>
                </a:avLst>
              </a:prstGeom>
              <a:solidFill>
                <a:srgbClr val="00AEEF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67" name="Рисунок 66" descr="Буфер обмена со сплошной заливкой">
              <a:extLst>
                <a:ext uri="{FF2B5EF4-FFF2-40B4-BE49-F238E27FC236}">
                  <a16:creationId xmlns:a16="http://schemas.microsoft.com/office/drawing/2014/main" id="{0E8B476E-B9E5-EB9B-E458-A4463606460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3805552" y="3203309"/>
              <a:ext cx="612000" cy="612000"/>
            </a:xfrm>
            <a:prstGeom prst="rect">
              <a:avLst/>
            </a:prstGeom>
          </p:spPr>
        </p:pic>
      </p:grpSp>
      <p:grpSp>
        <p:nvGrpSpPr>
          <p:cNvPr id="70" name="Группа 69">
            <a:extLst>
              <a:ext uri="{FF2B5EF4-FFF2-40B4-BE49-F238E27FC236}">
                <a16:creationId xmlns:a16="http://schemas.microsoft.com/office/drawing/2014/main" id="{EDC0DDD5-190A-5BED-D844-235387795056}"/>
              </a:ext>
            </a:extLst>
          </p:cNvPr>
          <p:cNvGrpSpPr/>
          <p:nvPr/>
        </p:nvGrpSpPr>
        <p:grpSpPr>
          <a:xfrm>
            <a:off x="-2131893" y="2146719"/>
            <a:ext cx="1106772" cy="1106772"/>
            <a:chOff x="6526383" y="2958728"/>
            <a:chExt cx="1106772" cy="1106772"/>
          </a:xfrm>
        </p:grpSpPr>
        <p:grpSp>
          <p:nvGrpSpPr>
            <p:cNvPr id="71" name="Группа 70">
              <a:extLst>
                <a:ext uri="{FF2B5EF4-FFF2-40B4-BE49-F238E27FC236}">
                  <a16:creationId xmlns:a16="http://schemas.microsoft.com/office/drawing/2014/main" id="{646F58A7-6D83-6D1F-DDD6-5DB359124086}"/>
                </a:ext>
              </a:extLst>
            </p:cNvPr>
            <p:cNvGrpSpPr/>
            <p:nvPr/>
          </p:nvGrpSpPr>
          <p:grpSpPr>
            <a:xfrm>
              <a:off x="6526383" y="2958728"/>
              <a:ext cx="1106772" cy="1106772"/>
              <a:chOff x="4418393" y="3486184"/>
              <a:chExt cx="1290723" cy="1290723"/>
            </a:xfrm>
          </p:grpSpPr>
          <p:sp>
            <p:nvSpPr>
              <p:cNvPr id="73" name="Прямоугольник: скругленные углы 25">
                <a:extLst>
                  <a:ext uri="{FF2B5EF4-FFF2-40B4-BE49-F238E27FC236}">
                    <a16:creationId xmlns:a16="http://schemas.microsoft.com/office/drawing/2014/main" id="{2EE67D41-B2B5-51C1-FE4B-A9C3386FB85B}"/>
                  </a:ext>
                </a:extLst>
              </p:cNvPr>
              <p:cNvSpPr/>
              <p:nvPr/>
            </p:nvSpPr>
            <p:spPr>
              <a:xfrm rot="2622005">
                <a:off x="4418393" y="3486184"/>
                <a:ext cx="1290723" cy="1290723"/>
              </a:xfrm>
              <a:prstGeom prst="roundRect">
                <a:avLst>
                  <a:gd name="adj" fmla="val 19131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4" name="Прямоугольник: скругленные углы 26">
                <a:extLst>
                  <a:ext uri="{FF2B5EF4-FFF2-40B4-BE49-F238E27FC236}">
                    <a16:creationId xmlns:a16="http://schemas.microsoft.com/office/drawing/2014/main" id="{7DBA6909-593E-D512-4A70-875664ADD983}"/>
                  </a:ext>
                </a:extLst>
              </p:cNvPr>
              <p:cNvSpPr/>
              <p:nvPr/>
            </p:nvSpPr>
            <p:spPr>
              <a:xfrm rot="2622005">
                <a:off x="4528302" y="3596094"/>
                <a:ext cx="1070904" cy="1070904"/>
              </a:xfrm>
              <a:prstGeom prst="roundRect">
                <a:avLst>
                  <a:gd name="adj" fmla="val 17357"/>
                </a:avLst>
              </a:prstGeom>
              <a:solidFill>
                <a:srgbClr val="2EA1DA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72" name="Рисунок 71" descr="Поиск в папке со сплошной заливкой">
              <a:extLst>
                <a:ext uri="{FF2B5EF4-FFF2-40B4-BE49-F238E27FC236}">
                  <a16:creationId xmlns:a16="http://schemas.microsoft.com/office/drawing/2014/main" id="{BE3F54B7-0749-2199-F946-D995F50AB70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6773769" y="3237149"/>
              <a:ext cx="612000" cy="612000"/>
            </a:xfrm>
            <a:prstGeom prst="rect">
              <a:avLst/>
            </a:prstGeom>
          </p:spPr>
        </p:pic>
      </p:grpSp>
      <p:grpSp>
        <p:nvGrpSpPr>
          <p:cNvPr id="75" name="Группа 74">
            <a:extLst>
              <a:ext uri="{FF2B5EF4-FFF2-40B4-BE49-F238E27FC236}">
                <a16:creationId xmlns:a16="http://schemas.microsoft.com/office/drawing/2014/main" id="{961E1C25-06DE-E488-A80E-822AA8445BEB}"/>
              </a:ext>
            </a:extLst>
          </p:cNvPr>
          <p:cNvGrpSpPr/>
          <p:nvPr/>
        </p:nvGrpSpPr>
        <p:grpSpPr>
          <a:xfrm>
            <a:off x="-6820843" y="2194766"/>
            <a:ext cx="1106772" cy="1106772"/>
            <a:chOff x="589949" y="2958728"/>
            <a:chExt cx="1106772" cy="1106772"/>
          </a:xfrm>
        </p:grpSpPr>
        <p:grpSp>
          <p:nvGrpSpPr>
            <p:cNvPr id="76" name="Группа 75">
              <a:extLst>
                <a:ext uri="{FF2B5EF4-FFF2-40B4-BE49-F238E27FC236}">
                  <a16:creationId xmlns:a16="http://schemas.microsoft.com/office/drawing/2014/main" id="{5AB02E07-2524-5B95-814F-003566C4F461}"/>
                </a:ext>
              </a:extLst>
            </p:cNvPr>
            <p:cNvGrpSpPr/>
            <p:nvPr/>
          </p:nvGrpSpPr>
          <p:grpSpPr>
            <a:xfrm>
              <a:off x="589949" y="2958728"/>
              <a:ext cx="1106772" cy="1106772"/>
              <a:chOff x="4418393" y="3486184"/>
              <a:chExt cx="1290723" cy="1290723"/>
            </a:xfrm>
          </p:grpSpPr>
          <p:sp>
            <p:nvSpPr>
              <p:cNvPr id="78" name="Прямоугольник: скругленные углы 35">
                <a:extLst>
                  <a:ext uri="{FF2B5EF4-FFF2-40B4-BE49-F238E27FC236}">
                    <a16:creationId xmlns:a16="http://schemas.microsoft.com/office/drawing/2014/main" id="{438D354C-1907-EA16-1C3A-324403CBBE08}"/>
                  </a:ext>
                </a:extLst>
              </p:cNvPr>
              <p:cNvSpPr/>
              <p:nvPr/>
            </p:nvSpPr>
            <p:spPr>
              <a:xfrm rot="2622005">
                <a:off x="4418393" y="3486184"/>
                <a:ext cx="1290723" cy="1290723"/>
              </a:xfrm>
              <a:prstGeom prst="roundRect">
                <a:avLst>
                  <a:gd name="adj" fmla="val 19131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Прямоугольник: скругленные углы 36">
                <a:extLst>
                  <a:ext uri="{FF2B5EF4-FFF2-40B4-BE49-F238E27FC236}">
                    <a16:creationId xmlns:a16="http://schemas.microsoft.com/office/drawing/2014/main" id="{3DFA8D2D-A383-4792-D214-C05C6E9AC7C0}"/>
                  </a:ext>
                </a:extLst>
              </p:cNvPr>
              <p:cNvSpPr/>
              <p:nvPr/>
            </p:nvSpPr>
            <p:spPr>
              <a:xfrm rot="2622005">
                <a:off x="4528302" y="3596094"/>
                <a:ext cx="1070904" cy="1070904"/>
              </a:xfrm>
              <a:prstGeom prst="roundRect">
                <a:avLst>
                  <a:gd name="adj" fmla="val 17357"/>
                </a:avLst>
              </a:prstGeom>
              <a:solidFill>
                <a:srgbClr val="00AEEF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77" name="Рисунок 76" descr="Кредит со сплошной заливкой">
              <a:extLst>
                <a:ext uri="{FF2B5EF4-FFF2-40B4-BE49-F238E27FC236}">
                  <a16:creationId xmlns:a16="http://schemas.microsoft.com/office/drawing/2014/main" id="{C0D78B17-5D78-B5D1-69EE-1B8D879C2778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837335" y="3237149"/>
              <a:ext cx="612000" cy="612000"/>
            </a:xfrm>
            <a:prstGeom prst="rect">
              <a:avLst/>
            </a:prstGeom>
          </p:spPr>
        </p:pic>
      </p:grpSp>
      <p:sp>
        <p:nvSpPr>
          <p:cNvPr id="81" name="Заголовок 8">
            <a:extLst>
              <a:ext uri="{FF2B5EF4-FFF2-40B4-BE49-F238E27FC236}">
                <a16:creationId xmlns:a16="http://schemas.microsoft.com/office/drawing/2014/main" id="{1B5676C1-0902-2BBE-EEA0-F08958F4F9D8}"/>
              </a:ext>
            </a:extLst>
          </p:cNvPr>
          <p:cNvSpPr txBox="1">
            <a:spLocks/>
          </p:cNvSpPr>
          <p:nvPr/>
        </p:nvSpPr>
        <p:spPr>
          <a:xfrm>
            <a:off x="291662" y="-1898872"/>
            <a:ext cx="7084498" cy="1200329"/>
          </a:xfrm>
          <a:prstGeom prst="rect">
            <a:avLst/>
          </a:prstGeom>
        </p:spPr>
        <p:txBody>
          <a:bodyPr vert="horz" lIns="91440" tIns="45720" rIns="91440" bIns="45720" rtlCol="0" anchor="t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Play bold" panose="00000800000000000000" pitchFamily="2" charset="0"/>
                <a:ea typeface="+mj-ea"/>
                <a:cs typeface="+mj-cs"/>
              </a:defRPr>
            </a:lvl1pPr>
          </a:lstStyle>
          <a:p>
            <a:r>
              <a:rPr lang="ru-RU"/>
              <a:t>Мероприятия проекта</a:t>
            </a:r>
            <a:br>
              <a:rPr lang="en-US"/>
            </a:br>
            <a:endParaRPr lang="en-US" dirty="0"/>
          </a:p>
        </p:txBody>
      </p:sp>
      <p:sp>
        <p:nvSpPr>
          <p:cNvPr id="45" name="Текст 16">
            <a:extLst>
              <a:ext uri="{FF2B5EF4-FFF2-40B4-BE49-F238E27FC236}">
                <a16:creationId xmlns:a16="http://schemas.microsoft.com/office/drawing/2014/main" id="{B50749EC-24E2-4C2D-B460-2C1105836DB4}"/>
              </a:ext>
            </a:extLst>
          </p:cNvPr>
          <p:cNvSpPr txBox="1">
            <a:spLocks/>
          </p:cNvSpPr>
          <p:nvPr/>
        </p:nvSpPr>
        <p:spPr>
          <a:xfrm>
            <a:off x="14006295" y="3846220"/>
            <a:ext cx="2673262" cy="1089529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 dirty="0"/>
              <a:t>Сбор и анализ полученных отзывов</a:t>
            </a:r>
            <a:endParaRPr lang="en-US" sz="2400" dirty="0"/>
          </a:p>
        </p:txBody>
      </p:sp>
      <p:sp>
        <p:nvSpPr>
          <p:cNvPr id="46" name="Текст 16">
            <a:extLst>
              <a:ext uri="{FF2B5EF4-FFF2-40B4-BE49-F238E27FC236}">
                <a16:creationId xmlns:a16="http://schemas.microsoft.com/office/drawing/2014/main" id="{68986C66-0AE2-4534-94BC-A05CAB629B2D}"/>
              </a:ext>
            </a:extLst>
          </p:cNvPr>
          <p:cNvSpPr txBox="1">
            <a:spLocks/>
          </p:cNvSpPr>
          <p:nvPr/>
        </p:nvSpPr>
        <p:spPr>
          <a:xfrm>
            <a:off x="16812805" y="3713544"/>
            <a:ext cx="2673262" cy="1754326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 dirty="0"/>
              <a:t>Улучшение мероприятий</a:t>
            </a:r>
          </a:p>
          <a:p>
            <a:pPr>
              <a:spcBef>
                <a:spcPts val="0"/>
              </a:spcBef>
            </a:pPr>
            <a:r>
              <a:rPr lang="ru-RU" sz="2400" dirty="0"/>
              <a:t>на основе собранных </a:t>
            </a:r>
          </a:p>
          <a:p>
            <a:pPr>
              <a:spcBef>
                <a:spcPts val="0"/>
              </a:spcBef>
            </a:pPr>
            <a:r>
              <a:rPr lang="ru-RU" sz="2400" dirty="0"/>
              <a:t>данных</a:t>
            </a:r>
            <a:endParaRPr lang="en-US" sz="2400" dirty="0"/>
          </a:p>
        </p:txBody>
      </p:sp>
      <p:grpSp>
        <p:nvGrpSpPr>
          <p:cNvPr id="47" name="Группа 46">
            <a:extLst>
              <a:ext uri="{FF2B5EF4-FFF2-40B4-BE49-F238E27FC236}">
                <a16:creationId xmlns:a16="http://schemas.microsoft.com/office/drawing/2014/main" id="{612947AE-B7AD-4A4D-BB59-FC878518E7C2}"/>
              </a:ext>
            </a:extLst>
          </p:cNvPr>
          <p:cNvGrpSpPr/>
          <p:nvPr/>
        </p:nvGrpSpPr>
        <p:grpSpPr>
          <a:xfrm>
            <a:off x="14236795" y="2337231"/>
            <a:ext cx="1106772" cy="1106772"/>
            <a:chOff x="9494600" y="2958728"/>
            <a:chExt cx="1106772" cy="1106772"/>
          </a:xfrm>
        </p:grpSpPr>
        <p:grpSp>
          <p:nvGrpSpPr>
            <p:cNvPr id="48" name="Группа 47">
              <a:extLst>
                <a:ext uri="{FF2B5EF4-FFF2-40B4-BE49-F238E27FC236}">
                  <a16:creationId xmlns:a16="http://schemas.microsoft.com/office/drawing/2014/main" id="{D89CB5C2-EFA7-4A1B-AE69-E667C5834C07}"/>
                </a:ext>
              </a:extLst>
            </p:cNvPr>
            <p:cNvGrpSpPr/>
            <p:nvPr/>
          </p:nvGrpSpPr>
          <p:grpSpPr>
            <a:xfrm>
              <a:off x="9494600" y="2958728"/>
              <a:ext cx="1106772" cy="1106772"/>
              <a:chOff x="4418393" y="3486184"/>
              <a:chExt cx="1290723" cy="1290723"/>
            </a:xfrm>
          </p:grpSpPr>
          <p:sp>
            <p:nvSpPr>
              <p:cNvPr id="80" name="Прямоугольник: скругленные углы 79">
                <a:extLst>
                  <a:ext uri="{FF2B5EF4-FFF2-40B4-BE49-F238E27FC236}">
                    <a16:creationId xmlns:a16="http://schemas.microsoft.com/office/drawing/2014/main" id="{8E0200FF-234A-4B55-810A-0268314417E4}"/>
                  </a:ext>
                </a:extLst>
              </p:cNvPr>
              <p:cNvSpPr/>
              <p:nvPr/>
            </p:nvSpPr>
            <p:spPr>
              <a:xfrm rot="2622005">
                <a:off x="4418393" y="3486184"/>
                <a:ext cx="1290723" cy="1290723"/>
              </a:xfrm>
              <a:prstGeom prst="roundRect">
                <a:avLst>
                  <a:gd name="adj" fmla="val 19131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2" name="Прямоугольник: скругленные углы 81">
                <a:extLst>
                  <a:ext uri="{FF2B5EF4-FFF2-40B4-BE49-F238E27FC236}">
                    <a16:creationId xmlns:a16="http://schemas.microsoft.com/office/drawing/2014/main" id="{DB837BFF-D4D8-457D-8113-C36DF13BC967}"/>
                  </a:ext>
                </a:extLst>
              </p:cNvPr>
              <p:cNvSpPr/>
              <p:nvPr/>
            </p:nvSpPr>
            <p:spPr>
              <a:xfrm rot="2622005">
                <a:off x="4528302" y="3596094"/>
                <a:ext cx="1070904" cy="1070904"/>
              </a:xfrm>
              <a:prstGeom prst="roundRect">
                <a:avLst>
                  <a:gd name="adj" fmla="val 17357"/>
                </a:avLst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pic>
          <p:nvPicPr>
            <p:cNvPr id="49" name="Рисунок 48" descr="Ноутбук со сплошной заливкой">
              <a:extLst>
                <a:ext uri="{FF2B5EF4-FFF2-40B4-BE49-F238E27FC236}">
                  <a16:creationId xmlns:a16="http://schemas.microsoft.com/office/drawing/2014/main" id="{4C33D2D6-47D9-4B5D-B9E8-A2A87DC5DF38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p:blipFill>
          <p:spPr>
            <a:xfrm>
              <a:off x="9736483" y="3226143"/>
              <a:ext cx="623006" cy="62300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60548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>
            <a:extLst>
              <a:ext uri="{FF2B5EF4-FFF2-40B4-BE49-F238E27FC236}">
                <a16:creationId xmlns:a16="http://schemas.microsoft.com/office/drawing/2014/main" id="{1B5676C1-0902-2BBE-EEA0-F08958F4F9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662" y="984657"/>
            <a:ext cx="7084498" cy="1200329"/>
          </a:xfrm>
        </p:spPr>
        <p:txBody>
          <a:bodyPr/>
          <a:lstStyle/>
          <a:p>
            <a:r>
              <a:rPr lang="ru-RU" dirty="0"/>
              <a:t>Мероприятия проекта</a:t>
            </a:r>
            <a:br>
              <a:rPr lang="en-US" dirty="0"/>
            </a:br>
            <a:endParaRPr lang="en-US" dirty="0"/>
          </a:p>
        </p:txBody>
      </p:sp>
      <p:sp>
        <p:nvSpPr>
          <p:cNvPr id="11" name="Текст 10">
            <a:extLst>
              <a:ext uri="{FF2B5EF4-FFF2-40B4-BE49-F238E27FC236}">
                <a16:creationId xmlns:a16="http://schemas.microsoft.com/office/drawing/2014/main" id="{32AC9C81-77BC-82DD-5624-A77AEE092CAA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301982" y="3811148"/>
            <a:ext cx="2445102" cy="757130"/>
          </a:xfrm>
        </p:spPr>
        <p:txBody>
          <a:bodyPr/>
          <a:lstStyle/>
          <a:p>
            <a:r>
              <a:rPr lang="ru-RU" sz="2400" dirty="0"/>
              <a:t>Разработка формы опроса</a:t>
            </a:r>
            <a:endParaRPr lang="en-US" sz="2400" dirty="0"/>
          </a:p>
        </p:txBody>
      </p:sp>
      <p:sp>
        <p:nvSpPr>
          <p:cNvPr id="13" name="Текст 12">
            <a:extLst>
              <a:ext uri="{FF2B5EF4-FFF2-40B4-BE49-F238E27FC236}">
                <a16:creationId xmlns:a16="http://schemas.microsoft.com/office/drawing/2014/main" id="{8BBDC253-2690-DF80-09CC-D6625047B87D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2607118" y="3841517"/>
            <a:ext cx="2079342" cy="424732"/>
          </a:xfrm>
        </p:spPr>
        <p:txBody>
          <a:bodyPr/>
          <a:lstStyle/>
          <a:p>
            <a:r>
              <a:rPr lang="ru-RU" sz="2300" dirty="0"/>
              <a:t>Тестирование</a:t>
            </a:r>
            <a:endParaRPr lang="en-US" sz="2300" dirty="0"/>
          </a:p>
        </p:txBody>
      </p:sp>
      <p:sp>
        <p:nvSpPr>
          <p:cNvPr id="15" name="Текст 14">
            <a:extLst>
              <a:ext uri="{FF2B5EF4-FFF2-40B4-BE49-F238E27FC236}">
                <a16:creationId xmlns:a16="http://schemas.microsoft.com/office/drawing/2014/main" id="{C467DFBC-5FEE-C227-7356-89D635A856FA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5280492" y="3808285"/>
            <a:ext cx="2079342" cy="424732"/>
          </a:xfrm>
        </p:spPr>
        <p:txBody>
          <a:bodyPr/>
          <a:lstStyle/>
          <a:p>
            <a:r>
              <a:rPr lang="ru-RU" sz="2400" dirty="0"/>
              <a:t>Запуск опроса</a:t>
            </a:r>
            <a:endParaRPr lang="en-US" sz="2400" dirty="0"/>
          </a:p>
        </p:txBody>
      </p:sp>
      <p:sp>
        <p:nvSpPr>
          <p:cNvPr id="17" name="Текст 16">
            <a:extLst>
              <a:ext uri="{FF2B5EF4-FFF2-40B4-BE49-F238E27FC236}">
                <a16:creationId xmlns:a16="http://schemas.microsoft.com/office/drawing/2014/main" id="{EF0CBD8C-24AF-A92F-D238-CFFF9F248618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7407178" y="3761885"/>
            <a:ext cx="2673262" cy="1089529"/>
          </a:xfrm>
        </p:spPr>
        <p:txBody>
          <a:bodyPr/>
          <a:lstStyle/>
          <a:p>
            <a:r>
              <a:rPr lang="ru-RU" sz="2400" dirty="0"/>
              <a:t>Сбор и анализ полученных отзывов</a:t>
            </a:r>
            <a:endParaRPr lang="en-US" sz="2400" dirty="0"/>
          </a:p>
        </p:txBody>
      </p:sp>
      <p:grpSp>
        <p:nvGrpSpPr>
          <p:cNvPr id="18" name="Группа 17">
            <a:extLst>
              <a:ext uri="{FF2B5EF4-FFF2-40B4-BE49-F238E27FC236}">
                <a16:creationId xmlns:a16="http://schemas.microsoft.com/office/drawing/2014/main" id="{5BFE9AA9-86CC-9FE0-E577-71BFBE970375}"/>
              </a:ext>
            </a:extLst>
          </p:cNvPr>
          <p:cNvGrpSpPr/>
          <p:nvPr/>
        </p:nvGrpSpPr>
        <p:grpSpPr>
          <a:xfrm>
            <a:off x="2836137" y="2289507"/>
            <a:ext cx="1106772" cy="1106772"/>
            <a:chOff x="3558166" y="2958728"/>
            <a:chExt cx="1106772" cy="1106772"/>
          </a:xfrm>
        </p:grpSpPr>
        <p:grpSp>
          <p:nvGrpSpPr>
            <p:cNvPr id="19" name="Группа 18">
              <a:extLst>
                <a:ext uri="{FF2B5EF4-FFF2-40B4-BE49-F238E27FC236}">
                  <a16:creationId xmlns:a16="http://schemas.microsoft.com/office/drawing/2014/main" id="{66798801-A4CC-7387-BA7A-CC0DC513AC43}"/>
                </a:ext>
              </a:extLst>
            </p:cNvPr>
            <p:cNvGrpSpPr/>
            <p:nvPr/>
          </p:nvGrpSpPr>
          <p:grpSpPr>
            <a:xfrm>
              <a:off x="3558166" y="2958728"/>
              <a:ext cx="1106772" cy="1106772"/>
              <a:chOff x="4418393" y="3486184"/>
              <a:chExt cx="1290723" cy="1290723"/>
            </a:xfrm>
          </p:grpSpPr>
          <p:sp>
            <p:nvSpPr>
              <p:cNvPr id="21" name="Прямоугольник: скругленные углы 20">
                <a:extLst>
                  <a:ext uri="{FF2B5EF4-FFF2-40B4-BE49-F238E27FC236}">
                    <a16:creationId xmlns:a16="http://schemas.microsoft.com/office/drawing/2014/main" id="{56B222D3-D4E8-5D47-EF81-08DDDEAACD3D}"/>
                  </a:ext>
                </a:extLst>
              </p:cNvPr>
              <p:cNvSpPr/>
              <p:nvPr/>
            </p:nvSpPr>
            <p:spPr>
              <a:xfrm rot="2622005">
                <a:off x="4418393" y="3486184"/>
                <a:ext cx="1290723" cy="1290723"/>
              </a:xfrm>
              <a:prstGeom prst="roundRect">
                <a:avLst>
                  <a:gd name="adj" fmla="val 19131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2" name="Прямоугольник: скругленные углы 21">
                <a:extLst>
                  <a:ext uri="{FF2B5EF4-FFF2-40B4-BE49-F238E27FC236}">
                    <a16:creationId xmlns:a16="http://schemas.microsoft.com/office/drawing/2014/main" id="{A7BDB4CB-BE21-FE54-65D3-84BB76B74D26}"/>
                  </a:ext>
                </a:extLst>
              </p:cNvPr>
              <p:cNvSpPr/>
              <p:nvPr/>
            </p:nvSpPr>
            <p:spPr>
              <a:xfrm rot="2622005">
                <a:off x="4528302" y="3596094"/>
                <a:ext cx="1070904" cy="1070904"/>
              </a:xfrm>
              <a:prstGeom prst="roundRect">
                <a:avLst>
                  <a:gd name="adj" fmla="val 17357"/>
                </a:avLst>
              </a:prstGeom>
              <a:solidFill>
                <a:srgbClr val="00AEEF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20" name="Рисунок 19" descr="Буфер обмена со сплошной заливкой">
              <a:extLst>
                <a:ext uri="{FF2B5EF4-FFF2-40B4-BE49-F238E27FC236}">
                  <a16:creationId xmlns:a16="http://schemas.microsoft.com/office/drawing/2014/main" id="{0E8B476E-B9E5-EB9B-E458-A4463606460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3805552" y="3203309"/>
              <a:ext cx="612000" cy="612000"/>
            </a:xfrm>
            <a:prstGeom prst="rect">
              <a:avLst/>
            </a:prstGeom>
          </p:spPr>
        </p:pic>
      </p:grpSp>
      <p:grpSp>
        <p:nvGrpSpPr>
          <p:cNvPr id="23" name="Группа 22">
            <a:extLst>
              <a:ext uri="{FF2B5EF4-FFF2-40B4-BE49-F238E27FC236}">
                <a16:creationId xmlns:a16="http://schemas.microsoft.com/office/drawing/2014/main" id="{EDC0DDD5-190A-5BED-D844-235387795056}"/>
              </a:ext>
            </a:extLst>
          </p:cNvPr>
          <p:cNvGrpSpPr/>
          <p:nvPr/>
        </p:nvGrpSpPr>
        <p:grpSpPr>
          <a:xfrm>
            <a:off x="5278899" y="2241460"/>
            <a:ext cx="1106772" cy="1106772"/>
            <a:chOff x="6526383" y="2958728"/>
            <a:chExt cx="1106772" cy="1106772"/>
          </a:xfrm>
        </p:grpSpPr>
        <p:grpSp>
          <p:nvGrpSpPr>
            <p:cNvPr id="24" name="Группа 23">
              <a:extLst>
                <a:ext uri="{FF2B5EF4-FFF2-40B4-BE49-F238E27FC236}">
                  <a16:creationId xmlns:a16="http://schemas.microsoft.com/office/drawing/2014/main" id="{646F58A7-6D83-6D1F-DDD6-5DB359124086}"/>
                </a:ext>
              </a:extLst>
            </p:cNvPr>
            <p:cNvGrpSpPr/>
            <p:nvPr/>
          </p:nvGrpSpPr>
          <p:grpSpPr>
            <a:xfrm>
              <a:off x="6526383" y="2958728"/>
              <a:ext cx="1106772" cy="1106772"/>
              <a:chOff x="4418393" y="3486184"/>
              <a:chExt cx="1290723" cy="1290723"/>
            </a:xfrm>
          </p:grpSpPr>
          <p:sp>
            <p:nvSpPr>
              <p:cNvPr id="26" name="Прямоугольник: скругленные углы 25">
                <a:extLst>
                  <a:ext uri="{FF2B5EF4-FFF2-40B4-BE49-F238E27FC236}">
                    <a16:creationId xmlns:a16="http://schemas.microsoft.com/office/drawing/2014/main" id="{2EE67D41-B2B5-51C1-FE4B-A9C3386FB85B}"/>
                  </a:ext>
                </a:extLst>
              </p:cNvPr>
              <p:cNvSpPr/>
              <p:nvPr/>
            </p:nvSpPr>
            <p:spPr>
              <a:xfrm rot="2622005">
                <a:off x="4418393" y="3486184"/>
                <a:ext cx="1290723" cy="1290723"/>
              </a:xfrm>
              <a:prstGeom prst="roundRect">
                <a:avLst>
                  <a:gd name="adj" fmla="val 19131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7" name="Прямоугольник: скругленные углы 26">
                <a:extLst>
                  <a:ext uri="{FF2B5EF4-FFF2-40B4-BE49-F238E27FC236}">
                    <a16:creationId xmlns:a16="http://schemas.microsoft.com/office/drawing/2014/main" id="{7DBA6909-593E-D512-4A70-875664ADD983}"/>
                  </a:ext>
                </a:extLst>
              </p:cNvPr>
              <p:cNvSpPr/>
              <p:nvPr/>
            </p:nvSpPr>
            <p:spPr>
              <a:xfrm rot="2622005">
                <a:off x="4528302" y="3596094"/>
                <a:ext cx="1070904" cy="1070904"/>
              </a:xfrm>
              <a:prstGeom prst="roundRect">
                <a:avLst>
                  <a:gd name="adj" fmla="val 17357"/>
                </a:avLst>
              </a:prstGeom>
              <a:solidFill>
                <a:srgbClr val="2EA1DA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25" name="Рисунок 24" descr="Поиск в папке со сплошной заливкой">
              <a:extLst>
                <a:ext uri="{FF2B5EF4-FFF2-40B4-BE49-F238E27FC236}">
                  <a16:creationId xmlns:a16="http://schemas.microsoft.com/office/drawing/2014/main" id="{BE3F54B7-0749-2199-F946-D995F50AB70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6773769" y="3237149"/>
              <a:ext cx="612000" cy="612000"/>
            </a:xfrm>
            <a:prstGeom prst="rect">
              <a:avLst/>
            </a:prstGeom>
          </p:spPr>
        </p:pic>
      </p:grpSp>
      <p:grpSp>
        <p:nvGrpSpPr>
          <p:cNvPr id="28" name="Группа 27">
            <a:extLst>
              <a:ext uri="{FF2B5EF4-FFF2-40B4-BE49-F238E27FC236}">
                <a16:creationId xmlns:a16="http://schemas.microsoft.com/office/drawing/2014/main" id="{8AD381F2-02B6-C0C2-EA12-CED4E542FB88}"/>
              </a:ext>
            </a:extLst>
          </p:cNvPr>
          <p:cNvGrpSpPr/>
          <p:nvPr/>
        </p:nvGrpSpPr>
        <p:grpSpPr>
          <a:xfrm>
            <a:off x="7612949" y="2241460"/>
            <a:ext cx="1106772" cy="1106772"/>
            <a:chOff x="9494600" y="2958728"/>
            <a:chExt cx="1106772" cy="1106772"/>
          </a:xfrm>
        </p:grpSpPr>
        <p:grpSp>
          <p:nvGrpSpPr>
            <p:cNvPr id="29" name="Группа 28">
              <a:extLst>
                <a:ext uri="{FF2B5EF4-FFF2-40B4-BE49-F238E27FC236}">
                  <a16:creationId xmlns:a16="http://schemas.microsoft.com/office/drawing/2014/main" id="{85789492-3818-628D-4DFF-AF35BDF5A771}"/>
                </a:ext>
              </a:extLst>
            </p:cNvPr>
            <p:cNvGrpSpPr/>
            <p:nvPr/>
          </p:nvGrpSpPr>
          <p:grpSpPr>
            <a:xfrm>
              <a:off x="9494600" y="2958728"/>
              <a:ext cx="1106772" cy="1106772"/>
              <a:chOff x="4418393" y="3486184"/>
              <a:chExt cx="1290723" cy="1290723"/>
            </a:xfrm>
          </p:grpSpPr>
          <p:sp>
            <p:nvSpPr>
              <p:cNvPr id="31" name="Прямоугольник: скругленные углы 30">
                <a:extLst>
                  <a:ext uri="{FF2B5EF4-FFF2-40B4-BE49-F238E27FC236}">
                    <a16:creationId xmlns:a16="http://schemas.microsoft.com/office/drawing/2014/main" id="{99D54025-4DA3-AB22-4C0F-D0CA032E34FD}"/>
                  </a:ext>
                </a:extLst>
              </p:cNvPr>
              <p:cNvSpPr/>
              <p:nvPr/>
            </p:nvSpPr>
            <p:spPr>
              <a:xfrm rot="2622005">
                <a:off x="4418393" y="3486184"/>
                <a:ext cx="1290723" cy="1290723"/>
              </a:xfrm>
              <a:prstGeom prst="roundRect">
                <a:avLst>
                  <a:gd name="adj" fmla="val 19131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2" name="Прямоугольник: скругленные углы 31">
                <a:extLst>
                  <a:ext uri="{FF2B5EF4-FFF2-40B4-BE49-F238E27FC236}">
                    <a16:creationId xmlns:a16="http://schemas.microsoft.com/office/drawing/2014/main" id="{D1D8811B-2F88-75C1-5F91-C9CF89BED2E1}"/>
                  </a:ext>
                </a:extLst>
              </p:cNvPr>
              <p:cNvSpPr/>
              <p:nvPr/>
            </p:nvSpPr>
            <p:spPr>
              <a:xfrm rot="2622005">
                <a:off x="4528302" y="3596094"/>
                <a:ext cx="1070904" cy="1070904"/>
              </a:xfrm>
              <a:prstGeom prst="roundRect">
                <a:avLst>
                  <a:gd name="adj" fmla="val 17357"/>
                </a:avLst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pic>
          <p:nvPicPr>
            <p:cNvPr id="30" name="Рисунок 29" descr="Ноутбук со сплошной заливкой">
              <a:extLst>
                <a:ext uri="{FF2B5EF4-FFF2-40B4-BE49-F238E27FC236}">
                  <a16:creationId xmlns:a16="http://schemas.microsoft.com/office/drawing/2014/main" id="{79A19E3F-A763-FA89-05AE-7FA54033EF4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9736483" y="3226143"/>
              <a:ext cx="623006" cy="623006"/>
            </a:xfrm>
            <a:prstGeom prst="rect">
              <a:avLst/>
            </a:prstGeom>
          </p:spPr>
        </p:pic>
      </p:grpSp>
      <p:grpSp>
        <p:nvGrpSpPr>
          <p:cNvPr id="33" name="Группа 32">
            <a:extLst>
              <a:ext uri="{FF2B5EF4-FFF2-40B4-BE49-F238E27FC236}">
                <a16:creationId xmlns:a16="http://schemas.microsoft.com/office/drawing/2014/main" id="{961E1C25-06DE-E488-A80E-822AA8445BEB}"/>
              </a:ext>
            </a:extLst>
          </p:cNvPr>
          <p:cNvGrpSpPr/>
          <p:nvPr/>
        </p:nvGrpSpPr>
        <p:grpSpPr>
          <a:xfrm>
            <a:off x="589949" y="2289507"/>
            <a:ext cx="1106772" cy="1106772"/>
            <a:chOff x="589949" y="2958728"/>
            <a:chExt cx="1106772" cy="1106772"/>
          </a:xfrm>
        </p:grpSpPr>
        <p:grpSp>
          <p:nvGrpSpPr>
            <p:cNvPr id="34" name="Группа 33">
              <a:extLst>
                <a:ext uri="{FF2B5EF4-FFF2-40B4-BE49-F238E27FC236}">
                  <a16:creationId xmlns:a16="http://schemas.microsoft.com/office/drawing/2014/main" id="{5AB02E07-2524-5B95-814F-003566C4F461}"/>
                </a:ext>
              </a:extLst>
            </p:cNvPr>
            <p:cNvGrpSpPr/>
            <p:nvPr/>
          </p:nvGrpSpPr>
          <p:grpSpPr>
            <a:xfrm>
              <a:off x="589949" y="2958728"/>
              <a:ext cx="1106772" cy="1106772"/>
              <a:chOff x="4418393" y="3486184"/>
              <a:chExt cx="1290723" cy="1290723"/>
            </a:xfrm>
          </p:grpSpPr>
          <p:sp>
            <p:nvSpPr>
              <p:cNvPr id="36" name="Прямоугольник: скругленные углы 35">
                <a:extLst>
                  <a:ext uri="{FF2B5EF4-FFF2-40B4-BE49-F238E27FC236}">
                    <a16:creationId xmlns:a16="http://schemas.microsoft.com/office/drawing/2014/main" id="{438D354C-1907-EA16-1C3A-324403CBBE08}"/>
                  </a:ext>
                </a:extLst>
              </p:cNvPr>
              <p:cNvSpPr/>
              <p:nvPr/>
            </p:nvSpPr>
            <p:spPr>
              <a:xfrm rot="2622005">
                <a:off x="4418393" y="3486184"/>
                <a:ext cx="1290723" cy="1290723"/>
              </a:xfrm>
              <a:prstGeom prst="roundRect">
                <a:avLst>
                  <a:gd name="adj" fmla="val 19131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7" name="Прямоугольник: скругленные углы 36">
                <a:extLst>
                  <a:ext uri="{FF2B5EF4-FFF2-40B4-BE49-F238E27FC236}">
                    <a16:creationId xmlns:a16="http://schemas.microsoft.com/office/drawing/2014/main" id="{3DFA8D2D-A383-4792-D214-C05C6E9AC7C0}"/>
                  </a:ext>
                </a:extLst>
              </p:cNvPr>
              <p:cNvSpPr/>
              <p:nvPr/>
            </p:nvSpPr>
            <p:spPr>
              <a:xfrm rot="2622005">
                <a:off x="4528302" y="3596094"/>
                <a:ext cx="1070904" cy="1070904"/>
              </a:xfrm>
              <a:prstGeom prst="roundRect">
                <a:avLst>
                  <a:gd name="adj" fmla="val 17357"/>
                </a:avLst>
              </a:prstGeom>
              <a:solidFill>
                <a:srgbClr val="00AEEF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35" name="Рисунок 34" descr="Кредит со сплошной заливкой">
              <a:extLst>
                <a:ext uri="{FF2B5EF4-FFF2-40B4-BE49-F238E27FC236}">
                  <a16:creationId xmlns:a16="http://schemas.microsoft.com/office/drawing/2014/main" id="{C0D78B17-5D78-B5D1-69EE-1B8D879C277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837335" y="3237149"/>
              <a:ext cx="612000" cy="612000"/>
            </a:xfrm>
            <a:prstGeom prst="rect">
              <a:avLst/>
            </a:prstGeom>
          </p:spPr>
        </p:pic>
      </p:grpSp>
      <p:sp>
        <p:nvSpPr>
          <p:cNvPr id="2" name="Номер слайда 13">
            <a:extLst>
              <a:ext uri="{FF2B5EF4-FFF2-40B4-BE49-F238E27FC236}">
                <a16:creationId xmlns:a16="http://schemas.microsoft.com/office/drawing/2014/main" id="{502FAD6B-85BC-3F73-3CCC-12FA0D1C7259}"/>
              </a:ext>
            </a:extLst>
          </p:cNvPr>
          <p:cNvSpPr txBox="1">
            <a:spLocks/>
          </p:cNvSpPr>
          <p:nvPr/>
        </p:nvSpPr>
        <p:spPr>
          <a:xfrm>
            <a:off x="9177759" y="629576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>
                <a:solidFill>
                  <a:schemeClr val="accent1"/>
                </a:solidFill>
              </a:rPr>
              <a:t>06</a:t>
            </a:r>
            <a:endParaRPr lang="en-US" dirty="0">
              <a:solidFill>
                <a:schemeClr val="accent1"/>
              </a:solidFill>
            </a:endParaRPr>
          </a:p>
        </p:txBody>
      </p:sp>
      <p:sp>
        <p:nvSpPr>
          <p:cNvPr id="3" name="Заголовок 12">
            <a:extLst>
              <a:ext uri="{FF2B5EF4-FFF2-40B4-BE49-F238E27FC236}">
                <a16:creationId xmlns:a16="http://schemas.microsoft.com/office/drawing/2014/main" id="{AE35887C-C675-3A36-579A-58062618C564}"/>
              </a:ext>
            </a:extLst>
          </p:cNvPr>
          <p:cNvSpPr txBox="1">
            <a:spLocks/>
          </p:cNvSpPr>
          <p:nvPr/>
        </p:nvSpPr>
        <p:spPr>
          <a:xfrm>
            <a:off x="301982" y="-865291"/>
            <a:ext cx="6144927" cy="590931"/>
          </a:xfrm>
          <a:prstGeom prst="rect">
            <a:avLst/>
          </a:prstGeom>
        </p:spPr>
        <p:txBody>
          <a:bodyPr vert="horz" lIns="91440" tIns="45720" rIns="91440" bIns="45720" rtlCol="0" anchor="t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Play bold" panose="00000800000000000000" pitchFamily="2" charset="0"/>
                <a:ea typeface="+mj-ea"/>
                <a:cs typeface="+mj-cs"/>
              </a:defRPr>
            </a:lvl1pPr>
          </a:lstStyle>
          <a:p>
            <a:r>
              <a:rPr lang="ru-RU" sz="3600" dirty="0"/>
              <a:t>Задачи проекта:</a:t>
            </a:r>
            <a:endParaRPr lang="en-US" dirty="0"/>
          </a:p>
        </p:txBody>
      </p:sp>
      <p:sp>
        <p:nvSpPr>
          <p:cNvPr id="44" name="Текст 16">
            <a:extLst>
              <a:ext uri="{FF2B5EF4-FFF2-40B4-BE49-F238E27FC236}">
                <a16:creationId xmlns:a16="http://schemas.microsoft.com/office/drawing/2014/main" id="{EF0CBD8C-24AF-A92F-D238-CFFF9F248618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9734157" y="3757886"/>
            <a:ext cx="2673262" cy="1754326"/>
          </a:xfrm>
        </p:spPr>
        <p:txBody>
          <a:bodyPr/>
          <a:lstStyle/>
          <a:p>
            <a:r>
              <a:rPr lang="ru-RU" sz="2400" dirty="0"/>
              <a:t>Улучшение мероприятий</a:t>
            </a:r>
          </a:p>
          <a:p>
            <a:pPr>
              <a:spcBef>
                <a:spcPts val="0"/>
              </a:spcBef>
            </a:pPr>
            <a:r>
              <a:rPr lang="ru-RU" sz="2400" dirty="0"/>
              <a:t>на основе собранных </a:t>
            </a:r>
          </a:p>
          <a:p>
            <a:pPr>
              <a:spcBef>
                <a:spcPts val="0"/>
              </a:spcBef>
            </a:pPr>
            <a:r>
              <a:rPr lang="ru-RU" sz="2400" dirty="0"/>
              <a:t>данных</a:t>
            </a:r>
            <a:endParaRPr lang="en-US" sz="2400" dirty="0"/>
          </a:p>
        </p:txBody>
      </p:sp>
      <p:grpSp>
        <p:nvGrpSpPr>
          <p:cNvPr id="14" name="Группа 13"/>
          <p:cNvGrpSpPr/>
          <p:nvPr/>
        </p:nvGrpSpPr>
        <p:grpSpPr>
          <a:xfrm>
            <a:off x="9995973" y="2241460"/>
            <a:ext cx="1106772" cy="1106772"/>
            <a:chOff x="9995973" y="2241460"/>
            <a:chExt cx="1106772" cy="1106772"/>
          </a:xfrm>
        </p:grpSpPr>
        <p:grpSp>
          <p:nvGrpSpPr>
            <p:cNvPr id="40" name="Группа 39">
              <a:extLst>
                <a:ext uri="{FF2B5EF4-FFF2-40B4-BE49-F238E27FC236}">
                  <a16:creationId xmlns:a16="http://schemas.microsoft.com/office/drawing/2014/main" id="{85789492-3818-628D-4DFF-AF35BDF5A771}"/>
                </a:ext>
              </a:extLst>
            </p:cNvPr>
            <p:cNvGrpSpPr/>
            <p:nvPr/>
          </p:nvGrpSpPr>
          <p:grpSpPr>
            <a:xfrm>
              <a:off x="9995973" y="2241460"/>
              <a:ext cx="1106772" cy="1106772"/>
              <a:chOff x="4418393" y="3486184"/>
              <a:chExt cx="1290723" cy="1290723"/>
            </a:xfrm>
          </p:grpSpPr>
          <p:sp>
            <p:nvSpPr>
              <p:cNvPr id="42" name="Прямоугольник: скругленные углы 30">
                <a:extLst>
                  <a:ext uri="{FF2B5EF4-FFF2-40B4-BE49-F238E27FC236}">
                    <a16:creationId xmlns:a16="http://schemas.microsoft.com/office/drawing/2014/main" id="{99D54025-4DA3-AB22-4C0F-D0CA032E34FD}"/>
                  </a:ext>
                </a:extLst>
              </p:cNvPr>
              <p:cNvSpPr/>
              <p:nvPr/>
            </p:nvSpPr>
            <p:spPr>
              <a:xfrm rot="2622005">
                <a:off x="4418393" y="3486184"/>
                <a:ext cx="1290723" cy="1290723"/>
              </a:xfrm>
              <a:prstGeom prst="roundRect">
                <a:avLst>
                  <a:gd name="adj" fmla="val 19131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3" name="Прямоугольник: скругленные углы 31">
                <a:extLst>
                  <a:ext uri="{FF2B5EF4-FFF2-40B4-BE49-F238E27FC236}">
                    <a16:creationId xmlns:a16="http://schemas.microsoft.com/office/drawing/2014/main" id="{D1D8811B-2F88-75C1-5F91-C9CF89BED2E1}"/>
                  </a:ext>
                </a:extLst>
              </p:cNvPr>
              <p:cNvSpPr/>
              <p:nvPr/>
            </p:nvSpPr>
            <p:spPr>
              <a:xfrm rot="2622005">
                <a:off x="4528302" y="3596094"/>
                <a:ext cx="1070904" cy="1070904"/>
              </a:xfrm>
              <a:prstGeom prst="roundRect">
                <a:avLst>
                  <a:gd name="adj" fmla="val 17357"/>
                </a:avLst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pic>
          <p:nvPicPr>
            <p:cNvPr id="16" name="Рисунок 15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68911" y="2562445"/>
              <a:ext cx="560895" cy="560895"/>
            </a:xfrm>
            <a:prstGeom prst="rect">
              <a:avLst/>
            </a:prstGeom>
          </p:spPr>
        </p:pic>
      </p:grpSp>
      <p:sp>
        <p:nvSpPr>
          <p:cNvPr id="50" name="Заголовок 25"/>
          <p:cNvSpPr txBox="1">
            <a:spLocks/>
          </p:cNvSpPr>
          <p:nvPr/>
        </p:nvSpPr>
        <p:spPr>
          <a:xfrm>
            <a:off x="13169805" y="41531"/>
            <a:ext cx="10515600" cy="646331"/>
          </a:xfrm>
          <a:prstGeom prst="rect">
            <a:avLst/>
          </a:prstGeom>
        </p:spPr>
        <p:txBody>
          <a:bodyPr vert="horz" lIns="91440" tIns="45720" rIns="91440" bIns="45720" rtlCol="0" anchor="t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Play bold" panose="00000800000000000000" pitchFamily="2" charset="0"/>
                <a:ea typeface="+mj-ea"/>
                <a:cs typeface="+mj-cs"/>
              </a:defRPr>
            </a:lvl1pPr>
          </a:lstStyle>
          <a:p>
            <a:r>
              <a:rPr lang="ru-RU"/>
              <a:t>Календарный план</a:t>
            </a:r>
            <a:endParaRPr lang="ru-RU" dirty="0"/>
          </a:p>
        </p:txBody>
      </p:sp>
      <p:pic>
        <p:nvPicPr>
          <p:cNvPr id="51" name="Picture 2" descr="C:\Users\A.Bagizova\Desktop\а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28965" y="1793507"/>
            <a:ext cx="3479665" cy="3479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Текст 26"/>
          <p:cNvSpPr>
            <a:spLocks noGrp="1"/>
          </p:cNvSpPr>
          <p:nvPr>
            <p:ph type="body" sz="quarter" idx="11"/>
          </p:nvPr>
        </p:nvSpPr>
        <p:spPr>
          <a:xfrm>
            <a:off x="-6479855" y="1254023"/>
            <a:ext cx="4223478" cy="1338828"/>
          </a:xfrm>
        </p:spPr>
        <p:txBody>
          <a:bodyPr/>
          <a:lstStyle/>
          <a:p>
            <a:r>
              <a:rPr lang="ru-RU" sz="1800" b="1" dirty="0"/>
              <a:t>Подготовка: </a:t>
            </a:r>
            <a:endParaRPr lang="ru-RU" sz="1800" dirty="0"/>
          </a:p>
          <a:p>
            <a:pPr marL="285750" indent="-285750">
              <a:buFontTx/>
              <a:buChar char="-"/>
            </a:pPr>
            <a:r>
              <a:rPr lang="ru-RU" sz="1800" dirty="0"/>
              <a:t>анализ потребностей работников</a:t>
            </a:r>
          </a:p>
          <a:p>
            <a:pPr marL="285750" indent="-285750">
              <a:buFontTx/>
              <a:buChar char="-"/>
            </a:pPr>
            <a:r>
              <a:rPr lang="ru-RU" sz="1800" dirty="0"/>
              <a:t>определение структуры опроса </a:t>
            </a:r>
          </a:p>
          <a:p>
            <a:pPr marL="285750" indent="-285750">
              <a:buFontTx/>
              <a:buChar char="-"/>
            </a:pPr>
            <a:r>
              <a:rPr lang="ru-RU" sz="1800" dirty="0"/>
              <a:t>разработка опроса</a:t>
            </a:r>
          </a:p>
          <a:p>
            <a:endParaRPr lang="ru-RU" sz="1800" dirty="0"/>
          </a:p>
        </p:txBody>
      </p:sp>
      <p:sp>
        <p:nvSpPr>
          <p:cNvPr id="53" name="Текст 27"/>
          <p:cNvSpPr>
            <a:spLocks noGrp="1"/>
          </p:cNvSpPr>
          <p:nvPr>
            <p:ph type="body" sz="quarter" idx="23"/>
          </p:nvPr>
        </p:nvSpPr>
        <p:spPr>
          <a:xfrm>
            <a:off x="-6479855" y="797865"/>
            <a:ext cx="4131529" cy="648896"/>
          </a:xfrm>
        </p:spPr>
        <p:txBody>
          <a:bodyPr/>
          <a:lstStyle/>
          <a:p>
            <a:r>
              <a:rPr lang="ru-RU" sz="2000" dirty="0"/>
              <a:t>Январь-Февраль 2026</a:t>
            </a:r>
          </a:p>
        </p:txBody>
      </p:sp>
      <p:sp>
        <p:nvSpPr>
          <p:cNvPr id="54" name="Текст 29"/>
          <p:cNvSpPr>
            <a:spLocks noGrp="1"/>
          </p:cNvSpPr>
          <p:nvPr>
            <p:ph type="body" sz="quarter" idx="28"/>
          </p:nvPr>
        </p:nvSpPr>
        <p:spPr>
          <a:xfrm>
            <a:off x="-6446337" y="2885700"/>
            <a:ext cx="6518356" cy="840230"/>
          </a:xfrm>
        </p:spPr>
        <p:txBody>
          <a:bodyPr/>
          <a:lstStyle/>
          <a:p>
            <a:r>
              <a:rPr lang="ru-RU" sz="1800" b="1" dirty="0"/>
              <a:t>Тестирование:</a:t>
            </a:r>
          </a:p>
          <a:p>
            <a:pPr marL="285750" indent="-285750">
              <a:buFontTx/>
              <a:buChar char="-"/>
            </a:pPr>
            <a:r>
              <a:rPr lang="ru-RU" sz="1800" dirty="0"/>
              <a:t>тестирование стабильности и удобства использования</a:t>
            </a:r>
          </a:p>
        </p:txBody>
      </p:sp>
      <p:sp>
        <p:nvSpPr>
          <p:cNvPr id="55" name="Текст 30"/>
          <p:cNvSpPr>
            <a:spLocks noGrp="1"/>
          </p:cNvSpPr>
          <p:nvPr>
            <p:ph type="body" sz="quarter" idx="29"/>
          </p:nvPr>
        </p:nvSpPr>
        <p:spPr>
          <a:xfrm>
            <a:off x="-6446337" y="2516368"/>
            <a:ext cx="1529009" cy="369332"/>
          </a:xfrm>
        </p:spPr>
        <p:txBody>
          <a:bodyPr/>
          <a:lstStyle/>
          <a:p>
            <a:r>
              <a:rPr lang="ru-RU" sz="2000" dirty="0"/>
              <a:t>Март 2026</a:t>
            </a:r>
          </a:p>
        </p:txBody>
      </p:sp>
      <p:sp>
        <p:nvSpPr>
          <p:cNvPr id="56" name="Текст 31"/>
          <p:cNvSpPr>
            <a:spLocks noGrp="1"/>
          </p:cNvSpPr>
          <p:nvPr>
            <p:ph type="body" sz="quarter" idx="30"/>
          </p:nvPr>
        </p:nvSpPr>
        <p:spPr>
          <a:xfrm>
            <a:off x="-6414555" y="4077480"/>
            <a:ext cx="5809555" cy="1341136"/>
          </a:xfrm>
        </p:spPr>
        <p:txBody>
          <a:bodyPr/>
          <a:lstStyle/>
          <a:p>
            <a:r>
              <a:rPr lang="ru-RU" sz="1800" b="1" dirty="0"/>
              <a:t>Информирование и запуск:</a:t>
            </a:r>
          </a:p>
          <a:p>
            <a:pPr marL="285750" indent="-285750">
              <a:buFontTx/>
              <a:buChar char="-"/>
            </a:pPr>
            <a:r>
              <a:rPr lang="ru-RU" sz="1800" dirty="0"/>
              <a:t>информационная кампания средствами </a:t>
            </a:r>
            <a:r>
              <a:rPr lang="ru-RU" sz="1800" dirty="0" err="1"/>
              <a:t>соц.сетей</a:t>
            </a:r>
            <a:endParaRPr lang="ru-RU" sz="1800" dirty="0"/>
          </a:p>
          <a:p>
            <a:pPr marL="285750" indent="-285750">
              <a:buFontTx/>
              <a:buChar char="-"/>
            </a:pPr>
            <a:r>
              <a:rPr lang="ru-RU" sz="1800" dirty="0"/>
              <a:t>запуск опроса в организации</a:t>
            </a:r>
          </a:p>
          <a:p>
            <a:pPr marL="285750" indent="-285750">
              <a:buFontTx/>
              <a:buChar char="-"/>
            </a:pPr>
            <a:endParaRPr lang="ru-RU" sz="1800" dirty="0"/>
          </a:p>
        </p:txBody>
      </p:sp>
      <p:sp>
        <p:nvSpPr>
          <p:cNvPr id="57" name="Текст 32"/>
          <p:cNvSpPr>
            <a:spLocks noGrp="1"/>
          </p:cNvSpPr>
          <p:nvPr>
            <p:ph type="body" sz="quarter" idx="31"/>
          </p:nvPr>
        </p:nvSpPr>
        <p:spPr>
          <a:xfrm>
            <a:off x="-6446337" y="3708148"/>
            <a:ext cx="2445102" cy="369332"/>
          </a:xfrm>
        </p:spPr>
        <p:txBody>
          <a:bodyPr/>
          <a:lstStyle/>
          <a:p>
            <a:r>
              <a:rPr lang="ru-RU" sz="2000" dirty="0"/>
              <a:t>Апрель 2026</a:t>
            </a:r>
          </a:p>
        </p:txBody>
      </p:sp>
      <p:sp>
        <p:nvSpPr>
          <p:cNvPr id="58" name="Текст 33"/>
          <p:cNvSpPr>
            <a:spLocks noGrp="1"/>
          </p:cNvSpPr>
          <p:nvPr>
            <p:ph type="body" sz="quarter" idx="32"/>
          </p:nvPr>
        </p:nvSpPr>
        <p:spPr>
          <a:xfrm>
            <a:off x="-6456857" y="5659891"/>
            <a:ext cx="6105565" cy="1089529"/>
          </a:xfrm>
        </p:spPr>
        <p:txBody>
          <a:bodyPr/>
          <a:lstStyle/>
          <a:p>
            <a:pPr marL="285750" indent="-285750">
              <a:buFontTx/>
              <a:buChar char="-"/>
            </a:pPr>
            <a:r>
              <a:rPr lang="ru-RU" sz="1800" dirty="0"/>
              <a:t>сбор и анализ обратной связи</a:t>
            </a:r>
          </a:p>
          <a:p>
            <a:pPr marL="285750" indent="-285750">
              <a:buFontTx/>
              <a:buChar char="-"/>
            </a:pPr>
            <a:r>
              <a:rPr lang="ru-RU" sz="1800" dirty="0"/>
              <a:t>корректировка опросника</a:t>
            </a:r>
          </a:p>
          <a:p>
            <a:pPr marL="285750" indent="-285750">
              <a:buFontTx/>
              <a:buChar char="-"/>
            </a:pPr>
            <a:r>
              <a:rPr lang="ru-RU" sz="1800" dirty="0"/>
              <a:t>подготовка предложений по улучшению мероприятий</a:t>
            </a:r>
          </a:p>
        </p:txBody>
      </p:sp>
      <p:sp>
        <p:nvSpPr>
          <p:cNvPr id="59" name="Текст 34"/>
          <p:cNvSpPr txBox="1">
            <a:spLocks/>
          </p:cNvSpPr>
          <p:nvPr/>
        </p:nvSpPr>
        <p:spPr>
          <a:xfrm>
            <a:off x="-6414555" y="5233950"/>
            <a:ext cx="2445102" cy="369332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gradFill>
                  <a:gsLst>
                    <a:gs pos="0">
                      <a:srgbClr val="00AEEF"/>
                    </a:gs>
                    <a:gs pos="54000">
                      <a:srgbClr val="93E3FF"/>
                    </a:gs>
                    <a:gs pos="100000">
                      <a:srgbClr val="93E3FF"/>
                    </a:gs>
                  </a:gsLst>
                  <a:lin ang="0" scaled="0"/>
                </a:gradFill>
                <a:latin typeface="Poppins SemiBold" panose="00000700000000000000" pitchFamily="2" charset="0"/>
                <a:ea typeface="+mn-ea"/>
                <a:cs typeface="Poppins SemiBold" panose="00000700000000000000" pitchFamily="2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Poppins SemiBold" panose="00000700000000000000" pitchFamily="2" charset="0"/>
                <a:ea typeface="+mn-ea"/>
                <a:cs typeface="Poppins SemiBold" panose="00000700000000000000" pitchFamily="2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Poppins SemiBold" panose="00000700000000000000" pitchFamily="2" charset="0"/>
                <a:ea typeface="+mn-ea"/>
                <a:cs typeface="Poppins SemiBold" panose="00000700000000000000" pitchFamily="2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Poppins SemiBold" panose="00000700000000000000" pitchFamily="2" charset="0"/>
                <a:ea typeface="+mn-ea"/>
                <a:cs typeface="Poppins SemiBold" panose="00000700000000000000" pitchFamily="2" charset="0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Poppins SemiBold" panose="00000700000000000000" pitchFamily="2" charset="0"/>
                <a:ea typeface="+mn-ea"/>
                <a:cs typeface="Poppins SemiBold" panose="00000700000000000000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/>
              <a:t>Сентябрь 2026</a:t>
            </a:r>
            <a:endParaRPr lang="ru-RU" sz="2000" dirty="0"/>
          </a:p>
        </p:txBody>
      </p:sp>
      <p:pic>
        <p:nvPicPr>
          <p:cNvPr id="60" name="Рисунок 59" descr="флажок установлен со сплошной заливкой">
            <a:extLst>
              <a:ext uri="{FF2B5EF4-FFF2-40B4-BE49-F238E27FC236}">
                <a16:creationId xmlns:a16="http://schemas.microsoft.com/office/drawing/2014/main" id="{FA31CC89-8174-43B5-A6B1-10E77D4A593E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-6751886" y="2470850"/>
            <a:ext cx="576805" cy="576805"/>
          </a:xfrm>
          <a:prstGeom prst="rect">
            <a:avLst/>
          </a:prstGeom>
        </p:spPr>
      </p:pic>
      <p:pic>
        <p:nvPicPr>
          <p:cNvPr id="61" name="Рисунок 60" descr="флажок установлен со сплошной заливкой">
            <a:extLst>
              <a:ext uri="{FF2B5EF4-FFF2-40B4-BE49-F238E27FC236}">
                <a16:creationId xmlns:a16="http://schemas.microsoft.com/office/drawing/2014/main" id="{78EEA6C5-D015-4047-9BB3-37DDFD8608F1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-6751886" y="3646022"/>
            <a:ext cx="576805" cy="576805"/>
          </a:xfrm>
          <a:prstGeom prst="rect">
            <a:avLst/>
          </a:prstGeom>
        </p:spPr>
      </p:pic>
      <p:pic>
        <p:nvPicPr>
          <p:cNvPr id="62" name="Рисунок 61" descr="флажок установлен со сплошной заливкой">
            <a:extLst>
              <a:ext uri="{FF2B5EF4-FFF2-40B4-BE49-F238E27FC236}">
                <a16:creationId xmlns:a16="http://schemas.microsoft.com/office/drawing/2014/main" id="{A190ECAF-5CA2-4C40-9CB7-36257BA1EBCE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-6751886" y="4860730"/>
            <a:ext cx="576805" cy="576805"/>
          </a:xfrm>
          <a:prstGeom prst="rect">
            <a:avLst/>
          </a:prstGeom>
        </p:spPr>
      </p:pic>
      <p:sp>
        <p:nvSpPr>
          <p:cNvPr id="63" name="Rectangle 1">
            <a:extLst>
              <a:ext uri="{FF2B5EF4-FFF2-40B4-BE49-F238E27FC236}">
                <a16:creationId xmlns:a16="http://schemas.microsoft.com/office/drawing/2014/main" id="{63D7AB72-C4E6-41C6-81E7-29A72CCC45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6130745" y="2348931"/>
            <a:ext cx="4019161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altLang="ru-RU" sz="2400"/>
              <a:t>Разработать и определить функционал Яндекс формы</a:t>
            </a:r>
            <a:endParaRPr lang="ru-RU" altLang="ru-RU" sz="2400" dirty="0"/>
          </a:p>
        </p:txBody>
      </p:sp>
      <p:sp>
        <p:nvSpPr>
          <p:cNvPr id="64" name="Rectangle 7">
            <a:extLst>
              <a:ext uri="{FF2B5EF4-FFF2-40B4-BE49-F238E27FC236}">
                <a16:creationId xmlns:a16="http://schemas.microsoft.com/office/drawing/2014/main" id="{34A1DC23-6457-4B49-923B-EED026321B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6130745" y="3518925"/>
            <a:ext cx="4235583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2400"/>
              <a:t>Протестировать Яндекс форму</a:t>
            </a: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2400"/>
              <a:t>для сбора обратной связи</a:t>
            </a:r>
            <a:endParaRPr lang="ru-RU" altLang="ru-RU" sz="2400" dirty="0"/>
          </a:p>
        </p:txBody>
      </p:sp>
      <p:sp>
        <p:nvSpPr>
          <p:cNvPr id="65" name="Rectangle 9">
            <a:extLst>
              <a:ext uri="{FF2B5EF4-FFF2-40B4-BE49-F238E27FC236}">
                <a16:creationId xmlns:a16="http://schemas.microsoft.com/office/drawing/2014/main" id="{35997C3D-8984-4CC5-B4FB-58C2B3F413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6175081" y="4576313"/>
            <a:ext cx="4962192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gradFill>
                  <a:gsLst>
                    <a:gs pos="0">
                      <a:srgbClr val="00AEEF"/>
                    </a:gs>
                    <a:gs pos="54000">
                      <a:srgbClr val="93E3FF"/>
                    </a:gs>
                    <a:gs pos="100000">
                      <a:srgbClr val="93E3FF"/>
                    </a:gs>
                  </a:gsLst>
                  <a:lin ang="0" scaled="0"/>
                </a:gradFill>
                <a:latin typeface="Poppins SemiBold" panose="00000700000000000000" pitchFamily="2" charset="0"/>
                <a:ea typeface="+mn-ea"/>
                <a:cs typeface="Poppins SemiBold" panose="00000700000000000000" pitchFamily="2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Poppins SemiBold" panose="00000700000000000000" pitchFamily="2" charset="0"/>
                <a:ea typeface="+mn-ea"/>
                <a:cs typeface="Poppins SemiBold" panose="00000700000000000000" pitchFamily="2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Poppins SemiBold" panose="00000700000000000000" pitchFamily="2" charset="0"/>
                <a:ea typeface="+mn-ea"/>
                <a:cs typeface="Poppins SemiBold" panose="00000700000000000000" pitchFamily="2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Poppins SemiBold" panose="00000700000000000000" pitchFamily="2" charset="0"/>
                <a:ea typeface="+mn-ea"/>
                <a:cs typeface="Poppins SemiBold" panose="00000700000000000000" pitchFamily="2" charset="0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Poppins SemiBold" panose="00000700000000000000" pitchFamily="2" charset="0"/>
                <a:ea typeface="+mn-ea"/>
                <a:cs typeface="Poppins SemiBold" panose="00000700000000000000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2400"/>
              <a:t>Внедрить инструмент </a:t>
            </a: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2400"/>
              <a:t>и использовать полученные данные </a:t>
            </a: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2400"/>
              <a:t>для улучшения мероприятий</a:t>
            </a:r>
            <a:endParaRPr lang="ru-RU" altLang="ru-RU" sz="2400" dirty="0"/>
          </a:p>
        </p:txBody>
      </p:sp>
    </p:spTree>
    <p:extLst>
      <p:ext uri="{BB962C8B-B14F-4D97-AF65-F5344CB8AC3E}">
        <p14:creationId xmlns:p14="http://schemas.microsoft.com/office/powerpoint/2010/main" val="401285972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Текст 26"/>
          <p:cNvSpPr>
            <a:spLocks noGrp="1"/>
          </p:cNvSpPr>
          <p:nvPr>
            <p:ph type="body" sz="quarter" idx="11"/>
          </p:nvPr>
        </p:nvSpPr>
        <p:spPr>
          <a:xfrm>
            <a:off x="341040" y="1150995"/>
            <a:ext cx="4223478" cy="1338828"/>
          </a:xfrm>
        </p:spPr>
        <p:txBody>
          <a:bodyPr/>
          <a:lstStyle/>
          <a:p>
            <a:r>
              <a:rPr lang="ru-RU" sz="1800" b="1" dirty="0"/>
              <a:t>Подготовка: </a:t>
            </a:r>
            <a:endParaRPr lang="ru-RU" sz="1800" dirty="0"/>
          </a:p>
          <a:p>
            <a:pPr marL="285750" indent="-285750">
              <a:buFontTx/>
              <a:buChar char="-"/>
            </a:pPr>
            <a:r>
              <a:rPr lang="ru-RU" sz="1800" dirty="0"/>
              <a:t>анализ потребностей работников</a:t>
            </a:r>
          </a:p>
          <a:p>
            <a:pPr marL="285750" indent="-285750">
              <a:buFontTx/>
              <a:buChar char="-"/>
            </a:pPr>
            <a:r>
              <a:rPr lang="ru-RU" sz="1800" dirty="0"/>
              <a:t>определение структуры опроса </a:t>
            </a:r>
          </a:p>
          <a:p>
            <a:pPr marL="285750" indent="-285750">
              <a:buFontTx/>
              <a:buChar char="-"/>
            </a:pPr>
            <a:r>
              <a:rPr lang="ru-RU" sz="1800" dirty="0"/>
              <a:t>разработка опроса</a:t>
            </a:r>
          </a:p>
          <a:p>
            <a:endParaRPr lang="ru-RU" sz="1800" dirty="0"/>
          </a:p>
        </p:txBody>
      </p:sp>
      <p:sp>
        <p:nvSpPr>
          <p:cNvPr id="28" name="Текст 27"/>
          <p:cNvSpPr>
            <a:spLocks noGrp="1"/>
          </p:cNvSpPr>
          <p:nvPr>
            <p:ph type="body" sz="quarter" idx="23"/>
          </p:nvPr>
        </p:nvSpPr>
        <p:spPr>
          <a:xfrm>
            <a:off x="341040" y="694837"/>
            <a:ext cx="4131529" cy="648896"/>
          </a:xfrm>
        </p:spPr>
        <p:txBody>
          <a:bodyPr/>
          <a:lstStyle/>
          <a:p>
            <a:r>
              <a:rPr lang="ru-RU" sz="2000" dirty="0"/>
              <a:t>Январь-Февраль 2026</a:t>
            </a:r>
          </a:p>
        </p:txBody>
      </p:sp>
      <p:sp>
        <p:nvSpPr>
          <p:cNvPr id="30" name="Текст 29"/>
          <p:cNvSpPr>
            <a:spLocks noGrp="1"/>
          </p:cNvSpPr>
          <p:nvPr>
            <p:ph type="body" sz="quarter" idx="28"/>
          </p:nvPr>
        </p:nvSpPr>
        <p:spPr>
          <a:xfrm>
            <a:off x="374558" y="2782672"/>
            <a:ext cx="6518356" cy="840230"/>
          </a:xfrm>
        </p:spPr>
        <p:txBody>
          <a:bodyPr/>
          <a:lstStyle/>
          <a:p>
            <a:r>
              <a:rPr lang="ru-RU" sz="1800" b="1" dirty="0"/>
              <a:t>Тестирование:</a:t>
            </a:r>
          </a:p>
          <a:p>
            <a:pPr marL="285750" indent="-285750">
              <a:buFontTx/>
              <a:buChar char="-"/>
            </a:pPr>
            <a:r>
              <a:rPr lang="ru-RU" sz="1800" dirty="0"/>
              <a:t>тестирование стабильности и удобства использования</a:t>
            </a:r>
          </a:p>
        </p:txBody>
      </p:sp>
      <p:sp>
        <p:nvSpPr>
          <p:cNvPr id="31" name="Текст 30"/>
          <p:cNvSpPr>
            <a:spLocks noGrp="1"/>
          </p:cNvSpPr>
          <p:nvPr>
            <p:ph type="body" sz="quarter" idx="29"/>
          </p:nvPr>
        </p:nvSpPr>
        <p:spPr>
          <a:xfrm>
            <a:off x="374558" y="2413340"/>
            <a:ext cx="1529009" cy="369332"/>
          </a:xfrm>
        </p:spPr>
        <p:txBody>
          <a:bodyPr/>
          <a:lstStyle/>
          <a:p>
            <a:r>
              <a:rPr lang="ru-RU" sz="2000" dirty="0"/>
              <a:t>Март 2026</a:t>
            </a:r>
          </a:p>
        </p:txBody>
      </p:sp>
      <p:sp>
        <p:nvSpPr>
          <p:cNvPr id="32" name="Текст 31"/>
          <p:cNvSpPr>
            <a:spLocks noGrp="1"/>
          </p:cNvSpPr>
          <p:nvPr>
            <p:ph type="body" sz="quarter" idx="30"/>
          </p:nvPr>
        </p:nvSpPr>
        <p:spPr>
          <a:xfrm>
            <a:off x="406340" y="3974452"/>
            <a:ext cx="5809555" cy="1341136"/>
          </a:xfrm>
        </p:spPr>
        <p:txBody>
          <a:bodyPr/>
          <a:lstStyle/>
          <a:p>
            <a:r>
              <a:rPr lang="ru-RU" sz="1800" b="1" dirty="0"/>
              <a:t>Информирование и запуск:</a:t>
            </a:r>
          </a:p>
          <a:p>
            <a:pPr marL="285750" indent="-285750">
              <a:buFontTx/>
              <a:buChar char="-"/>
            </a:pPr>
            <a:r>
              <a:rPr lang="ru-RU" sz="1800" dirty="0"/>
              <a:t>информационная кампания средствами </a:t>
            </a:r>
            <a:r>
              <a:rPr lang="ru-RU" sz="1800" dirty="0" err="1"/>
              <a:t>соц.сетей</a:t>
            </a:r>
            <a:endParaRPr lang="ru-RU" sz="1800" dirty="0"/>
          </a:p>
          <a:p>
            <a:pPr marL="285750" indent="-285750">
              <a:buFontTx/>
              <a:buChar char="-"/>
            </a:pPr>
            <a:r>
              <a:rPr lang="ru-RU" sz="1800" dirty="0"/>
              <a:t>запуск опроса в организации</a:t>
            </a:r>
          </a:p>
          <a:p>
            <a:pPr marL="285750" indent="-285750">
              <a:buFontTx/>
              <a:buChar char="-"/>
            </a:pPr>
            <a:endParaRPr lang="ru-RU" sz="1800" dirty="0"/>
          </a:p>
        </p:txBody>
      </p:sp>
      <p:sp>
        <p:nvSpPr>
          <p:cNvPr id="33" name="Текст 32"/>
          <p:cNvSpPr>
            <a:spLocks noGrp="1"/>
          </p:cNvSpPr>
          <p:nvPr>
            <p:ph type="body" sz="quarter" idx="31"/>
          </p:nvPr>
        </p:nvSpPr>
        <p:spPr>
          <a:xfrm>
            <a:off x="374558" y="3605120"/>
            <a:ext cx="2445102" cy="369332"/>
          </a:xfrm>
        </p:spPr>
        <p:txBody>
          <a:bodyPr/>
          <a:lstStyle/>
          <a:p>
            <a:r>
              <a:rPr lang="ru-RU" sz="2000" dirty="0"/>
              <a:t>Апрель 2026</a:t>
            </a:r>
          </a:p>
        </p:txBody>
      </p:sp>
      <p:sp>
        <p:nvSpPr>
          <p:cNvPr id="34" name="Текст 33"/>
          <p:cNvSpPr>
            <a:spLocks noGrp="1"/>
          </p:cNvSpPr>
          <p:nvPr>
            <p:ph type="body" sz="quarter" idx="32"/>
          </p:nvPr>
        </p:nvSpPr>
        <p:spPr>
          <a:xfrm>
            <a:off x="364038" y="5556863"/>
            <a:ext cx="6105565" cy="1089529"/>
          </a:xfrm>
        </p:spPr>
        <p:txBody>
          <a:bodyPr/>
          <a:lstStyle/>
          <a:p>
            <a:pPr marL="285750" indent="-285750">
              <a:buFontTx/>
              <a:buChar char="-"/>
            </a:pPr>
            <a:r>
              <a:rPr lang="ru-RU" sz="1800" dirty="0"/>
              <a:t>сбор и анализ обратной связи</a:t>
            </a:r>
          </a:p>
          <a:p>
            <a:pPr marL="285750" indent="-285750">
              <a:buFontTx/>
              <a:buChar char="-"/>
            </a:pPr>
            <a:r>
              <a:rPr lang="ru-RU" sz="1800" dirty="0"/>
              <a:t>корректировка опросника</a:t>
            </a:r>
          </a:p>
          <a:p>
            <a:pPr marL="285750" indent="-285750">
              <a:buFontTx/>
              <a:buChar char="-"/>
            </a:pPr>
            <a:r>
              <a:rPr lang="ru-RU" sz="1800" dirty="0"/>
              <a:t>подготовка предложений по улучшению мероприятий</a:t>
            </a:r>
          </a:p>
        </p:txBody>
      </p:sp>
      <p:sp>
        <p:nvSpPr>
          <p:cNvPr id="35" name="Текст 34"/>
          <p:cNvSpPr>
            <a:spLocks noGrp="1"/>
          </p:cNvSpPr>
          <p:nvPr>
            <p:ph type="body" sz="quarter" idx="33"/>
          </p:nvPr>
        </p:nvSpPr>
        <p:spPr>
          <a:xfrm>
            <a:off x="406340" y="5130922"/>
            <a:ext cx="2445102" cy="369332"/>
          </a:xfrm>
        </p:spPr>
        <p:txBody>
          <a:bodyPr/>
          <a:lstStyle/>
          <a:p>
            <a:r>
              <a:rPr lang="ru-RU" sz="2000" dirty="0"/>
              <a:t>Сентябрь 2026</a:t>
            </a:r>
          </a:p>
        </p:txBody>
      </p:sp>
      <p:sp>
        <p:nvSpPr>
          <p:cNvPr id="26" name="Заголовок 25"/>
          <p:cNvSpPr>
            <a:spLocks noGrp="1"/>
          </p:cNvSpPr>
          <p:nvPr>
            <p:ph type="title"/>
          </p:nvPr>
        </p:nvSpPr>
        <p:spPr>
          <a:xfrm>
            <a:off x="3603981" y="208577"/>
            <a:ext cx="10515600" cy="646331"/>
          </a:xfrm>
        </p:spPr>
        <p:txBody>
          <a:bodyPr/>
          <a:lstStyle/>
          <a:p>
            <a:r>
              <a:rPr lang="ru-RU" dirty="0"/>
              <a:t>Календарный план</a:t>
            </a:r>
          </a:p>
        </p:txBody>
      </p:sp>
      <p:pic>
        <p:nvPicPr>
          <p:cNvPr id="12" name="Picture 2" descr="C:\Users\A.Bagizova\Desktop\а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949" y="1581217"/>
            <a:ext cx="3479665" cy="3479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Номер слайда 13">
            <a:extLst>
              <a:ext uri="{FF2B5EF4-FFF2-40B4-BE49-F238E27FC236}">
                <a16:creationId xmlns:a16="http://schemas.microsoft.com/office/drawing/2014/main" id="{8DB03BD3-AC95-28C0-D8B6-EBF210D8F450}"/>
              </a:ext>
            </a:extLst>
          </p:cNvPr>
          <p:cNvSpPr txBox="1">
            <a:spLocks/>
          </p:cNvSpPr>
          <p:nvPr/>
        </p:nvSpPr>
        <p:spPr>
          <a:xfrm>
            <a:off x="9177759" y="629576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>
                <a:solidFill>
                  <a:schemeClr val="accent1"/>
                </a:solidFill>
              </a:rPr>
              <a:t>07</a:t>
            </a:r>
          </a:p>
        </p:txBody>
      </p:sp>
      <p:sp>
        <p:nvSpPr>
          <p:cNvPr id="14" name="Текст 12">
            <a:extLst>
              <a:ext uri="{FF2B5EF4-FFF2-40B4-BE49-F238E27FC236}">
                <a16:creationId xmlns:a16="http://schemas.microsoft.com/office/drawing/2014/main" id="{8BBDC253-2690-DF80-09CC-D6625047B87D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2427694" y="9183960"/>
            <a:ext cx="2079342" cy="424732"/>
          </a:xfrm>
        </p:spPr>
        <p:txBody>
          <a:bodyPr/>
          <a:lstStyle/>
          <a:p>
            <a:r>
              <a:rPr lang="ru-RU" sz="2400" dirty="0"/>
              <a:t>Тестирование</a:t>
            </a:r>
            <a:endParaRPr lang="en-US" sz="2400" dirty="0"/>
          </a:p>
        </p:txBody>
      </p:sp>
      <p:sp>
        <p:nvSpPr>
          <p:cNvPr id="15" name="Текст 14">
            <a:extLst>
              <a:ext uri="{FF2B5EF4-FFF2-40B4-BE49-F238E27FC236}">
                <a16:creationId xmlns:a16="http://schemas.microsoft.com/office/drawing/2014/main" id="{C467DFBC-5FEE-C227-7356-89D635A856FA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4841541" y="9150728"/>
            <a:ext cx="2079342" cy="424732"/>
          </a:xfrm>
        </p:spPr>
        <p:txBody>
          <a:bodyPr/>
          <a:lstStyle/>
          <a:p>
            <a:r>
              <a:rPr lang="ru-RU" sz="2400" dirty="0"/>
              <a:t>Запуск опроса</a:t>
            </a:r>
            <a:endParaRPr lang="en-US" sz="2400" dirty="0"/>
          </a:p>
        </p:txBody>
      </p:sp>
      <p:sp>
        <p:nvSpPr>
          <p:cNvPr id="16" name="Текст 16">
            <a:extLst>
              <a:ext uri="{FF2B5EF4-FFF2-40B4-BE49-F238E27FC236}">
                <a16:creationId xmlns:a16="http://schemas.microsoft.com/office/drawing/2014/main" id="{EF0CBD8C-24AF-A92F-D238-CFFF9F248618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7227754" y="9104328"/>
            <a:ext cx="2673262" cy="1089529"/>
          </a:xfrm>
        </p:spPr>
        <p:txBody>
          <a:bodyPr/>
          <a:lstStyle/>
          <a:p>
            <a:r>
              <a:rPr lang="ru-RU" sz="2400" dirty="0"/>
              <a:t>Сбор и анализ полученных отзывов</a:t>
            </a:r>
            <a:endParaRPr lang="en-US" sz="2400" dirty="0"/>
          </a:p>
        </p:txBody>
      </p:sp>
      <p:grpSp>
        <p:nvGrpSpPr>
          <p:cNvPr id="17" name="Группа 16">
            <a:extLst>
              <a:ext uri="{FF2B5EF4-FFF2-40B4-BE49-F238E27FC236}">
                <a16:creationId xmlns:a16="http://schemas.microsoft.com/office/drawing/2014/main" id="{5BFE9AA9-86CC-9FE0-E577-71BFBE970375}"/>
              </a:ext>
            </a:extLst>
          </p:cNvPr>
          <p:cNvGrpSpPr/>
          <p:nvPr/>
        </p:nvGrpSpPr>
        <p:grpSpPr>
          <a:xfrm>
            <a:off x="2656713" y="7631950"/>
            <a:ext cx="1106772" cy="1106772"/>
            <a:chOff x="3558166" y="2958728"/>
            <a:chExt cx="1106772" cy="1106772"/>
          </a:xfrm>
        </p:grpSpPr>
        <p:grpSp>
          <p:nvGrpSpPr>
            <p:cNvPr id="18" name="Группа 17">
              <a:extLst>
                <a:ext uri="{FF2B5EF4-FFF2-40B4-BE49-F238E27FC236}">
                  <a16:creationId xmlns:a16="http://schemas.microsoft.com/office/drawing/2014/main" id="{66798801-A4CC-7387-BA7A-CC0DC513AC43}"/>
                </a:ext>
              </a:extLst>
            </p:cNvPr>
            <p:cNvGrpSpPr/>
            <p:nvPr/>
          </p:nvGrpSpPr>
          <p:grpSpPr>
            <a:xfrm>
              <a:off x="3558166" y="2958728"/>
              <a:ext cx="1106772" cy="1106772"/>
              <a:chOff x="4418393" y="3486184"/>
              <a:chExt cx="1290723" cy="1290723"/>
            </a:xfrm>
          </p:grpSpPr>
          <p:sp>
            <p:nvSpPr>
              <p:cNvPr id="20" name="Прямоугольник: скругленные углы 20">
                <a:extLst>
                  <a:ext uri="{FF2B5EF4-FFF2-40B4-BE49-F238E27FC236}">
                    <a16:creationId xmlns:a16="http://schemas.microsoft.com/office/drawing/2014/main" id="{56B222D3-D4E8-5D47-EF81-08DDDEAACD3D}"/>
                  </a:ext>
                </a:extLst>
              </p:cNvPr>
              <p:cNvSpPr/>
              <p:nvPr/>
            </p:nvSpPr>
            <p:spPr>
              <a:xfrm rot="2622005">
                <a:off x="4418393" y="3486184"/>
                <a:ext cx="1290723" cy="1290723"/>
              </a:xfrm>
              <a:prstGeom prst="roundRect">
                <a:avLst>
                  <a:gd name="adj" fmla="val 19131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" name="Прямоугольник: скругленные углы 21">
                <a:extLst>
                  <a:ext uri="{FF2B5EF4-FFF2-40B4-BE49-F238E27FC236}">
                    <a16:creationId xmlns:a16="http://schemas.microsoft.com/office/drawing/2014/main" id="{A7BDB4CB-BE21-FE54-65D3-84BB76B74D26}"/>
                  </a:ext>
                </a:extLst>
              </p:cNvPr>
              <p:cNvSpPr/>
              <p:nvPr/>
            </p:nvSpPr>
            <p:spPr>
              <a:xfrm rot="2622005">
                <a:off x="4528302" y="3596094"/>
                <a:ext cx="1070904" cy="1070904"/>
              </a:xfrm>
              <a:prstGeom prst="roundRect">
                <a:avLst>
                  <a:gd name="adj" fmla="val 17357"/>
                </a:avLst>
              </a:prstGeom>
              <a:solidFill>
                <a:srgbClr val="00AEEF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19" name="Рисунок 18" descr="Буфер обмена со сплошной заливкой">
              <a:extLst>
                <a:ext uri="{FF2B5EF4-FFF2-40B4-BE49-F238E27FC236}">
                  <a16:creationId xmlns:a16="http://schemas.microsoft.com/office/drawing/2014/main" id="{0E8B476E-B9E5-EB9B-E458-A4463606460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3805552" y="3203309"/>
              <a:ext cx="612000" cy="612000"/>
            </a:xfrm>
            <a:prstGeom prst="rect">
              <a:avLst/>
            </a:prstGeom>
          </p:spPr>
        </p:pic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EDC0DDD5-190A-5BED-D844-235387795056}"/>
              </a:ext>
            </a:extLst>
          </p:cNvPr>
          <p:cNvGrpSpPr/>
          <p:nvPr/>
        </p:nvGrpSpPr>
        <p:grpSpPr>
          <a:xfrm>
            <a:off x="5099475" y="7583903"/>
            <a:ext cx="1106772" cy="1106772"/>
            <a:chOff x="6526383" y="2958728"/>
            <a:chExt cx="1106772" cy="1106772"/>
          </a:xfrm>
        </p:grpSpPr>
        <p:grpSp>
          <p:nvGrpSpPr>
            <p:cNvPr id="23" name="Группа 22">
              <a:extLst>
                <a:ext uri="{FF2B5EF4-FFF2-40B4-BE49-F238E27FC236}">
                  <a16:creationId xmlns:a16="http://schemas.microsoft.com/office/drawing/2014/main" id="{646F58A7-6D83-6D1F-DDD6-5DB359124086}"/>
                </a:ext>
              </a:extLst>
            </p:cNvPr>
            <p:cNvGrpSpPr/>
            <p:nvPr/>
          </p:nvGrpSpPr>
          <p:grpSpPr>
            <a:xfrm>
              <a:off x="6526383" y="2958728"/>
              <a:ext cx="1106772" cy="1106772"/>
              <a:chOff x="4418393" y="3486184"/>
              <a:chExt cx="1290723" cy="1290723"/>
            </a:xfrm>
          </p:grpSpPr>
          <p:sp>
            <p:nvSpPr>
              <p:cNvPr id="25" name="Прямоугольник: скругленные углы 25">
                <a:extLst>
                  <a:ext uri="{FF2B5EF4-FFF2-40B4-BE49-F238E27FC236}">
                    <a16:creationId xmlns:a16="http://schemas.microsoft.com/office/drawing/2014/main" id="{2EE67D41-B2B5-51C1-FE4B-A9C3386FB85B}"/>
                  </a:ext>
                </a:extLst>
              </p:cNvPr>
              <p:cNvSpPr/>
              <p:nvPr/>
            </p:nvSpPr>
            <p:spPr>
              <a:xfrm rot="2622005">
                <a:off x="4418393" y="3486184"/>
                <a:ext cx="1290723" cy="1290723"/>
              </a:xfrm>
              <a:prstGeom prst="roundRect">
                <a:avLst>
                  <a:gd name="adj" fmla="val 19131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9" name="Прямоугольник: скругленные углы 26">
                <a:extLst>
                  <a:ext uri="{FF2B5EF4-FFF2-40B4-BE49-F238E27FC236}">
                    <a16:creationId xmlns:a16="http://schemas.microsoft.com/office/drawing/2014/main" id="{7DBA6909-593E-D512-4A70-875664ADD983}"/>
                  </a:ext>
                </a:extLst>
              </p:cNvPr>
              <p:cNvSpPr/>
              <p:nvPr/>
            </p:nvSpPr>
            <p:spPr>
              <a:xfrm rot="2622005">
                <a:off x="4528302" y="3596094"/>
                <a:ext cx="1070904" cy="1070904"/>
              </a:xfrm>
              <a:prstGeom prst="roundRect">
                <a:avLst>
                  <a:gd name="adj" fmla="val 17357"/>
                </a:avLst>
              </a:prstGeom>
              <a:solidFill>
                <a:srgbClr val="2EA1DA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24" name="Рисунок 23" descr="Поиск в папке со сплошной заливкой">
              <a:extLst>
                <a:ext uri="{FF2B5EF4-FFF2-40B4-BE49-F238E27FC236}">
                  <a16:creationId xmlns:a16="http://schemas.microsoft.com/office/drawing/2014/main" id="{BE3F54B7-0749-2199-F946-D995F50AB70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6773769" y="3237149"/>
              <a:ext cx="612000" cy="612000"/>
            </a:xfrm>
            <a:prstGeom prst="rect">
              <a:avLst/>
            </a:prstGeom>
          </p:spPr>
        </p:pic>
      </p:grpSp>
      <p:grpSp>
        <p:nvGrpSpPr>
          <p:cNvPr id="36" name="Группа 35">
            <a:extLst>
              <a:ext uri="{FF2B5EF4-FFF2-40B4-BE49-F238E27FC236}">
                <a16:creationId xmlns:a16="http://schemas.microsoft.com/office/drawing/2014/main" id="{8AD381F2-02B6-C0C2-EA12-CED4E542FB88}"/>
              </a:ext>
            </a:extLst>
          </p:cNvPr>
          <p:cNvGrpSpPr/>
          <p:nvPr/>
        </p:nvGrpSpPr>
        <p:grpSpPr>
          <a:xfrm>
            <a:off x="7433525" y="7583903"/>
            <a:ext cx="1106772" cy="1106772"/>
            <a:chOff x="9494600" y="2958728"/>
            <a:chExt cx="1106772" cy="1106772"/>
          </a:xfrm>
        </p:grpSpPr>
        <p:grpSp>
          <p:nvGrpSpPr>
            <p:cNvPr id="37" name="Группа 36">
              <a:extLst>
                <a:ext uri="{FF2B5EF4-FFF2-40B4-BE49-F238E27FC236}">
                  <a16:creationId xmlns:a16="http://schemas.microsoft.com/office/drawing/2014/main" id="{85789492-3818-628D-4DFF-AF35BDF5A771}"/>
                </a:ext>
              </a:extLst>
            </p:cNvPr>
            <p:cNvGrpSpPr/>
            <p:nvPr/>
          </p:nvGrpSpPr>
          <p:grpSpPr>
            <a:xfrm>
              <a:off x="9494600" y="2958728"/>
              <a:ext cx="1106772" cy="1106772"/>
              <a:chOff x="4418393" y="3486184"/>
              <a:chExt cx="1290723" cy="1290723"/>
            </a:xfrm>
          </p:grpSpPr>
          <p:sp>
            <p:nvSpPr>
              <p:cNvPr id="39" name="Прямоугольник: скругленные углы 30">
                <a:extLst>
                  <a:ext uri="{FF2B5EF4-FFF2-40B4-BE49-F238E27FC236}">
                    <a16:creationId xmlns:a16="http://schemas.microsoft.com/office/drawing/2014/main" id="{99D54025-4DA3-AB22-4C0F-D0CA032E34FD}"/>
                  </a:ext>
                </a:extLst>
              </p:cNvPr>
              <p:cNvSpPr/>
              <p:nvPr/>
            </p:nvSpPr>
            <p:spPr>
              <a:xfrm rot="2622005">
                <a:off x="4418393" y="3486184"/>
                <a:ext cx="1290723" cy="1290723"/>
              </a:xfrm>
              <a:prstGeom prst="roundRect">
                <a:avLst>
                  <a:gd name="adj" fmla="val 19131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0" name="Прямоугольник: скругленные углы 31">
                <a:extLst>
                  <a:ext uri="{FF2B5EF4-FFF2-40B4-BE49-F238E27FC236}">
                    <a16:creationId xmlns:a16="http://schemas.microsoft.com/office/drawing/2014/main" id="{D1D8811B-2F88-75C1-5F91-C9CF89BED2E1}"/>
                  </a:ext>
                </a:extLst>
              </p:cNvPr>
              <p:cNvSpPr/>
              <p:nvPr/>
            </p:nvSpPr>
            <p:spPr>
              <a:xfrm rot="2622005">
                <a:off x="4528302" y="3596094"/>
                <a:ext cx="1070904" cy="1070904"/>
              </a:xfrm>
              <a:prstGeom prst="roundRect">
                <a:avLst>
                  <a:gd name="adj" fmla="val 17357"/>
                </a:avLst>
              </a:prstGeom>
              <a:solidFill>
                <a:srgbClr val="2EA1DA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pic>
          <p:nvPicPr>
            <p:cNvPr id="38" name="Рисунок 37" descr="Ноутбук со сплошной заливкой">
              <a:extLst>
                <a:ext uri="{FF2B5EF4-FFF2-40B4-BE49-F238E27FC236}">
                  <a16:creationId xmlns:a16="http://schemas.microsoft.com/office/drawing/2014/main" id="{79A19E3F-A763-FA89-05AE-7FA54033EF4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9736483" y="3226143"/>
              <a:ext cx="623006" cy="623006"/>
            </a:xfrm>
            <a:prstGeom prst="rect">
              <a:avLst/>
            </a:prstGeom>
          </p:spPr>
        </p:pic>
      </p:grpSp>
      <p:grpSp>
        <p:nvGrpSpPr>
          <p:cNvPr id="41" name="Группа 40">
            <a:extLst>
              <a:ext uri="{FF2B5EF4-FFF2-40B4-BE49-F238E27FC236}">
                <a16:creationId xmlns:a16="http://schemas.microsoft.com/office/drawing/2014/main" id="{961E1C25-06DE-E488-A80E-822AA8445BEB}"/>
              </a:ext>
            </a:extLst>
          </p:cNvPr>
          <p:cNvGrpSpPr/>
          <p:nvPr/>
        </p:nvGrpSpPr>
        <p:grpSpPr>
          <a:xfrm>
            <a:off x="410525" y="7631950"/>
            <a:ext cx="1106772" cy="1106772"/>
            <a:chOff x="589949" y="2958728"/>
            <a:chExt cx="1106772" cy="1106772"/>
          </a:xfrm>
        </p:grpSpPr>
        <p:grpSp>
          <p:nvGrpSpPr>
            <p:cNvPr id="42" name="Группа 41">
              <a:extLst>
                <a:ext uri="{FF2B5EF4-FFF2-40B4-BE49-F238E27FC236}">
                  <a16:creationId xmlns:a16="http://schemas.microsoft.com/office/drawing/2014/main" id="{5AB02E07-2524-5B95-814F-003566C4F461}"/>
                </a:ext>
              </a:extLst>
            </p:cNvPr>
            <p:cNvGrpSpPr/>
            <p:nvPr/>
          </p:nvGrpSpPr>
          <p:grpSpPr>
            <a:xfrm>
              <a:off x="589949" y="2958728"/>
              <a:ext cx="1106772" cy="1106772"/>
              <a:chOff x="4418393" y="3486184"/>
              <a:chExt cx="1290723" cy="1290723"/>
            </a:xfrm>
          </p:grpSpPr>
          <p:sp>
            <p:nvSpPr>
              <p:cNvPr id="44" name="Прямоугольник: скругленные углы 35">
                <a:extLst>
                  <a:ext uri="{FF2B5EF4-FFF2-40B4-BE49-F238E27FC236}">
                    <a16:creationId xmlns:a16="http://schemas.microsoft.com/office/drawing/2014/main" id="{438D354C-1907-EA16-1C3A-324403CBBE08}"/>
                  </a:ext>
                </a:extLst>
              </p:cNvPr>
              <p:cNvSpPr/>
              <p:nvPr/>
            </p:nvSpPr>
            <p:spPr>
              <a:xfrm rot="2622005">
                <a:off x="4418393" y="3486184"/>
                <a:ext cx="1290723" cy="1290723"/>
              </a:xfrm>
              <a:prstGeom prst="roundRect">
                <a:avLst>
                  <a:gd name="adj" fmla="val 19131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5" name="Прямоугольник: скругленные углы 36">
                <a:extLst>
                  <a:ext uri="{FF2B5EF4-FFF2-40B4-BE49-F238E27FC236}">
                    <a16:creationId xmlns:a16="http://schemas.microsoft.com/office/drawing/2014/main" id="{3DFA8D2D-A383-4792-D214-C05C6E9AC7C0}"/>
                  </a:ext>
                </a:extLst>
              </p:cNvPr>
              <p:cNvSpPr/>
              <p:nvPr/>
            </p:nvSpPr>
            <p:spPr>
              <a:xfrm rot="2622005">
                <a:off x="4528302" y="3596094"/>
                <a:ext cx="1070904" cy="1070904"/>
              </a:xfrm>
              <a:prstGeom prst="roundRect">
                <a:avLst>
                  <a:gd name="adj" fmla="val 17357"/>
                </a:avLst>
              </a:prstGeom>
              <a:solidFill>
                <a:srgbClr val="00AEEF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43" name="Рисунок 42" descr="Кредит со сплошной заливкой">
              <a:extLst>
                <a:ext uri="{FF2B5EF4-FFF2-40B4-BE49-F238E27FC236}">
                  <a16:creationId xmlns:a16="http://schemas.microsoft.com/office/drawing/2014/main" id="{C0D78B17-5D78-B5D1-69EE-1B8D879C2778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837335" y="3237149"/>
              <a:ext cx="612000" cy="612000"/>
            </a:xfrm>
            <a:prstGeom prst="rect">
              <a:avLst/>
            </a:prstGeom>
          </p:spPr>
        </p:pic>
      </p:grpSp>
      <p:sp>
        <p:nvSpPr>
          <p:cNvPr id="46" name="Текст 16">
            <a:extLst>
              <a:ext uri="{FF2B5EF4-FFF2-40B4-BE49-F238E27FC236}">
                <a16:creationId xmlns:a16="http://schemas.microsoft.com/office/drawing/2014/main" id="{EF0CBD8C-24AF-A92F-D238-CFFF9F248618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9554733" y="9100329"/>
            <a:ext cx="2673262" cy="1754326"/>
          </a:xfrm>
        </p:spPr>
        <p:txBody>
          <a:bodyPr/>
          <a:lstStyle/>
          <a:p>
            <a:r>
              <a:rPr lang="ru-RU" sz="2400" dirty="0"/>
              <a:t>Улучшение мероприятий</a:t>
            </a:r>
          </a:p>
          <a:p>
            <a:pPr>
              <a:spcBef>
                <a:spcPts val="0"/>
              </a:spcBef>
            </a:pPr>
            <a:r>
              <a:rPr lang="ru-RU" sz="2400" dirty="0"/>
              <a:t>на основе собранных </a:t>
            </a:r>
          </a:p>
          <a:p>
            <a:pPr>
              <a:spcBef>
                <a:spcPts val="0"/>
              </a:spcBef>
            </a:pPr>
            <a:r>
              <a:rPr lang="ru-RU" sz="2400" dirty="0"/>
              <a:t>данных</a:t>
            </a:r>
            <a:endParaRPr lang="en-US" sz="2400" dirty="0"/>
          </a:p>
        </p:txBody>
      </p:sp>
      <p:grpSp>
        <p:nvGrpSpPr>
          <p:cNvPr id="47" name="Группа 46"/>
          <p:cNvGrpSpPr/>
          <p:nvPr/>
        </p:nvGrpSpPr>
        <p:grpSpPr>
          <a:xfrm>
            <a:off x="9816549" y="7583903"/>
            <a:ext cx="1106772" cy="1106772"/>
            <a:chOff x="9995973" y="2241460"/>
            <a:chExt cx="1106772" cy="1106772"/>
          </a:xfrm>
        </p:grpSpPr>
        <p:grpSp>
          <p:nvGrpSpPr>
            <p:cNvPr id="48" name="Группа 47">
              <a:extLst>
                <a:ext uri="{FF2B5EF4-FFF2-40B4-BE49-F238E27FC236}">
                  <a16:creationId xmlns:a16="http://schemas.microsoft.com/office/drawing/2014/main" id="{85789492-3818-628D-4DFF-AF35BDF5A771}"/>
                </a:ext>
              </a:extLst>
            </p:cNvPr>
            <p:cNvGrpSpPr/>
            <p:nvPr/>
          </p:nvGrpSpPr>
          <p:grpSpPr>
            <a:xfrm>
              <a:off x="9995973" y="2241460"/>
              <a:ext cx="1106772" cy="1106772"/>
              <a:chOff x="4418393" y="3486184"/>
              <a:chExt cx="1290723" cy="1290723"/>
            </a:xfrm>
          </p:grpSpPr>
          <p:sp>
            <p:nvSpPr>
              <p:cNvPr id="50" name="Прямоугольник: скругленные углы 30">
                <a:extLst>
                  <a:ext uri="{FF2B5EF4-FFF2-40B4-BE49-F238E27FC236}">
                    <a16:creationId xmlns:a16="http://schemas.microsoft.com/office/drawing/2014/main" id="{99D54025-4DA3-AB22-4C0F-D0CA032E34FD}"/>
                  </a:ext>
                </a:extLst>
              </p:cNvPr>
              <p:cNvSpPr/>
              <p:nvPr/>
            </p:nvSpPr>
            <p:spPr>
              <a:xfrm rot="2622005">
                <a:off x="4418393" y="3486184"/>
                <a:ext cx="1290723" cy="1290723"/>
              </a:xfrm>
              <a:prstGeom prst="roundRect">
                <a:avLst>
                  <a:gd name="adj" fmla="val 19131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1" name="Прямоугольник: скругленные углы 31">
                <a:extLst>
                  <a:ext uri="{FF2B5EF4-FFF2-40B4-BE49-F238E27FC236}">
                    <a16:creationId xmlns:a16="http://schemas.microsoft.com/office/drawing/2014/main" id="{D1D8811B-2F88-75C1-5F91-C9CF89BED2E1}"/>
                  </a:ext>
                </a:extLst>
              </p:cNvPr>
              <p:cNvSpPr/>
              <p:nvPr/>
            </p:nvSpPr>
            <p:spPr>
              <a:xfrm rot="2622005">
                <a:off x="4528302" y="3596094"/>
                <a:ext cx="1070904" cy="1070904"/>
              </a:xfrm>
              <a:prstGeom prst="roundRect">
                <a:avLst>
                  <a:gd name="adj" fmla="val 17357"/>
                </a:avLst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pic>
          <p:nvPicPr>
            <p:cNvPr id="49" name="Рисунок 48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68911" y="2562445"/>
              <a:ext cx="560895" cy="560895"/>
            </a:xfrm>
            <a:prstGeom prst="rect">
              <a:avLst/>
            </a:prstGeom>
          </p:spPr>
        </p:pic>
      </p:grpSp>
      <p:sp>
        <p:nvSpPr>
          <p:cNvPr id="52" name="Заголовок 8">
            <a:extLst>
              <a:ext uri="{FF2B5EF4-FFF2-40B4-BE49-F238E27FC236}">
                <a16:creationId xmlns:a16="http://schemas.microsoft.com/office/drawing/2014/main" id="{1B5676C1-0902-2BBE-EEA0-F08958F4F9D8}"/>
              </a:ext>
            </a:extLst>
          </p:cNvPr>
          <p:cNvSpPr txBox="1">
            <a:spLocks/>
          </p:cNvSpPr>
          <p:nvPr/>
        </p:nvSpPr>
        <p:spPr>
          <a:xfrm>
            <a:off x="341040" y="-2086170"/>
            <a:ext cx="7084498" cy="1200329"/>
          </a:xfrm>
          <a:prstGeom prst="rect">
            <a:avLst/>
          </a:prstGeom>
        </p:spPr>
        <p:txBody>
          <a:bodyPr vert="horz" lIns="91440" tIns="45720" rIns="91440" bIns="45720" rtlCol="0" anchor="t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Play bold" panose="00000800000000000000" pitchFamily="2" charset="0"/>
                <a:ea typeface="+mj-ea"/>
                <a:cs typeface="+mj-cs"/>
              </a:defRPr>
            </a:lvl1pPr>
          </a:lstStyle>
          <a:p>
            <a:r>
              <a:rPr lang="ru-RU"/>
              <a:t>Мероприятия проекта</a:t>
            </a:r>
            <a:br>
              <a:rPr lang="en-US"/>
            </a:br>
            <a:endParaRPr lang="en-US" dirty="0"/>
          </a:p>
        </p:txBody>
      </p:sp>
      <p:sp>
        <p:nvSpPr>
          <p:cNvPr id="53" name="Текст 10">
            <a:extLst>
              <a:ext uri="{FF2B5EF4-FFF2-40B4-BE49-F238E27FC236}">
                <a16:creationId xmlns:a16="http://schemas.microsoft.com/office/drawing/2014/main" id="{32AC9C81-77BC-82DD-5624-A77AEE092CAA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-258641" y="9183960"/>
            <a:ext cx="2445102" cy="757130"/>
          </a:xfrm>
        </p:spPr>
        <p:txBody>
          <a:bodyPr/>
          <a:lstStyle/>
          <a:p>
            <a:r>
              <a:rPr lang="ru-RU" sz="2400" dirty="0"/>
              <a:t>Разработка формы опроса</a:t>
            </a:r>
            <a:endParaRPr lang="en-US" sz="2400" dirty="0"/>
          </a:p>
        </p:txBody>
      </p:sp>
      <p:sp>
        <p:nvSpPr>
          <p:cNvPr id="54" name="Заголовок 8">
            <a:extLst>
              <a:ext uri="{FF2B5EF4-FFF2-40B4-BE49-F238E27FC236}">
                <a16:creationId xmlns:a16="http://schemas.microsoft.com/office/drawing/2014/main" id="{3943B406-F80F-D98D-FD6A-8E1B7E598A5B}"/>
              </a:ext>
            </a:extLst>
          </p:cNvPr>
          <p:cNvSpPr txBox="1">
            <a:spLocks/>
          </p:cNvSpPr>
          <p:nvPr/>
        </p:nvSpPr>
        <p:spPr>
          <a:xfrm>
            <a:off x="-8890875" y="0"/>
            <a:ext cx="7492777" cy="535531"/>
          </a:xfrm>
          <a:prstGeom prst="rect">
            <a:avLst/>
          </a:prstGeom>
        </p:spPr>
        <p:txBody>
          <a:bodyPr vert="horz" lIns="91440" tIns="45720" rIns="91440" bIns="45720" rtlCol="0" anchor="t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Play bold" panose="00000800000000000000" pitchFamily="2" charset="0"/>
                <a:ea typeface="+mj-ea"/>
                <a:cs typeface="+mj-cs"/>
              </a:defRPr>
            </a:lvl1pPr>
          </a:lstStyle>
          <a:p>
            <a:r>
              <a:rPr lang="ru-RU" sz="3200" dirty="0"/>
              <a:t>Информационное сопровождение</a:t>
            </a:r>
            <a:endParaRPr lang="en-US" sz="3200" dirty="0"/>
          </a:p>
        </p:txBody>
      </p:sp>
      <p:pic>
        <p:nvPicPr>
          <p:cNvPr id="55" name="Рисунок 54" descr="Изображение выглядит как гаджет, Электронное устройство, Мобильный телефон, Портативное устройство связи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AD47A615-073C-2A07-B977-20DEDD1069CB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85939" y="5592490"/>
            <a:ext cx="7772400" cy="5829300"/>
          </a:xfrm>
          <a:prstGeom prst="rect">
            <a:avLst/>
          </a:prstGeom>
        </p:spPr>
      </p:pic>
      <p:sp>
        <p:nvSpPr>
          <p:cNvPr id="62" name="Текст 9">
            <a:extLst>
              <a:ext uri="{FF2B5EF4-FFF2-40B4-BE49-F238E27FC236}">
                <a16:creationId xmlns:a16="http://schemas.microsoft.com/office/drawing/2014/main" id="{5D0E9943-BDFE-8240-AA76-0CA086D36BE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4368754" y="3781589"/>
            <a:ext cx="5069927" cy="646331"/>
          </a:xfrm>
        </p:spPr>
        <p:txBody>
          <a:bodyPr/>
          <a:lstStyle/>
          <a:p>
            <a:r>
              <a:rPr lang="ru-RU" sz="2000" dirty="0">
                <a:ea typeface="VTB Group Cond Book" panose="020B0506050504020204" pitchFamily="34" charset="77"/>
              </a:rPr>
              <a:t>со ссылкой для перехода в Яндекс форму</a:t>
            </a:r>
            <a:endParaRPr lang="en-US" sz="2000" dirty="0"/>
          </a:p>
        </p:txBody>
      </p:sp>
      <p:sp>
        <p:nvSpPr>
          <p:cNvPr id="63" name="Текст 10">
            <a:extLst>
              <a:ext uri="{FF2B5EF4-FFF2-40B4-BE49-F238E27FC236}">
                <a16:creationId xmlns:a16="http://schemas.microsoft.com/office/drawing/2014/main" id="{FD5B896A-40F4-22E0-993A-2A8C83188391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4368755" y="2997042"/>
            <a:ext cx="4230108" cy="757130"/>
          </a:xfrm>
        </p:spPr>
        <p:txBody>
          <a:bodyPr/>
          <a:lstStyle/>
          <a:p>
            <a:r>
              <a:rPr lang="ru-RU" sz="2400" dirty="0">
                <a:ea typeface="VTB Group Cond Book" panose="020B0506050504020204" pitchFamily="34" charset="77"/>
              </a:rPr>
              <a:t>Информационные посты в информационных каналах</a:t>
            </a:r>
            <a:endParaRPr lang="en-US" sz="2400" dirty="0"/>
          </a:p>
        </p:txBody>
      </p:sp>
      <p:sp>
        <p:nvSpPr>
          <p:cNvPr id="64" name="Текст 13">
            <a:extLst>
              <a:ext uri="{FF2B5EF4-FFF2-40B4-BE49-F238E27FC236}">
                <a16:creationId xmlns:a16="http://schemas.microsoft.com/office/drawing/2014/main" id="{2040A42F-B70C-85D9-EFB3-A28E38F2ABED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14368755" y="4616493"/>
            <a:ext cx="3664970" cy="757130"/>
          </a:xfrm>
        </p:spPr>
        <p:txBody>
          <a:bodyPr/>
          <a:lstStyle/>
          <a:p>
            <a:r>
              <a:rPr lang="ru-RU" sz="2400" dirty="0">
                <a:ea typeface="VTB Group Cond Book" panose="020B0506050504020204" pitchFamily="34" charset="77"/>
              </a:rPr>
              <a:t>Рассылка по корпоративной почте</a:t>
            </a:r>
            <a:endParaRPr lang="en-US" sz="2400" dirty="0"/>
          </a:p>
        </p:txBody>
      </p:sp>
      <p:sp>
        <p:nvSpPr>
          <p:cNvPr id="67" name="Текст 9">
            <a:extLst>
              <a:ext uri="{FF2B5EF4-FFF2-40B4-BE49-F238E27FC236}">
                <a16:creationId xmlns:a16="http://schemas.microsoft.com/office/drawing/2014/main" id="{1DEE10A8-9CE5-B23A-7BD3-B32CF022FC54}"/>
              </a:ext>
            </a:extLst>
          </p:cNvPr>
          <p:cNvSpPr txBox="1">
            <a:spLocks/>
          </p:cNvSpPr>
          <p:nvPr/>
        </p:nvSpPr>
        <p:spPr>
          <a:xfrm>
            <a:off x="14408185" y="5438323"/>
            <a:ext cx="5150391" cy="646331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dirty="0">
                <a:ea typeface="VTB Group Cond Book" panose="020B0506050504020204" pitchFamily="34" charset="77"/>
              </a:rPr>
              <a:t>с </a:t>
            </a:r>
            <a:r>
              <a:rPr lang="en-US" sz="2000" dirty="0" err="1">
                <a:ea typeface="VTB Group Cond Book" panose="020B0506050504020204" pitchFamily="34" charset="77"/>
              </a:rPr>
              <a:t>qr</a:t>
            </a:r>
            <a:r>
              <a:rPr lang="ru-RU" sz="2000" dirty="0">
                <a:ea typeface="VTB Group Cond Book" panose="020B0506050504020204" pitchFamily="34" charset="77"/>
              </a:rPr>
              <a:t>-кодом для перехода в Яндекс форму</a:t>
            </a:r>
            <a:endParaRPr lang="en-US" sz="2000" dirty="0"/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68773959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Текст 9">
            <a:extLst>
              <a:ext uri="{FF2B5EF4-FFF2-40B4-BE49-F238E27FC236}">
                <a16:creationId xmlns:a16="http://schemas.microsoft.com/office/drawing/2014/main" id="{5D0E9943-BDFE-8240-AA76-0CA086D36BE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222397" y="3107841"/>
            <a:ext cx="5069927" cy="646331"/>
          </a:xfrm>
        </p:spPr>
        <p:txBody>
          <a:bodyPr/>
          <a:lstStyle/>
          <a:p>
            <a:r>
              <a:rPr lang="ru-RU" sz="2000" dirty="0">
                <a:ea typeface="VTB Group Cond Book" panose="020B0506050504020204" pitchFamily="34" charset="77"/>
              </a:rPr>
              <a:t>со ссылкой для перехода в Яндекс форму</a:t>
            </a:r>
            <a:endParaRPr lang="en-US" sz="2000" dirty="0"/>
          </a:p>
        </p:txBody>
      </p:sp>
      <p:sp>
        <p:nvSpPr>
          <p:cNvPr id="11" name="Текст 10">
            <a:extLst>
              <a:ext uri="{FF2B5EF4-FFF2-40B4-BE49-F238E27FC236}">
                <a16:creationId xmlns:a16="http://schemas.microsoft.com/office/drawing/2014/main" id="{FD5B896A-40F4-22E0-993A-2A8C83188391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5222398" y="2323294"/>
            <a:ext cx="4230108" cy="757130"/>
          </a:xfrm>
        </p:spPr>
        <p:txBody>
          <a:bodyPr/>
          <a:lstStyle/>
          <a:p>
            <a:r>
              <a:rPr lang="ru-RU" sz="2400" dirty="0">
                <a:ea typeface="VTB Group Cond Book" panose="020B0506050504020204" pitchFamily="34" charset="77"/>
              </a:rPr>
              <a:t>Информационные посты в информационных каналах</a:t>
            </a:r>
            <a:endParaRPr lang="en-US" sz="2400" dirty="0"/>
          </a:p>
        </p:txBody>
      </p:sp>
      <p:sp>
        <p:nvSpPr>
          <p:cNvPr id="14" name="Текст 13">
            <a:extLst>
              <a:ext uri="{FF2B5EF4-FFF2-40B4-BE49-F238E27FC236}">
                <a16:creationId xmlns:a16="http://schemas.microsoft.com/office/drawing/2014/main" id="{2040A42F-B70C-85D9-EFB3-A28E38F2ABED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5222398" y="3942745"/>
            <a:ext cx="3664970" cy="757130"/>
          </a:xfrm>
        </p:spPr>
        <p:txBody>
          <a:bodyPr/>
          <a:lstStyle/>
          <a:p>
            <a:r>
              <a:rPr lang="ru-RU" sz="2400" dirty="0">
                <a:ea typeface="VTB Group Cond Book" panose="020B0506050504020204" pitchFamily="34" charset="77"/>
              </a:rPr>
              <a:t>Рассылка по корпоративной почте</a:t>
            </a:r>
            <a:endParaRPr lang="en-US" sz="2400" dirty="0"/>
          </a:p>
        </p:txBody>
      </p:sp>
      <p:sp>
        <p:nvSpPr>
          <p:cNvPr id="9" name="Заголовок 8">
            <a:extLst>
              <a:ext uri="{FF2B5EF4-FFF2-40B4-BE49-F238E27FC236}">
                <a16:creationId xmlns:a16="http://schemas.microsoft.com/office/drawing/2014/main" id="{3943B406-F80F-D98D-FD6A-8E1B7E598A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35794" y="1103021"/>
            <a:ext cx="7492777" cy="535531"/>
          </a:xfrm>
        </p:spPr>
        <p:txBody>
          <a:bodyPr/>
          <a:lstStyle/>
          <a:p>
            <a:r>
              <a:rPr lang="ru-RU" sz="3200" dirty="0"/>
              <a:t>Информационное сопровождение</a:t>
            </a:r>
            <a:endParaRPr lang="en-US" sz="3200" dirty="0"/>
          </a:p>
        </p:txBody>
      </p:sp>
      <p:pic>
        <p:nvPicPr>
          <p:cNvPr id="19" name="Рисунок 18" descr="флажок установлен со сплошной заливкой">
            <a:extLst>
              <a:ext uri="{FF2B5EF4-FFF2-40B4-BE49-F238E27FC236}">
                <a16:creationId xmlns:a16="http://schemas.microsoft.com/office/drawing/2014/main" id="{DA486ECD-7436-F06C-4573-ED1F9E9DF70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657260" y="2368100"/>
            <a:ext cx="576805" cy="576805"/>
          </a:xfrm>
          <a:prstGeom prst="rect">
            <a:avLst/>
          </a:prstGeom>
        </p:spPr>
      </p:pic>
      <p:pic>
        <p:nvPicPr>
          <p:cNvPr id="20" name="Рисунок 19" descr="флажок установлен со сплошной заливкой">
            <a:extLst>
              <a:ext uri="{FF2B5EF4-FFF2-40B4-BE49-F238E27FC236}">
                <a16:creationId xmlns:a16="http://schemas.microsoft.com/office/drawing/2014/main" id="{75ADD3DB-2786-A765-D1A7-8B9B05D36A5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657943" y="4004703"/>
            <a:ext cx="576805" cy="576805"/>
          </a:xfrm>
          <a:prstGeom prst="rect">
            <a:avLst/>
          </a:prstGeom>
        </p:spPr>
      </p:pic>
      <p:sp>
        <p:nvSpPr>
          <p:cNvPr id="2" name="Номер слайда 13">
            <a:extLst>
              <a:ext uri="{FF2B5EF4-FFF2-40B4-BE49-F238E27FC236}">
                <a16:creationId xmlns:a16="http://schemas.microsoft.com/office/drawing/2014/main" id="{8DB03BD3-AC95-28C0-D8B6-EBF210D8F450}"/>
              </a:ext>
            </a:extLst>
          </p:cNvPr>
          <p:cNvSpPr txBox="1">
            <a:spLocks/>
          </p:cNvSpPr>
          <p:nvPr/>
        </p:nvSpPr>
        <p:spPr>
          <a:xfrm>
            <a:off x="9177759" y="629576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>
                <a:solidFill>
                  <a:schemeClr val="accent1"/>
                </a:solidFill>
              </a:rPr>
              <a:t>08</a:t>
            </a:r>
          </a:p>
        </p:txBody>
      </p:sp>
      <p:sp>
        <p:nvSpPr>
          <p:cNvPr id="7" name="Текст 9">
            <a:extLst>
              <a:ext uri="{FF2B5EF4-FFF2-40B4-BE49-F238E27FC236}">
                <a16:creationId xmlns:a16="http://schemas.microsoft.com/office/drawing/2014/main" id="{1DEE10A8-9CE5-B23A-7BD3-B32CF022FC54}"/>
              </a:ext>
            </a:extLst>
          </p:cNvPr>
          <p:cNvSpPr txBox="1">
            <a:spLocks/>
          </p:cNvSpPr>
          <p:nvPr/>
        </p:nvSpPr>
        <p:spPr>
          <a:xfrm>
            <a:off x="5261828" y="4764575"/>
            <a:ext cx="5150391" cy="646331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dirty="0">
                <a:ea typeface="VTB Group Cond Book" panose="020B0506050504020204" pitchFamily="34" charset="77"/>
              </a:rPr>
              <a:t>с </a:t>
            </a:r>
            <a:r>
              <a:rPr lang="en-US" sz="2000" dirty="0" err="1">
                <a:ea typeface="VTB Group Cond Book" panose="020B0506050504020204" pitchFamily="34" charset="77"/>
              </a:rPr>
              <a:t>qr</a:t>
            </a:r>
            <a:r>
              <a:rPr lang="ru-RU" sz="2000" dirty="0">
                <a:ea typeface="VTB Group Cond Book" panose="020B0506050504020204" pitchFamily="34" charset="77"/>
              </a:rPr>
              <a:t>-кодом для перехода в Яндекс форму</a:t>
            </a:r>
            <a:endParaRPr lang="en-US" sz="2000" dirty="0"/>
          </a:p>
          <a:p>
            <a:endParaRPr lang="en-US" sz="2000" dirty="0"/>
          </a:p>
        </p:txBody>
      </p:sp>
      <p:pic>
        <p:nvPicPr>
          <p:cNvPr id="35" name="Рисунок 34" descr="Изображение выглядит как гаджет, Электронное устройство, Мобильный телефон, Портативное устройство связи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AD47A615-073C-2A07-B977-20DEDD1069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79500" y="1045277"/>
            <a:ext cx="7772400" cy="5829300"/>
          </a:xfrm>
          <a:prstGeom prst="rect">
            <a:avLst/>
          </a:prstGeom>
        </p:spPr>
      </p:pic>
      <p:sp>
        <p:nvSpPr>
          <p:cNvPr id="23" name="Текст 26"/>
          <p:cNvSpPr>
            <a:spLocks noGrp="1"/>
          </p:cNvSpPr>
          <p:nvPr>
            <p:ph type="body" sz="quarter" idx="11"/>
          </p:nvPr>
        </p:nvSpPr>
        <p:spPr>
          <a:xfrm>
            <a:off x="116516" y="7721798"/>
            <a:ext cx="4223478" cy="1338828"/>
          </a:xfrm>
        </p:spPr>
        <p:txBody>
          <a:bodyPr/>
          <a:lstStyle/>
          <a:p>
            <a:r>
              <a:rPr lang="ru-RU" sz="1800" b="1" dirty="0"/>
              <a:t>Подготовка: </a:t>
            </a:r>
            <a:endParaRPr lang="ru-RU" sz="1800" dirty="0"/>
          </a:p>
          <a:p>
            <a:pPr marL="285750" indent="-285750">
              <a:buFontTx/>
              <a:buChar char="-"/>
            </a:pPr>
            <a:r>
              <a:rPr lang="ru-RU" sz="1800" dirty="0"/>
              <a:t>анализ потребностей работников</a:t>
            </a:r>
          </a:p>
          <a:p>
            <a:pPr marL="285750" indent="-285750">
              <a:buFontTx/>
              <a:buChar char="-"/>
            </a:pPr>
            <a:r>
              <a:rPr lang="ru-RU" sz="1800" dirty="0"/>
              <a:t>определение структуры опроса </a:t>
            </a:r>
          </a:p>
          <a:p>
            <a:pPr marL="285750" indent="-285750">
              <a:buFontTx/>
              <a:buChar char="-"/>
            </a:pPr>
            <a:r>
              <a:rPr lang="ru-RU" sz="1800" dirty="0"/>
              <a:t>разработка опроса</a:t>
            </a:r>
          </a:p>
          <a:p>
            <a:endParaRPr lang="ru-RU" sz="1800" dirty="0"/>
          </a:p>
        </p:txBody>
      </p:sp>
      <p:sp>
        <p:nvSpPr>
          <p:cNvPr id="24" name="Текст 27"/>
          <p:cNvSpPr>
            <a:spLocks noGrp="1"/>
          </p:cNvSpPr>
          <p:nvPr>
            <p:ph type="body" sz="quarter" idx="23"/>
          </p:nvPr>
        </p:nvSpPr>
        <p:spPr>
          <a:xfrm>
            <a:off x="116516" y="7265640"/>
            <a:ext cx="4131529" cy="648896"/>
          </a:xfrm>
        </p:spPr>
        <p:txBody>
          <a:bodyPr/>
          <a:lstStyle/>
          <a:p>
            <a:r>
              <a:rPr lang="ru-RU" sz="2000" dirty="0"/>
              <a:t>Январь-Февраль 2026</a:t>
            </a:r>
          </a:p>
        </p:txBody>
      </p:sp>
      <p:sp>
        <p:nvSpPr>
          <p:cNvPr id="25" name="Текст 29"/>
          <p:cNvSpPr>
            <a:spLocks noGrp="1"/>
          </p:cNvSpPr>
          <p:nvPr>
            <p:ph type="body" sz="quarter" idx="28"/>
          </p:nvPr>
        </p:nvSpPr>
        <p:spPr>
          <a:xfrm>
            <a:off x="150034" y="9353475"/>
            <a:ext cx="6518356" cy="840230"/>
          </a:xfrm>
        </p:spPr>
        <p:txBody>
          <a:bodyPr/>
          <a:lstStyle/>
          <a:p>
            <a:r>
              <a:rPr lang="ru-RU" sz="1800" b="1" dirty="0"/>
              <a:t>Тестирование:</a:t>
            </a:r>
          </a:p>
          <a:p>
            <a:pPr marL="285750" indent="-285750">
              <a:buFontTx/>
              <a:buChar char="-"/>
            </a:pPr>
            <a:r>
              <a:rPr lang="ru-RU" sz="1800" dirty="0"/>
              <a:t>тестирование стабильности и удобства использования</a:t>
            </a:r>
          </a:p>
        </p:txBody>
      </p:sp>
      <p:sp>
        <p:nvSpPr>
          <p:cNvPr id="26" name="Текст 30"/>
          <p:cNvSpPr>
            <a:spLocks noGrp="1"/>
          </p:cNvSpPr>
          <p:nvPr>
            <p:ph type="body" sz="quarter" idx="29"/>
          </p:nvPr>
        </p:nvSpPr>
        <p:spPr>
          <a:xfrm>
            <a:off x="150034" y="8984143"/>
            <a:ext cx="1529009" cy="369332"/>
          </a:xfrm>
        </p:spPr>
        <p:txBody>
          <a:bodyPr/>
          <a:lstStyle/>
          <a:p>
            <a:r>
              <a:rPr lang="ru-RU" sz="2000" dirty="0"/>
              <a:t>Март 2026</a:t>
            </a:r>
          </a:p>
        </p:txBody>
      </p:sp>
      <p:sp>
        <p:nvSpPr>
          <p:cNvPr id="27" name="Текст 31"/>
          <p:cNvSpPr>
            <a:spLocks noGrp="1"/>
          </p:cNvSpPr>
          <p:nvPr>
            <p:ph type="body" sz="quarter" idx="4294967295"/>
          </p:nvPr>
        </p:nvSpPr>
        <p:spPr>
          <a:xfrm>
            <a:off x="181816" y="10545255"/>
            <a:ext cx="5809555" cy="1341136"/>
          </a:xfrm>
          <a:prstGeom prst="rect">
            <a:avLst/>
          </a:prstGeom>
        </p:spPr>
        <p:txBody>
          <a:bodyPr/>
          <a:lstStyle/>
          <a:p>
            <a:r>
              <a:rPr lang="ru-RU" sz="1800" b="1" dirty="0"/>
              <a:t>Информирование и запуск:</a:t>
            </a:r>
          </a:p>
          <a:p>
            <a:pPr marL="285750" indent="-285750">
              <a:buFontTx/>
              <a:buChar char="-"/>
            </a:pPr>
            <a:r>
              <a:rPr lang="ru-RU" sz="1800" dirty="0"/>
              <a:t>информационная кампания средствами </a:t>
            </a:r>
            <a:r>
              <a:rPr lang="ru-RU" sz="1800" dirty="0" err="1"/>
              <a:t>соц.сетей</a:t>
            </a:r>
            <a:endParaRPr lang="ru-RU" sz="1800" dirty="0"/>
          </a:p>
          <a:p>
            <a:pPr marL="285750" indent="-285750">
              <a:buFontTx/>
              <a:buChar char="-"/>
            </a:pPr>
            <a:r>
              <a:rPr lang="ru-RU" sz="1800" dirty="0"/>
              <a:t>запуск опроса в организации</a:t>
            </a:r>
          </a:p>
          <a:p>
            <a:pPr marL="285750" indent="-285750">
              <a:buFontTx/>
              <a:buChar char="-"/>
            </a:pPr>
            <a:endParaRPr lang="ru-RU" sz="1800" dirty="0"/>
          </a:p>
        </p:txBody>
      </p:sp>
      <p:sp>
        <p:nvSpPr>
          <p:cNvPr id="28" name="Текст 32"/>
          <p:cNvSpPr>
            <a:spLocks noGrp="1"/>
          </p:cNvSpPr>
          <p:nvPr>
            <p:ph type="body" sz="quarter" idx="4294967295"/>
          </p:nvPr>
        </p:nvSpPr>
        <p:spPr>
          <a:xfrm>
            <a:off x="150034" y="10175923"/>
            <a:ext cx="2445102" cy="369332"/>
          </a:xfrm>
          <a:prstGeom prst="rect">
            <a:avLst/>
          </a:prstGeom>
        </p:spPr>
        <p:txBody>
          <a:bodyPr/>
          <a:lstStyle/>
          <a:p>
            <a:r>
              <a:rPr lang="ru-RU" sz="2000" dirty="0"/>
              <a:t>Апрель 2026</a:t>
            </a:r>
          </a:p>
        </p:txBody>
      </p:sp>
      <p:sp>
        <p:nvSpPr>
          <p:cNvPr id="29" name="Текст 33"/>
          <p:cNvSpPr>
            <a:spLocks noGrp="1"/>
          </p:cNvSpPr>
          <p:nvPr>
            <p:ph type="body" sz="quarter" idx="4294967295"/>
          </p:nvPr>
        </p:nvSpPr>
        <p:spPr>
          <a:xfrm>
            <a:off x="139514" y="12127666"/>
            <a:ext cx="6105565" cy="1089529"/>
          </a:xfrm>
          <a:prstGeom prst="rect">
            <a:avLst/>
          </a:prstGeom>
        </p:spPr>
        <p:txBody>
          <a:bodyPr/>
          <a:lstStyle/>
          <a:p>
            <a:pPr marL="285750" indent="-285750">
              <a:buFontTx/>
              <a:buChar char="-"/>
            </a:pPr>
            <a:r>
              <a:rPr lang="ru-RU" sz="1800" dirty="0"/>
              <a:t>сбор и анализ обратной связи</a:t>
            </a:r>
          </a:p>
          <a:p>
            <a:pPr marL="285750" indent="-285750">
              <a:buFontTx/>
              <a:buChar char="-"/>
            </a:pPr>
            <a:r>
              <a:rPr lang="ru-RU" sz="1800" dirty="0"/>
              <a:t>корректировка опросника</a:t>
            </a:r>
          </a:p>
          <a:p>
            <a:pPr marL="285750" indent="-285750">
              <a:buFontTx/>
              <a:buChar char="-"/>
            </a:pPr>
            <a:r>
              <a:rPr lang="ru-RU" sz="1800" dirty="0"/>
              <a:t>подготовка предложений по улучшению мероприятий</a:t>
            </a:r>
          </a:p>
        </p:txBody>
      </p:sp>
      <p:sp>
        <p:nvSpPr>
          <p:cNvPr id="30" name="Текст 34"/>
          <p:cNvSpPr>
            <a:spLocks noGrp="1"/>
          </p:cNvSpPr>
          <p:nvPr>
            <p:ph type="body" sz="quarter" idx="4294967295"/>
          </p:nvPr>
        </p:nvSpPr>
        <p:spPr>
          <a:xfrm>
            <a:off x="181816" y="11701725"/>
            <a:ext cx="2445102" cy="369332"/>
          </a:xfrm>
          <a:prstGeom prst="rect">
            <a:avLst/>
          </a:prstGeom>
        </p:spPr>
        <p:txBody>
          <a:bodyPr/>
          <a:lstStyle/>
          <a:p>
            <a:r>
              <a:rPr lang="ru-RU" sz="2000" dirty="0"/>
              <a:t>Сентябрь 2026</a:t>
            </a:r>
          </a:p>
        </p:txBody>
      </p:sp>
      <p:sp>
        <p:nvSpPr>
          <p:cNvPr id="31" name="Заголовок 25"/>
          <p:cNvSpPr txBox="1">
            <a:spLocks/>
          </p:cNvSpPr>
          <p:nvPr/>
        </p:nvSpPr>
        <p:spPr>
          <a:xfrm>
            <a:off x="3629568" y="-1246905"/>
            <a:ext cx="10515600" cy="646331"/>
          </a:xfrm>
          <a:prstGeom prst="rect">
            <a:avLst/>
          </a:prstGeom>
        </p:spPr>
        <p:txBody>
          <a:bodyPr vert="horz" lIns="91440" tIns="45720" rIns="91440" bIns="45720" rtlCol="0" anchor="t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Play bold" panose="00000800000000000000" pitchFamily="2" charset="0"/>
                <a:ea typeface="+mj-ea"/>
                <a:cs typeface="+mj-cs"/>
              </a:defRPr>
            </a:lvl1pPr>
          </a:lstStyle>
          <a:p>
            <a:r>
              <a:rPr lang="ru-RU"/>
              <a:t>Календарный план</a:t>
            </a:r>
            <a:endParaRPr lang="ru-RU" dirty="0"/>
          </a:p>
        </p:txBody>
      </p:sp>
      <p:pic>
        <p:nvPicPr>
          <p:cNvPr id="32" name="Picture 2" descr="C:\Users\A.Bagizova\Desktop\а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69280" y="1568517"/>
            <a:ext cx="3479665" cy="3479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Заголовок 6">
            <a:extLst>
              <a:ext uri="{FF2B5EF4-FFF2-40B4-BE49-F238E27FC236}">
                <a16:creationId xmlns:a16="http://schemas.microsoft.com/office/drawing/2014/main" id="{F19221C6-6533-B77C-684B-083325E82448}"/>
              </a:ext>
            </a:extLst>
          </p:cNvPr>
          <p:cNvSpPr txBox="1">
            <a:spLocks/>
          </p:cNvSpPr>
          <p:nvPr/>
        </p:nvSpPr>
        <p:spPr>
          <a:xfrm>
            <a:off x="-5533815" y="779855"/>
            <a:ext cx="4620580" cy="646331"/>
          </a:xfrm>
          <a:prstGeom prst="rect">
            <a:avLst/>
          </a:prstGeom>
        </p:spPr>
        <p:txBody>
          <a:bodyPr vert="horz" lIns="91440" tIns="45720" rIns="91440" bIns="45720" rtlCol="0" anchor="t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Play bold" panose="00000800000000000000" pitchFamily="2" charset="0"/>
                <a:ea typeface="+mj-ea"/>
                <a:cs typeface="+mj-cs"/>
              </a:defRPr>
            </a:lvl1pPr>
          </a:lstStyle>
          <a:p>
            <a:r>
              <a:rPr lang="ru-RU"/>
              <a:t>Бюджет проекта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22389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F19221C6-6533-B77C-684B-083325E824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7316" y="692997"/>
            <a:ext cx="4620580" cy="646331"/>
          </a:xfrm>
        </p:spPr>
        <p:txBody>
          <a:bodyPr/>
          <a:lstStyle/>
          <a:p>
            <a:r>
              <a:rPr lang="ru-RU" dirty="0"/>
              <a:t>Бюджет проекта</a:t>
            </a:r>
            <a:endParaRPr lang="en-US" dirty="0"/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D7997D77-3246-CEA4-1466-FCE8B013864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07679" y="3380447"/>
            <a:ext cx="8184946" cy="369332"/>
          </a:xfrm>
        </p:spPr>
        <p:txBody>
          <a:bodyPr/>
          <a:lstStyle/>
          <a:p>
            <a:r>
              <a:rPr lang="ru-RU" sz="2000" dirty="0"/>
              <a:t>Для реализации мы используем собственный ресурс</a:t>
            </a:r>
            <a:endParaRPr lang="en-US" sz="2000" dirty="0"/>
          </a:p>
        </p:txBody>
      </p:sp>
      <p:sp>
        <p:nvSpPr>
          <p:cNvPr id="2" name="Номер слайда 13">
            <a:extLst>
              <a:ext uri="{FF2B5EF4-FFF2-40B4-BE49-F238E27FC236}">
                <a16:creationId xmlns:a16="http://schemas.microsoft.com/office/drawing/2014/main" id="{1A06EC8C-A389-8362-A37C-CE632E68D394}"/>
              </a:ext>
            </a:extLst>
          </p:cNvPr>
          <p:cNvSpPr txBox="1">
            <a:spLocks/>
          </p:cNvSpPr>
          <p:nvPr/>
        </p:nvSpPr>
        <p:spPr>
          <a:xfrm>
            <a:off x="9177759" y="629576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>
                <a:solidFill>
                  <a:schemeClr val="accent1"/>
                </a:solidFill>
              </a:rPr>
              <a:t>09</a:t>
            </a:r>
            <a:endParaRPr lang="en-US" dirty="0">
              <a:solidFill>
                <a:schemeClr val="accent1"/>
              </a:solidFill>
            </a:endParaRPr>
          </a:p>
        </p:txBody>
      </p:sp>
      <p:sp>
        <p:nvSpPr>
          <p:cNvPr id="16" name="Текст 18">
            <a:extLst>
              <a:ext uri="{FF2B5EF4-FFF2-40B4-BE49-F238E27FC236}">
                <a16:creationId xmlns:a16="http://schemas.microsoft.com/office/drawing/2014/main" id="{312C8A21-B6F0-1D6D-66CE-B77C8D599F22}"/>
              </a:ext>
            </a:extLst>
          </p:cNvPr>
          <p:cNvSpPr txBox="1">
            <a:spLocks/>
          </p:cNvSpPr>
          <p:nvPr/>
        </p:nvSpPr>
        <p:spPr>
          <a:xfrm>
            <a:off x="6444191" y="13066269"/>
            <a:ext cx="3440258" cy="538161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>
                <a:ea typeface="VTB Group Cond Book" panose="020B0506050504020204" pitchFamily="34" charset="77"/>
              </a:rPr>
              <a:t>Рост удовлетворенности мероприятиями на 20-30%</a:t>
            </a:r>
            <a:endParaRPr lang="en-US" dirty="0">
              <a:ea typeface="VTB Group Cond Book" panose="020B0506050504020204" pitchFamily="34" charset="77"/>
            </a:endParaRPr>
          </a:p>
        </p:txBody>
      </p:sp>
      <p:sp>
        <p:nvSpPr>
          <p:cNvPr id="35" name="Текст 34"/>
          <p:cNvSpPr>
            <a:spLocks noGrp="1"/>
          </p:cNvSpPr>
          <p:nvPr>
            <p:ph type="body" sz="quarter" idx="29"/>
          </p:nvPr>
        </p:nvSpPr>
        <p:spPr>
          <a:xfrm>
            <a:off x="707679" y="2828771"/>
            <a:ext cx="8470080" cy="479580"/>
          </a:xfrm>
        </p:spPr>
        <p:txBody>
          <a:bodyPr/>
          <a:lstStyle/>
          <a:p>
            <a:r>
              <a:rPr lang="ru-RU" sz="2800" dirty="0"/>
              <a:t>Данный проект не требует финансовых затрат</a:t>
            </a:r>
          </a:p>
          <a:p>
            <a:endParaRPr lang="ru-RU" sz="2800" dirty="0"/>
          </a:p>
        </p:txBody>
      </p:sp>
      <p:pic>
        <p:nvPicPr>
          <p:cNvPr id="38" name="Рисунок 37" descr="Изображение выглядит как гаджет, Электронное устройство, Мобильный телефон, Портативное устройство связи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AD47A615-073C-2A07-B977-20DEDD1069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85267" y="6069138"/>
            <a:ext cx="7772400" cy="5829300"/>
          </a:xfrm>
          <a:prstGeom prst="rect">
            <a:avLst/>
          </a:prstGeom>
        </p:spPr>
      </p:pic>
      <p:sp>
        <p:nvSpPr>
          <p:cNvPr id="39" name="Заголовок 8">
            <a:extLst>
              <a:ext uri="{FF2B5EF4-FFF2-40B4-BE49-F238E27FC236}">
                <a16:creationId xmlns:a16="http://schemas.microsoft.com/office/drawing/2014/main" id="{3943B406-F80F-D98D-FD6A-8E1B7E598A5B}"/>
              </a:ext>
            </a:extLst>
          </p:cNvPr>
          <p:cNvSpPr txBox="1">
            <a:spLocks/>
          </p:cNvSpPr>
          <p:nvPr/>
        </p:nvSpPr>
        <p:spPr>
          <a:xfrm>
            <a:off x="4454957" y="-1606590"/>
            <a:ext cx="7492777" cy="535531"/>
          </a:xfrm>
          <a:prstGeom prst="rect">
            <a:avLst/>
          </a:prstGeom>
        </p:spPr>
        <p:txBody>
          <a:bodyPr vert="horz" lIns="91440" tIns="45720" rIns="91440" bIns="45720" rtlCol="0" anchor="t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Play bold" panose="00000800000000000000" pitchFamily="2" charset="0"/>
                <a:ea typeface="+mj-ea"/>
                <a:cs typeface="+mj-cs"/>
              </a:defRPr>
            </a:lvl1pPr>
          </a:lstStyle>
          <a:p>
            <a:r>
              <a:rPr lang="ru-RU" sz="3200"/>
              <a:t>Информационное сопровождение</a:t>
            </a:r>
            <a:endParaRPr lang="en-US" sz="3200" dirty="0"/>
          </a:p>
        </p:txBody>
      </p:sp>
      <p:sp>
        <p:nvSpPr>
          <p:cNvPr id="40" name="Текст 9">
            <a:extLst>
              <a:ext uri="{FF2B5EF4-FFF2-40B4-BE49-F238E27FC236}">
                <a16:creationId xmlns:a16="http://schemas.microsoft.com/office/drawing/2014/main" id="{5D0E9943-BDFE-8240-AA76-0CA086D36BE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3409595" y="3153969"/>
            <a:ext cx="5069927" cy="646331"/>
          </a:xfrm>
        </p:spPr>
        <p:txBody>
          <a:bodyPr/>
          <a:lstStyle/>
          <a:p>
            <a:r>
              <a:rPr lang="ru-RU" sz="2000" dirty="0">
                <a:ea typeface="VTB Group Cond Book" panose="020B0506050504020204" pitchFamily="34" charset="77"/>
              </a:rPr>
              <a:t>со ссылкой для перехода в Яндекс форму</a:t>
            </a:r>
            <a:endParaRPr lang="en-US" sz="2000" dirty="0"/>
          </a:p>
        </p:txBody>
      </p:sp>
      <p:sp>
        <p:nvSpPr>
          <p:cNvPr id="41" name="Текст 10">
            <a:extLst>
              <a:ext uri="{FF2B5EF4-FFF2-40B4-BE49-F238E27FC236}">
                <a16:creationId xmlns:a16="http://schemas.microsoft.com/office/drawing/2014/main" id="{FD5B896A-40F4-22E0-993A-2A8C83188391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3409596" y="2369422"/>
            <a:ext cx="4230108" cy="757130"/>
          </a:xfrm>
        </p:spPr>
        <p:txBody>
          <a:bodyPr/>
          <a:lstStyle/>
          <a:p>
            <a:r>
              <a:rPr lang="ru-RU" sz="2400" dirty="0">
                <a:ea typeface="VTB Group Cond Book" panose="020B0506050504020204" pitchFamily="34" charset="77"/>
              </a:rPr>
              <a:t>Информационные посты в информационных каналах</a:t>
            </a:r>
            <a:endParaRPr lang="en-US" sz="2400" dirty="0"/>
          </a:p>
        </p:txBody>
      </p:sp>
      <p:sp>
        <p:nvSpPr>
          <p:cNvPr id="42" name="Текст 13">
            <a:extLst>
              <a:ext uri="{FF2B5EF4-FFF2-40B4-BE49-F238E27FC236}">
                <a16:creationId xmlns:a16="http://schemas.microsoft.com/office/drawing/2014/main" id="{2040A42F-B70C-85D9-EFB3-A28E38F2ABED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13409596" y="3988873"/>
            <a:ext cx="3664970" cy="757130"/>
          </a:xfrm>
        </p:spPr>
        <p:txBody>
          <a:bodyPr/>
          <a:lstStyle/>
          <a:p>
            <a:r>
              <a:rPr lang="ru-RU" sz="2400" dirty="0">
                <a:ea typeface="VTB Group Cond Book" panose="020B0506050504020204" pitchFamily="34" charset="77"/>
              </a:rPr>
              <a:t>Рассылка по корпоративной почте</a:t>
            </a:r>
            <a:endParaRPr lang="en-US" sz="2400" dirty="0"/>
          </a:p>
        </p:txBody>
      </p:sp>
      <p:pic>
        <p:nvPicPr>
          <p:cNvPr id="43" name="Рисунок 42" descr="флажок установлен со сплошной заливкой">
            <a:extLst>
              <a:ext uri="{FF2B5EF4-FFF2-40B4-BE49-F238E27FC236}">
                <a16:creationId xmlns:a16="http://schemas.microsoft.com/office/drawing/2014/main" id="{DA486ECD-7436-F06C-4573-ED1F9E9DF70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2844458" y="2414228"/>
            <a:ext cx="576805" cy="576805"/>
          </a:xfrm>
          <a:prstGeom prst="rect">
            <a:avLst/>
          </a:prstGeom>
        </p:spPr>
      </p:pic>
      <p:pic>
        <p:nvPicPr>
          <p:cNvPr id="44" name="Рисунок 43" descr="флажок установлен со сплошной заливкой">
            <a:extLst>
              <a:ext uri="{FF2B5EF4-FFF2-40B4-BE49-F238E27FC236}">
                <a16:creationId xmlns:a16="http://schemas.microsoft.com/office/drawing/2014/main" id="{75ADD3DB-2786-A765-D1A7-8B9B05D36A5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2845141" y="4050831"/>
            <a:ext cx="576805" cy="576805"/>
          </a:xfrm>
          <a:prstGeom prst="rect">
            <a:avLst/>
          </a:prstGeom>
        </p:spPr>
      </p:pic>
      <p:sp>
        <p:nvSpPr>
          <p:cNvPr id="45" name="Текст 9">
            <a:extLst>
              <a:ext uri="{FF2B5EF4-FFF2-40B4-BE49-F238E27FC236}">
                <a16:creationId xmlns:a16="http://schemas.microsoft.com/office/drawing/2014/main" id="{1DEE10A8-9CE5-B23A-7BD3-B32CF022FC54}"/>
              </a:ext>
            </a:extLst>
          </p:cNvPr>
          <p:cNvSpPr txBox="1">
            <a:spLocks/>
          </p:cNvSpPr>
          <p:nvPr/>
        </p:nvSpPr>
        <p:spPr>
          <a:xfrm>
            <a:off x="13449026" y="4810703"/>
            <a:ext cx="5150391" cy="646331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dirty="0">
                <a:ea typeface="VTB Group Cond Book" panose="020B0506050504020204" pitchFamily="34" charset="77"/>
              </a:rPr>
              <a:t>с </a:t>
            </a:r>
            <a:r>
              <a:rPr lang="en-US" sz="2000" dirty="0" err="1">
                <a:ea typeface="VTB Group Cond Book" panose="020B0506050504020204" pitchFamily="34" charset="77"/>
              </a:rPr>
              <a:t>qr</a:t>
            </a:r>
            <a:r>
              <a:rPr lang="ru-RU" sz="2000" dirty="0">
                <a:ea typeface="VTB Group Cond Book" panose="020B0506050504020204" pitchFamily="34" charset="77"/>
              </a:rPr>
              <a:t>-кодом для перехода в Яндекс форму</a:t>
            </a:r>
            <a:endParaRPr lang="en-US" sz="2000" dirty="0"/>
          </a:p>
          <a:p>
            <a:endParaRPr lang="en-US" sz="2000" dirty="0"/>
          </a:p>
        </p:txBody>
      </p:sp>
      <p:sp>
        <p:nvSpPr>
          <p:cNvPr id="21" name="Текст 12">
            <a:extLst>
              <a:ext uri="{FF2B5EF4-FFF2-40B4-BE49-F238E27FC236}">
                <a16:creationId xmlns:a16="http://schemas.microsoft.com/office/drawing/2014/main" id="{8C065843-7A0B-4927-BE86-43693CB557DD}"/>
              </a:ext>
            </a:extLst>
          </p:cNvPr>
          <p:cNvSpPr txBox="1">
            <a:spLocks/>
          </p:cNvSpPr>
          <p:nvPr/>
        </p:nvSpPr>
        <p:spPr>
          <a:xfrm>
            <a:off x="-4933940" y="1972176"/>
            <a:ext cx="3949840" cy="1425005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base">
              <a:spcAft>
                <a:spcPct val="0"/>
              </a:spcAft>
              <a:buClr>
                <a:srgbClr val="009FE9"/>
              </a:buClr>
            </a:pPr>
            <a:r>
              <a:rPr lang="ru-RU" sz="2400">
                <a:ea typeface="VTB Group Cond Book" panose="020B0506050504020204" pitchFamily="34" charset="77"/>
              </a:rPr>
              <a:t>Повышение доверия</a:t>
            </a:r>
          </a:p>
          <a:p>
            <a:pPr algn="r" fontAlgn="base">
              <a:spcAft>
                <a:spcPct val="0"/>
              </a:spcAft>
              <a:buClr>
                <a:srgbClr val="009FE9"/>
              </a:buClr>
            </a:pPr>
            <a:r>
              <a:rPr lang="ru-RU" sz="2400">
                <a:ea typeface="VTB Group Cond Book" panose="020B0506050504020204" pitchFamily="34" charset="77"/>
              </a:rPr>
              <a:t>к профсоюзной организации</a:t>
            </a:r>
          </a:p>
          <a:p>
            <a:endParaRPr lang="en-US" sz="2400" dirty="0"/>
          </a:p>
        </p:txBody>
      </p:sp>
      <p:sp>
        <p:nvSpPr>
          <p:cNvPr id="22" name="Текст 13">
            <a:extLst>
              <a:ext uri="{FF2B5EF4-FFF2-40B4-BE49-F238E27FC236}">
                <a16:creationId xmlns:a16="http://schemas.microsoft.com/office/drawing/2014/main" id="{81D6AF71-9210-4ECC-AB38-94FBB35736B5}"/>
              </a:ext>
            </a:extLst>
          </p:cNvPr>
          <p:cNvSpPr txBox="1">
            <a:spLocks/>
          </p:cNvSpPr>
          <p:nvPr/>
        </p:nvSpPr>
        <p:spPr>
          <a:xfrm>
            <a:off x="-4214970" y="4328263"/>
            <a:ext cx="3488230" cy="964880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Aft>
                <a:spcPct val="0"/>
              </a:spcAft>
              <a:buClr>
                <a:srgbClr val="009FE9"/>
              </a:buClr>
            </a:pPr>
            <a:r>
              <a:rPr lang="ru-RU" sz="2100">
                <a:ea typeface="VTB Group Cond Book" panose="020B0506050504020204" pitchFamily="34" charset="77"/>
              </a:rPr>
              <a:t>Увеличение вовлечённости</a:t>
            </a:r>
          </a:p>
          <a:p>
            <a:pPr fontAlgn="base">
              <a:spcAft>
                <a:spcPct val="0"/>
              </a:spcAft>
              <a:buClr>
                <a:srgbClr val="009FE9"/>
              </a:buClr>
            </a:pPr>
            <a:r>
              <a:rPr lang="ru-RU" sz="2100">
                <a:ea typeface="VTB Group Cond Book" panose="020B0506050504020204" pitchFamily="34" charset="77"/>
              </a:rPr>
              <a:t>сотрудников в организационные процессы</a:t>
            </a:r>
            <a:endParaRPr lang="ru-RU" sz="2100" dirty="0">
              <a:ea typeface="VTB Group Cond Book" panose="020B0506050504020204" pitchFamily="34" charset="77"/>
            </a:endParaRPr>
          </a:p>
        </p:txBody>
      </p:sp>
      <p:sp>
        <p:nvSpPr>
          <p:cNvPr id="23" name="Текст 18">
            <a:extLst>
              <a:ext uri="{FF2B5EF4-FFF2-40B4-BE49-F238E27FC236}">
                <a16:creationId xmlns:a16="http://schemas.microsoft.com/office/drawing/2014/main" id="{052B7A6B-F685-44D8-B8B8-15500EBD9B17}"/>
              </a:ext>
            </a:extLst>
          </p:cNvPr>
          <p:cNvSpPr txBox="1">
            <a:spLocks/>
          </p:cNvSpPr>
          <p:nvPr/>
        </p:nvSpPr>
        <p:spPr>
          <a:xfrm>
            <a:off x="6101750" y="7399623"/>
            <a:ext cx="4447609" cy="1092607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>
                <a:ea typeface="VTB Group Cond Book" panose="020B0506050504020204" pitchFamily="34" charset="77"/>
              </a:rPr>
              <a:t>Рост удовлетворенности мероприятиями на 20-30%</a:t>
            </a:r>
            <a:endParaRPr lang="en-US" sz="2400" dirty="0">
              <a:ea typeface="VTB Group Cond Book" panose="020B0506050504020204" pitchFamily="34" charset="77"/>
            </a:endParaRPr>
          </a:p>
        </p:txBody>
      </p:sp>
      <p:sp>
        <p:nvSpPr>
          <p:cNvPr id="24" name="Текст 16">
            <a:extLst>
              <a:ext uri="{FF2B5EF4-FFF2-40B4-BE49-F238E27FC236}">
                <a16:creationId xmlns:a16="http://schemas.microsoft.com/office/drawing/2014/main" id="{3A107623-42DC-4C3F-8C13-641E87B157C2}"/>
              </a:ext>
            </a:extLst>
          </p:cNvPr>
          <p:cNvSpPr txBox="1">
            <a:spLocks/>
          </p:cNvSpPr>
          <p:nvPr/>
        </p:nvSpPr>
        <p:spPr>
          <a:xfrm>
            <a:off x="12930015" y="5631220"/>
            <a:ext cx="3440258" cy="757130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Aft>
                <a:spcPct val="0"/>
              </a:spcAft>
              <a:buClr>
                <a:srgbClr val="009FE9"/>
              </a:buClr>
            </a:pPr>
            <a:r>
              <a:rPr lang="ru-RU" sz="2400">
                <a:ea typeface="VTB Group Cond Book" panose="020B0506050504020204" pitchFamily="34" charset="77"/>
              </a:rPr>
              <a:t>Сбор обратной </a:t>
            </a:r>
          </a:p>
          <a:p>
            <a:pPr fontAlgn="base">
              <a:spcAft>
                <a:spcPct val="0"/>
              </a:spcAft>
              <a:buClr>
                <a:srgbClr val="009FE9"/>
              </a:buClr>
            </a:pPr>
            <a:r>
              <a:rPr lang="ru-RU" sz="2400">
                <a:ea typeface="VTB Group Cond Book" panose="020B0506050504020204" pitchFamily="34" charset="77"/>
              </a:rPr>
              <a:t>связи 1-2 дня</a:t>
            </a:r>
            <a:endParaRPr lang="ru-RU" sz="2400" dirty="0">
              <a:ea typeface="VTB Group Cond Book" panose="020B0506050504020204" pitchFamily="34" charset="77"/>
            </a:endParaRPr>
          </a:p>
        </p:txBody>
      </p:sp>
      <p:sp>
        <p:nvSpPr>
          <p:cNvPr id="25" name="Текст 15">
            <a:extLst>
              <a:ext uri="{FF2B5EF4-FFF2-40B4-BE49-F238E27FC236}">
                <a16:creationId xmlns:a16="http://schemas.microsoft.com/office/drawing/2014/main" id="{78CCF472-CCC8-4086-A916-3880F6C69D0F}"/>
              </a:ext>
            </a:extLst>
          </p:cNvPr>
          <p:cNvSpPr txBox="1">
            <a:spLocks/>
          </p:cNvSpPr>
          <p:nvPr/>
        </p:nvSpPr>
        <p:spPr>
          <a:xfrm>
            <a:off x="13363461" y="1127021"/>
            <a:ext cx="4394172" cy="1425005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Aft>
                <a:spcPct val="0"/>
              </a:spcAft>
              <a:buClr>
                <a:srgbClr val="009FE9"/>
              </a:buClr>
            </a:pPr>
            <a:r>
              <a:rPr lang="ru-RU" sz="2400">
                <a:ea typeface="VTB Group Cond Book" panose="020B0506050504020204" pitchFamily="34" charset="77"/>
              </a:rPr>
              <a:t>Не менее 50-60% участников оставляют обратную связь</a:t>
            </a:r>
          </a:p>
          <a:p>
            <a:endParaRPr lang="en-US" sz="2400" dirty="0"/>
          </a:p>
        </p:txBody>
      </p:sp>
      <p:sp>
        <p:nvSpPr>
          <p:cNvPr id="26" name="Текст 11">
            <a:extLst>
              <a:ext uri="{FF2B5EF4-FFF2-40B4-BE49-F238E27FC236}">
                <a16:creationId xmlns:a16="http://schemas.microsoft.com/office/drawing/2014/main" id="{50E99EB2-4E66-4152-8652-C2C1C7D04350}"/>
              </a:ext>
            </a:extLst>
          </p:cNvPr>
          <p:cNvSpPr txBox="1">
            <a:spLocks/>
          </p:cNvSpPr>
          <p:nvPr/>
        </p:nvSpPr>
        <p:spPr>
          <a:xfrm>
            <a:off x="3181536" y="7178123"/>
            <a:ext cx="3039805" cy="44300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800"/>
              <a:t>Анализ эффективности</a:t>
            </a:r>
            <a:endParaRPr lang="en-US" sz="2800"/>
          </a:p>
          <a:p>
            <a:endParaRPr lang="en-US" sz="2800" dirty="0"/>
          </a:p>
        </p:txBody>
      </p:sp>
      <p:sp>
        <p:nvSpPr>
          <p:cNvPr id="27" name="Заголовок 10">
            <a:extLst>
              <a:ext uri="{FF2B5EF4-FFF2-40B4-BE49-F238E27FC236}">
                <a16:creationId xmlns:a16="http://schemas.microsoft.com/office/drawing/2014/main" id="{42297BC8-90CD-4AE3-8615-F67693143C79}"/>
              </a:ext>
            </a:extLst>
          </p:cNvPr>
          <p:cNvSpPr txBox="1">
            <a:spLocks/>
          </p:cNvSpPr>
          <p:nvPr/>
        </p:nvSpPr>
        <p:spPr>
          <a:xfrm>
            <a:off x="90838" y="-971371"/>
            <a:ext cx="10515600" cy="646331"/>
          </a:xfrm>
          <a:prstGeom prst="rect">
            <a:avLst/>
          </a:prstGeom>
        </p:spPr>
        <p:txBody>
          <a:bodyPr vert="horz" lIns="91440" tIns="45720" rIns="91440" bIns="45720" rtlCol="0" anchor="t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Play bold" panose="00000800000000000000" pitchFamily="2" charset="0"/>
                <a:ea typeface="+mj-ea"/>
                <a:cs typeface="+mj-cs"/>
              </a:defRPr>
            </a:lvl1pPr>
          </a:lstStyle>
          <a:p>
            <a:r>
              <a:rPr lang="ru-RU"/>
              <a:t>Ожидаемые результаты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21747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>
            <a:extLst>
              <a:ext uri="{FF2B5EF4-FFF2-40B4-BE49-F238E27FC236}">
                <a16:creationId xmlns:a16="http://schemas.microsoft.com/office/drawing/2014/main" id="{8FAF8BC9-076A-339C-819E-D74E2AC599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8897" y="362092"/>
            <a:ext cx="10515600" cy="646331"/>
          </a:xfrm>
        </p:spPr>
        <p:txBody>
          <a:bodyPr/>
          <a:lstStyle/>
          <a:p>
            <a:r>
              <a:rPr lang="ru-RU" dirty="0"/>
              <a:t>Ожидаемые результаты</a:t>
            </a:r>
            <a:endParaRPr lang="en-US" dirty="0"/>
          </a:p>
        </p:txBody>
      </p:sp>
      <p:sp>
        <p:nvSpPr>
          <p:cNvPr id="13" name="Текст 12">
            <a:extLst>
              <a:ext uri="{FF2B5EF4-FFF2-40B4-BE49-F238E27FC236}">
                <a16:creationId xmlns:a16="http://schemas.microsoft.com/office/drawing/2014/main" id="{7A6DF245-9BD7-1E49-7ED5-A2C6DCE60F4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26345" y="1578834"/>
            <a:ext cx="3949840" cy="1425005"/>
          </a:xfrm>
        </p:spPr>
        <p:txBody>
          <a:bodyPr/>
          <a:lstStyle/>
          <a:p>
            <a:pPr algn="r" fontAlgn="base">
              <a:spcAft>
                <a:spcPct val="0"/>
              </a:spcAft>
              <a:buClr>
                <a:srgbClr val="009FE9"/>
              </a:buClr>
            </a:pPr>
            <a:r>
              <a:rPr lang="ru-RU" sz="2400" dirty="0">
                <a:solidFill>
                  <a:schemeClr val="bg1"/>
                </a:solidFill>
                <a:ea typeface="VTB Group Cond Book" panose="020B0506050504020204" pitchFamily="34" charset="77"/>
              </a:rPr>
              <a:t>Повышение доверия</a:t>
            </a:r>
          </a:p>
          <a:p>
            <a:pPr algn="r" fontAlgn="base">
              <a:spcAft>
                <a:spcPct val="0"/>
              </a:spcAft>
              <a:buClr>
                <a:srgbClr val="009FE9"/>
              </a:buClr>
            </a:pPr>
            <a:r>
              <a:rPr lang="ru-RU" sz="2400" dirty="0">
                <a:ea typeface="VTB Group Cond Book" panose="020B0506050504020204" pitchFamily="34" charset="77"/>
              </a:rPr>
              <a:t>к профсоюзной организации</a:t>
            </a:r>
            <a:endParaRPr lang="ru-RU" sz="2400" dirty="0">
              <a:solidFill>
                <a:schemeClr val="bg1"/>
              </a:solidFill>
              <a:ea typeface="VTB Group Cond Book" panose="020B0506050504020204" pitchFamily="34" charset="77"/>
            </a:endParaRPr>
          </a:p>
          <a:p>
            <a:endParaRPr lang="en-US" sz="2400" dirty="0"/>
          </a:p>
        </p:txBody>
      </p:sp>
      <p:sp>
        <p:nvSpPr>
          <p:cNvPr id="14" name="Текст 13">
            <a:extLst>
              <a:ext uri="{FF2B5EF4-FFF2-40B4-BE49-F238E27FC236}">
                <a16:creationId xmlns:a16="http://schemas.microsoft.com/office/drawing/2014/main" id="{6D1D54B3-45B4-46E8-E499-935F588DC74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18897" y="4093691"/>
            <a:ext cx="3488230" cy="964880"/>
          </a:xfrm>
        </p:spPr>
        <p:txBody>
          <a:bodyPr/>
          <a:lstStyle/>
          <a:p>
            <a:pPr fontAlgn="base">
              <a:spcAft>
                <a:spcPct val="0"/>
              </a:spcAft>
              <a:buClr>
                <a:srgbClr val="009FE9"/>
              </a:buClr>
            </a:pPr>
            <a:r>
              <a:rPr lang="ru-RU" sz="2100" dirty="0">
                <a:ea typeface="VTB Group Cond Book" panose="020B0506050504020204" pitchFamily="34" charset="77"/>
              </a:rPr>
              <a:t>Увеличение вовлечённости</a:t>
            </a:r>
          </a:p>
          <a:p>
            <a:pPr fontAlgn="base">
              <a:spcAft>
                <a:spcPct val="0"/>
              </a:spcAft>
              <a:buClr>
                <a:srgbClr val="009FE9"/>
              </a:buClr>
            </a:pPr>
            <a:r>
              <a:rPr lang="ru-RU" sz="2100" dirty="0">
                <a:ea typeface="VTB Group Cond Book" panose="020B0506050504020204" pitchFamily="34" charset="77"/>
              </a:rPr>
              <a:t>сотрудников в организационные процессы</a:t>
            </a:r>
          </a:p>
        </p:txBody>
      </p:sp>
      <p:sp>
        <p:nvSpPr>
          <p:cNvPr id="16" name="Текст 15">
            <a:extLst>
              <a:ext uri="{FF2B5EF4-FFF2-40B4-BE49-F238E27FC236}">
                <a16:creationId xmlns:a16="http://schemas.microsoft.com/office/drawing/2014/main" id="{68551BDD-9283-E7B2-5A1B-8BD2E37C3CE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696578" y="1948750"/>
            <a:ext cx="4394172" cy="1425005"/>
          </a:xfrm>
        </p:spPr>
        <p:txBody>
          <a:bodyPr/>
          <a:lstStyle/>
          <a:p>
            <a:pPr fontAlgn="base">
              <a:spcAft>
                <a:spcPct val="0"/>
              </a:spcAft>
              <a:buClr>
                <a:srgbClr val="009FE9"/>
              </a:buClr>
            </a:pPr>
            <a:r>
              <a:rPr lang="ru-RU" sz="2400" dirty="0">
                <a:solidFill>
                  <a:schemeClr val="bg1"/>
                </a:solidFill>
                <a:ea typeface="VTB Group Cond Book" panose="020B0506050504020204" pitchFamily="34" charset="77"/>
              </a:rPr>
              <a:t>Не менее 50-60% участников оставляют обратную связь</a:t>
            </a:r>
          </a:p>
          <a:p>
            <a:endParaRPr lang="en-US" sz="2400" dirty="0"/>
          </a:p>
        </p:txBody>
      </p:sp>
      <p:sp>
        <p:nvSpPr>
          <p:cNvPr id="17" name="Текст 16">
            <a:extLst>
              <a:ext uri="{FF2B5EF4-FFF2-40B4-BE49-F238E27FC236}">
                <a16:creationId xmlns:a16="http://schemas.microsoft.com/office/drawing/2014/main" id="{5BA19D01-8EF5-ACB0-EBEB-151DA54180F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466329" y="4143810"/>
            <a:ext cx="3440258" cy="757130"/>
          </a:xfrm>
        </p:spPr>
        <p:txBody>
          <a:bodyPr/>
          <a:lstStyle/>
          <a:p>
            <a:pPr fontAlgn="base">
              <a:spcAft>
                <a:spcPct val="0"/>
              </a:spcAft>
              <a:buClr>
                <a:srgbClr val="009FE9"/>
              </a:buClr>
            </a:pPr>
            <a:r>
              <a:rPr lang="ru-RU" sz="2400" dirty="0">
                <a:solidFill>
                  <a:schemeClr val="bg1"/>
                </a:solidFill>
                <a:ea typeface="VTB Group Cond Book" panose="020B0506050504020204" pitchFamily="34" charset="77"/>
                <a:cs typeface="Poppins" panose="00000500000000000000" pitchFamily="2" charset="0"/>
              </a:rPr>
              <a:t>Сбор обратной </a:t>
            </a:r>
          </a:p>
          <a:p>
            <a:pPr fontAlgn="base">
              <a:spcAft>
                <a:spcPct val="0"/>
              </a:spcAft>
              <a:buClr>
                <a:srgbClr val="009FE9"/>
              </a:buClr>
            </a:pPr>
            <a:r>
              <a:rPr lang="ru-RU" sz="2400" dirty="0">
                <a:solidFill>
                  <a:schemeClr val="bg1"/>
                </a:solidFill>
                <a:ea typeface="VTB Group Cond Book" panose="020B0506050504020204" pitchFamily="34" charset="77"/>
                <a:cs typeface="Poppins" panose="00000500000000000000" pitchFamily="2" charset="0"/>
              </a:rPr>
              <a:t>связи 1-2 дня</a:t>
            </a:r>
          </a:p>
        </p:txBody>
      </p:sp>
      <p:sp>
        <p:nvSpPr>
          <p:cNvPr id="19" name="Текст 18">
            <a:extLst>
              <a:ext uri="{FF2B5EF4-FFF2-40B4-BE49-F238E27FC236}">
                <a16:creationId xmlns:a16="http://schemas.microsoft.com/office/drawing/2014/main" id="{6E6E2C5B-1256-3A54-7D26-913ED6A139D0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444190" y="5922931"/>
            <a:ext cx="4447609" cy="1092607"/>
          </a:xfrm>
        </p:spPr>
        <p:txBody>
          <a:bodyPr/>
          <a:lstStyle/>
          <a:p>
            <a:r>
              <a:rPr lang="ru-RU" sz="2400" dirty="0">
                <a:solidFill>
                  <a:schemeClr val="bg1"/>
                </a:solidFill>
                <a:latin typeface="Poppins" panose="00000500000000000000" pitchFamily="2" charset="0"/>
                <a:ea typeface="VTB Group Cond Book" panose="020B0506050504020204" pitchFamily="34" charset="77"/>
                <a:cs typeface="Poppins" panose="00000500000000000000" pitchFamily="2" charset="0"/>
              </a:rPr>
              <a:t>Рост удовлетворенности мероприятиями на 20-30%</a:t>
            </a:r>
            <a:endParaRPr lang="en-US" sz="2400" dirty="0">
              <a:solidFill>
                <a:schemeClr val="bg1"/>
              </a:solidFill>
              <a:latin typeface="Poppins" panose="00000500000000000000" pitchFamily="2" charset="0"/>
              <a:ea typeface="VTB Group Cond Book" panose="020B0506050504020204" pitchFamily="34" charset="77"/>
              <a:cs typeface="Poppins" panose="00000500000000000000" pitchFamily="2" charset="0"/>
            </a:endParaRPr>
          </a:p>
        </p:txBody>
      </p:sp>
      <p:pic>
        <p:nvPicPr>
          <p:cNvPr id="20" name="Рисунок 19" descr="Кредит со сплошной заливкой">
            <a:extLst>
              <a:ext uri="{FF2B5EF4-FFF2-40B4-BE49-F238E27FC236}">
                <a16:creationId xmlns:a16="http://schemas.microsoft.com/office/drawing/2014/main" id="{9974EF1D-1485-F7D8-AAB8-61E52F8E081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550968" y="2224817"/>
            <a:ext cx="421131" cy="421131"/>
          </a:xfrm>
          <a:prstGeom prst="rect">
            <a:avLst/>
          </a:prstGeom>
        </p:spPr>
      </p:pic>
      <p:pic>
        <p:nvPicPr>
          <p:cNvPr id="21" name="Рисунок 20" descr="Буфер обмена со сплошной заливкой">
            <a:extLst>
              <a:ext uri="{FF2B5EF4-FFF2-40B4-BE49-F238E27FC236}">
                <a16:creationId xmlns:a16="http://schemas.microsoft.com/office/drawing/2014/main" id="{74213593-DA7D-CBF4-19BF-972AB9E69DA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195013" y="2166425"/>
            <a:ext cx="396000" cy="396000"/>
          </a:xfrm>
          <a:prstGeom prst="rect">
            <a:avLst/>
          </a:prstGeom>
        </p:spPr>
      </p:pic>
      <p:pic>
        <p:nvPicPr>
          <p:cNvPr id="24" name="Рисунок 23" descr="Будильник со сплошной заливкой">
            <a:extLst>
              <a:ext uri="{FF2B5EF4-FFF2-40B4-BE49-F238E27FC236}">
                <a16:creationId xmlns:a16="http://schemas.microsoft.com/office/drawing/2014/main" id="{8CBC7CFB-F8E3-C971-14EC-B3D1E800EF7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778693" y="4158406"/>
            <a:ext cx="396000" cy="396000"/>
          </a:xfrm>
          <a:prstGeom prst="rect">
            <a:avLst/>
          </a:prstGeom>
        </p:spPr>
      </p:pic>
      <p:pic>
        <p:nvPicPr>
          <p:cNvPr id="25" name="Рисунок 24" descr="Документ со сплошной заливкой">
            <a:extLst>
              <a:ext uri="{FF2B5EF4-FFF2-40B4-BE49-F238E27FC236}">
                <a16:creationId xmlns:a16="http://schemas.microsoft.com/office/drawing/2014/main" id="{D2D02C2D-120C-AF6D-9A3C-A847253868F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4007663" y="4186682"/>
            <a:ext cx="396000" cy="396000"/>
          </a:xfrm>
          <a:prstGeom prst="rect">
            <a:avLst/>
          </a:prstGeom>
        </p:spPr>
      </p:pic>
      <p:pic>
        <p:nvPicPr>
          <p:cNvPr id="26" name="Рисунок 25" descr="Стремление со сплошной заливкой">
            <a:extLst>
              <a:ext uri="{FF2B5EF4-FFF2-40B4-BE49-F238E27FC236}">
                <a16:creationId xmlns:a16="http://schemas.microsoft.com/office/drawing/2014/main" id="{88B52AD5-3ACA-72A3-8827-944EFE054F3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5897999" y="5569163"/>
            <a:ext cx="396000" cy="396000"/>
          </a:xfrm>
          <a:prstGeom prst="rect">
            <a:avLst/>
          </a:prstGeom>
        </p:spPr>
      </p:pic>
      <p:sp>
        <p:nvSpPr>
          <p:cNvPr id="2" name="Номер слайда 13">
            <a:extLst>
              <a:ext uri="{FF2B5EF4-FFF2-40B4-BE49-F238E27FC236}">
                <a16:creationId xmlns:a16="http://schemas.microsoft.com/office/drawing/2014/main" id="{B7E8D664-1B9E-C355-57C6-169307790CDE}"/>
              </a:ext>
            </a:extLst>
          </p:cNvPr>
          <p:cNvSpPr txBox="1">
            <a:spLocks/>
          </p:cNvSpPr>
          <p:nvPr/>
        </p:nvSpPr>
        <p:spPr>
          <a:xfrm>
            <a:off x="9177759" y="629576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>
                <a:solidFill>
                  <a:schemeClr val="accent1"/>
                </a:solidFill>
              </a:rPr>
              <a:t>10</a:t>
            </a:r>
            <a:endParaRPr lang="en-US" dirty="0">
              <a:solidFill>
                <a:schemeClr val="accent1"/>
              </a:solidFill>
            </a:endParaRPr>
          </a:p>
        </p:txBody>
      </p:sp>
      <p:sp>
        <p:nvSpPr>
          <p:cNvPr id="12" name="Текст 11">
            <a:extLst>
              <a:ext uri="{FF2B5EF4-FFF2-40B4-BE49-F238E27FC236}">
                <a16:creationId xmlns:a16="http://schemas.microsoft.com/office/drawing/2014/main" id="{AD4B04E7-C46A-DE99-30F9-2006C30C13A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576097" y="3272770"/>
            <a:ext cx="3039805" cy="443000"/>
          </a:xfrm>
        </p:spPr>
        <p:txBody>
          <a:bodyPr/>
          <a:lstStyle/>
          <a:p>
            <a:r>
              <a:rPr lang="ru-RU" sz="2800" dirty="0"/>
              <a:t>Анализ эффективности</a:t>
            </a:r>
            <a:endParaRPr lang="en-US" sz="2800" dirty="0"/>
          </a:p>
          <a:p>
            <a:endParaRPr lang="en-US" sz="2800" dirty="0"/>
          </a:p>
        </p:txBody>
      </p:sp>
      <p:sp>
        <p:nvSpPr>
          <p:cNvPr id="18" name="Текст 7">
            <a:extLst>
              <a:ext uri="{FF2B5EF4-FFF2-40B4-BE49-F238E27FC236}">
                <a16:creationId xmlns:a16="http://schemas.microsoft.com/office/drawing/2014/main" id="{D7997D77-3246-CEA4-1466-FCE8B013864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81383" y="8344695"/>
            <a:ext cx="8184946" cy="369332"/>
          </a:xfrm>
        </p:spPr>
        <p:txBody>
          <a:bodyPr/>
          <a:lstStyle/>
          <a:p>
            <a:r>
              <a:rPr lang="ru-RU" sz="2000" dirty="0"/>
              <a:t>Для реализации мы используем собственный ресурс</a:t>
            </a:r>
            <a:endParaRPr lang="en-US" sz="2000" dirty="0"/>
          </a:p>
        </p:txBody>
      </p:sp>
      <p:sp>
        <p:nvSpPr>
          <p:cNvPr id="22" name="Текст 34"/>
          <p:cNvSpPr>
            <a:spLocks noGrp="1"/>
          </p:cNvSpPr>
          <p:nvPr>
            <p:ph type="body" sz="quarter" idx="4294967295"/>
          </p:nvPr>
        </p:nvSpPr>
        <p:spPr>
          <a:xfrm>
            <a:off x="281383" y="7793019"/>
            <a:ext cx="7686577" cy="479580"/>
          </a:xfrm>
          <a:prstGeom prst="rect">
            <a:avLst/>
          </a:prstGeom>
        </p:spPr>
        <p:txBody>
          <a:bodyPr/>
          <a:lstStyle/>
          <a:p>
            <a:r>
              <a:rPr lang="ru-RU" sz="2800" dirty="0"/>
              <a:t>Данный проект не требует финансовых затрат</a:t>
            </a:r>
          </a:p>
          <a:p>
            <a:endParaRPr lang="ru-RU" sz="2800" dirty="0"/>
          </a:p>
        </p:txBody>
      </p:sp>
      <p:sp>
        <p:nvSpPr>
          <p:cNvPr id="23" name="Текст 13">
            <a:extLst>
              <a:ext uri="{FF2B5EF4-FFF2-40B4-BE49-F238E27FC236}">
                <a16:creationId xmlns:a16="http://schemas.microsoft.com/office/drawing/2014/main" id="{6D1D54B3-45B4-46E8-E499-935F588DC74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162306" y="-1726485"/>
            <a:ext cx="7540854" cy="867930"/>
          </a:xfrm>
        </p:spPr>
        <p:txBody>
          <a:bodyPr/>
          <a:lstStyle/>
          <a:p>
            <a:pPr algn="l" fontAlgn="base">
              <a:spcAft>
                <a:spcPct val="0"/>
              </a:spcAft>
              <a:buClr>
                <a:srgbClr val="009FE9"/>
              </a:buClr>
            </a:pPr>
            <a:r>
              <a:rPr lang="ru-RU" sz="2800" i="0" dirty="0">
                <a:gradFill>
                  <a:gsLst>
                    <a:gs pos="0">
                      <a:srgbClr val="00AEEF"/>
                    </a:gs>
                    <a:gs pos="54000">
                      <a:srgbClr val="93E3FF"/>
                    </a:gs>
                    <a:gs pos="100000">
                      <a:srgbClr val="93E3FF"/>
                    </a:gs>
                  </a:gsLst>
                  <a:lin ang="0" scaled="0"/>
                </a:gradFill>
                <a:latin typeface="Poppins SemiBold" panose="00000700000000000000" pitchFamily="2" charset="0"/>
                <a:cs typeface="Poppins SemiBold" panose="00000700000000000000" pitchFamily="2" charset="0"/>
              </a:rPr>
              <a:t>Чтобы улучшить качество проводимых </a:t>
            </a:r>
          </a:p>
          <a:p>
            <a:pPr algn="l" fontAlgn="base">
              <a:spcAft>
                <a:spcPct val="0"/>
              </a:spcAft>
              <a:buClr>
                <a:srgbClr val="009FE9"/>
              </a:buClr>
            </a:pPr>
            <a:r>
              <a:rPr lang="ru-RU" sz="2800" i="0" dirty="0">
                <a:gradFill>
                  <a:gsLst>
                    <a:gs pos="0">
                      <a:srgbClr val="00AEEF"/>
                    </a:gs>
                    <a:gs pos="54000">
                      <a:srgbClr val="93E3FF"/>
                    </a:gs>
                    <a:gs pos="100000">
                      <a:srgbClr val="93E3FF"/>
                    </a:gs>
                  </a:gsLst>
                  <a:lin ang="0" scaled="0"/>
                </a:gradFill>
                <a:latin typeface="Poppins SemiBold" panose="00000700000000000000" pitchFamily="2" charset="0"/>
                <a:cs typeface="Poppins SemiBold" panose="00000700000000000000" pitchFamily="2" charset="0"/>
              </a:rPr>
              <a:t>мероприятий, нужно:</a:t>
            </a:r>
          </a:p>
        </p:txBody>
      </p:sp>
      <p:sp>
        <p:nvSpPr>
          <p:cNvPr id="27" name="Текст 18">
            <a:extLst>
              <a:ext uri="{FF2B5EF4-FFF2-40B4-BE49-F238E27FC236}">
                <a16:creationId xmlns:a16="http://schemas.microsoft.com/office/drawing/2014/main" id="{6E6E2C5B-1256-3A54-7D26-913ED6A139D0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2930015" y="2829525"/>
            <a:ext cx="10191075" cy="1387559"/>
          </a:xfrm>
          <a:prstGeom prst="rect">
            <a:avLst/>
          </a:prstGeom>
        </p:spPr>
        <p:txBody>
          <a:bodyPr/>
          <a:lstStyle/>
          <a:p>
            <a:pPr marL="342900" indent="-342900">
              <a:buFontTx/>
              <a:buChar char="-"/>
            </a:pPr>
            <a:r>
              <a:rPr lang="ru-RU" sz="2500" dirty="0">
                <a:ea typeface="VTB Group Cond Book" panose="020B0506050504020204" pitchFamily="34" charset="77"/>
              </a:rPr>
              <a:t>понять чего хотят работники;</a:t>
            </a:r>
          </a:p>
          <a:p>
            <a:pPr marL="342900" indent="-342900">
              <a:buFontTx/>
              <a:buChar char="-"/>
            </a:pPr>
            <a:r>
              <a:rPr lang="ru-RU" sz="2500" dirty="0">
                <a:ea typeface="VTB Group Cond Book" panose="020B0506050504020204" pitchFamily="34" charset="77"/>
              </a:rPr>
              <a:t>к</a:t>
            </a:r>
            <a:r>
              <a:rPr lang="ru-RU" sz="2500" dirty="0">
                <a:solidFill>
                  <a:schemeClr val="bg1"/>
                </a:solidFill>
                <a:ea typeface="VTB Group Cond Book" panose="020B0506050504020204" pitchFamily="34" charset="77"/>
              </a:rPr>
              <a:t>акие мероприятия они хотели бы видеть;</a:t>
            </a:r>
          </a:p>
          <a:p>
            <a:pPr marL="342900" indent="-342900">
              <a:buFontTx/>
              <a:buChar char="-"/>
            </a:pPr>
            <a:r>
              <a:rPr lang="ru-RU" sz="2500" dirty="0">
                <a:ea typeface="VTB Group Cond Book" panose="020B0506050504020204" pitchFamily="34" charset="77"/>
              </a:rPr>
              <a:t>ч</a:t>
            </a:r>
            <a:r>
              <a:rPr lang="ru-RU" sz="2500" dirty="0">
                <a:solidFill>
                  <a:schemeClr val="bg1"/>
                </a:solidFill>
                <a:ea typeface="VTB Group Cond Book" panose="020B0506050504020204" pitchFamily="34" charset="77"/>
              </a:rPr>
              <a:t>то можно улучшить в организации.</a:t>
            </a:r>
            <a:endParaRPr lang="en-US" sz="2500" dirty="0">
              <a:solidFill>
                <a:schemeClr val="bg1"/>
              </a:solidFill>
              <a:ea typeface="VTB Group Cond Book" panose="020B0506050504020204" pitchFamily="34" charset="77"/>
            </a:endParaRPr>
          </a:p>
        </p:txBody>
      </p:sp>
      <p:pic>
        <p:nvPicPr>
          <p:cNvPr id="28" name="Рисунок 2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" b="239"/>
          <a:stretch>
            <a:fillRect/>
          </a:stretch>
        </p:blipFill>
        <p:spPr>
          <a:xfrm>
            <a:off x="-4454760" y="2562425"/>
            <a:ext cx="3889629" cy="3871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956010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Рисунок 3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" b="239"/>
          <a:stretch>
            <a:fillRect/>
          </a:stretch>
        </p:blipFill>
        <p:spPr>
          <a:xfrm>
            <a:off x="867922" y="1372824"/>
            <a:ext cx="3889629" cy="3871052"/>
          </a:xfrm>
        </p:spPr>
      </p:pic>
      <p:sp>
        <p:nvSpPr>
          <p:cNvPr id="2" name="Номер слайда 13">
            <a:extLst>
              <a:ext uri="{FF2B5EF4-FFF2-40B4-BE49-F238E27FC236}">
                <a16:creationId xmlns:a16="http://schemas.microsoft.com/office/drawing/2014/main" id="{B7E8D664-1B9E-C355-57C6-169307790CDE}"/>
              </a:ext>
            </a:extLst>
          </p:cNvPr>
          <p:cNvSpPr txBox="1">
            <a:spLocks/>
          </p:cNvSpPr>
          <p:nvPr/>
        </p:nvSpPr>
        <p:spPr>
          <a:xfrm>
            <a:off x="9177759" y="629576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>
                <a:solidFill>
                  <a:schemeClr val="accent1"/>
                </a:solidFill>
              </a:rPr>
              <a:t>11</a:t>
            </a:r>
            <a:endParaRPr lang="en-US" dirty="0">
              <a:solidFill>
                <a:schemeClr val="accent1"/>
              </a:solidFill>
            </a:endParaRPr>
          </a:p>
        </p:txBody>
      </p:sp>
      <p:sp>
        <p:nvSpPr>
          <p:cNvPr id="4" name="Текст 18">
            <a:extLst>
              <a:ext uri="{FF2B5EF4-FFF2-40B4-BE49-F238E27FC236}">
                <a16:creationId xmlns:a16="http://schemas.microsoft.com/office/drawing/2014/main" id="{6E6E2C5B-1256-3A54-7D26-913ED6A139D0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5376630" y="2829525"/>
            <a:ext cx="10191075" cy="1387559"/>
          </a:xfrm>
          <a:prstGeom prst="rect">
            <a:avLst/>
          </a:prstGeom>
        </p:spPr>
        <p:txBody>
          <a:bodyPr/>
          <a:lstStyle/>
          <a:p>
            <a:pPr marL="342900" indent="-342900">
              <a:buFontTx/>
              <a:buChar char="-"/>
            </a:pPr>
            <a:r>
              <a:rPr lang="ru-RU" sz="2500" dirty="0">
                <a:ea typeface="VTB Group Cond Book" panose="020B0506050504020204" pitchFamily="34" charset="77"/>
              </a:rPr>
              <a:t>понять чего хотят работники;</a:t>
            </a:r>
          </a:p>
          <a:p>
            <a:pPr marL="342900" indent="-342900">
              <a:buFontTx/>
              <a:buChar char="-"/>
            </a:pPr>
            <a:r>
              <a:rPr lang="ru-RU" sz="2500" dirty="0">
                <a:ea typeface="VTB Group Cond Book" panose="020B0506050504020204" pitchFamily="34" charset="77"/>
              </a:rPr>
              <a:t>к</a:t>
            </a:r>
            <a:r>
              <a:rPr lang="ru-RU" sz="2500" dirty="0">
                <a:solidFill>
                  <a:schemeClr val="bg1"/>
                </a:solidFill>
                <a:ea typeface="VTB Group Cond Book" panose="020B0506050504020204" pitchFamily="34" charset="77"/>
              </a:rPr>
              <a:t>акие мероприятия они хотели бы видеть;</a:t>
            </a:r>
          </a:p>
          <a:p>
            <a:pPr marL="342900" indent="-342900">
              <a:buFontTx/>
              <a:buChar char="-"/>
            </a:pPr>
            <a:r>
              <a:rPr lang="ru-RU" sz="2500" dirty="0">
                <a:ea typeface="VTB Group Cond Book" panose="020B0506050504020204" pitchFamily="34" charset="77"/>
              </a:rPr>
              <a:t>ч</a:t>
            </a:r>
            <a:r>
              <a:rPr lang="ru-RU" sz="2500" dirty="0">
                <a:solidFill>
                  <a:schemeClr val="bg1"/>
                </a:solidFill>
                <a:ea typeface="VTB Group Cond Book" panose="020B0506050504020204" pitchFamily="34" charset="77"/>
              </a:rPr>
              <a:t>то можно улучшить в организации.</a:t>
            </a:r>
            <a:endParaRPr lang="en-US" sz="2500" dirty="0">
              <a:solidFill>
                <a:schemeClr val="bg1"/>
              </a:solidFill>
              <a:ea typeface="VTB Group Cond Book" panose="020B0506050504020204" pitchFamily="34" charset="77"/>
            </a:endParaRPr>
          </a:p>
        </p:txBody>
      </p:sp>
      <p:sp>
        <p:nvSpPr>
          <p:cNvPr id="8" name="Текст 13">
            <a:extLst>
              <a:ext uri="{FF2B5EF4-FFF2-40B4-BE49-F238E27FC236}">
                <a16:creationId xmlns:a16="http://schemas.microsoft.com/office/drawing/2014/main" id="{6D1D54B3-45B4-46E8-E499-935F588DC74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428569" y="1517413"/>
            <a:ext cx="7540854" cy="996170"/>
          </a:xfrm>
        </p:spPr>
        <p:txBody>
          <a:bodyPr/>
          <a:lstStyle/>
          <a:p>
            <a:pPr fontAlgn="base">
              <a:spcAft>
                <a:spcPct val="0"/>
              </a:spcAft>
              <a:buClr>
                <a:srgbClr val="009FE9"/>
              </a:buClr>
            </a:pPr>
            <a:r>
              <a:rPr lang="ru-RU" sz="2800" i="0" dirty="0">
                <a:gradFill>
                  <a:gsLst>
                    <a:gs pos="0">
                      <a:srgbClr val="00AEEF"/>
                    </a:gs>
                    <a:gs pos="54000">
                      <a:srgbClr val="93E3FF"/>
                    </a:gs>
                    <a:gs pos="100000">
                      <a:srgbClr val="93E3FF"/>
                    </a:gs>
                  </a:gsLst>
                  <a:lin ang="0" scaled="0"/>
                </a:gradFill>
                <a:latin typeface="Poppins SemiBold" panose="00000700000000000000" pitchFamily="2" charset="0"/>
                <a:cs typeface="Poppins SemiBold" panose="00000700000000000000" pitchFamily="2" charset="0"/>
              </a:rPr>
              <a:t>Чтобы улучшить качество проводимых </a:t>
            </a:r>
          </a:p>
          <a:p>
            <a:pPr fontAlgn="base">
              <a:spcAft>
                <a:spcPct val="0"/>
              </a:spcAft>
              <a:buClr>
                <a:srgbClr val="009FE9"/>
              </a:buClr>
            </a:pPr>
            <a:r>
              <a:rPr lang="ru-RU" sz="2800" i="0" dirty="0">
                <a:gradFill>
                  <a:gsLst>
                    <a:gs pos="0">
                      <a:srgbClr val="00AEEF"/>
                    </a:gs>
                    <a:gs pos="54000">
                      <a:srgbClr val="93E3FF"/>
                    </a:gs>
                    <a:gs pos="100000">
                      <a:srgbClr val="93E3FF"/>
                    </a:gs>
                  </a:gsLst>
                  <a:lin ang="0" scaled="0"/>
                </a:gradFill>
                <a:latin typeface="Poppins SemiBold" panose="00000700000000000000" pitchFamily="2" charset="0"/>
                <a:cs typeface="Poppins SemiBold" panose="00000700000000000000" pitchFamily="2" charset="0"/>
              </a:rPr>
              <a:t>мероприятий, нужно:</a:t>
            </a:r>
          </a:p>
        </p:txBody>
      </p:sp>
      <p:sp>
        <p:nvSpPr>
          <p:cNvPr id="6" name="Заголовок 10">
            <a:extLst>
              <a:ext uri="{FF2B5EF4-FFF2-40B4-BE49-F238E27FC236}">
                <a16:creationId xmlns:a16="http://schemas.microsoft.com/office/drawing/2014/main" id="{8FAF8BC9-076A-339C-819E-D74E2AC599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0769" y="-1486695"/>
            <a:ext cx="10515600" cy="646331"/>
          </a:xfrm>
        </p:spPr>
        <p:txBody>
          <a:bodyPr/>
          <a:lstStyle/>
          <a:p>
            <a:r>
              <a:rPr lang="ru-RU" dirty="0"/>
              <a:t>Ожидаемые результаты</a:t>
            </a:r>
            <a:endParaRPr lang="en-US" dirty="0"/>
          </a:p>
        </p:txBody>
      </p:sp>
      <p:sp>
        <p:nvSpPr>
          <p:cNvPr id="12" name="Текст 12">
            <a:extLst>
              <a:ext uri="{FF2B5EF4-FFF2-40B4-BE49-F238E27FC236}">
                <a16:creationId xmlns:a16="http://schemas.microsoft.com/office/drawing/2014/main" id="{7A6DF245-9BD7-1E49-7ED5-A2C6DCE60F4D}"/>
              </a:ext>
            </a:extLst>
          </p:cNvPr>
          <p:cNvSpPr txBox="1">
            <a:spLocks/>
          </p:cNvSpPr>
          <p:nvPr/>
        </p:nvSpPr>
        <p:spPr>
          <a:xfrm>
            <a:off x="-5054235" y="1925795"/>
            <a:ext cx="3949840" cy="1425005"/>
          </a:xfrm>
          <a:prstGeom prst="roundRect">
            <a:avLst>
              <a:gd name="adj" fmla="val 12509"/>
            </a:avLst>
          </a:prstGeom>
          <a:solidFill>
            <a:schemeClr val="bg1"/>
          </a:solidFill>
          <a:ln>
            <a:noFill/>
          </a:ln>
        </p:spPr>
        <p:txBody>
          <a:bodyPr vert="horz" lIns="91440" tIns="45720" rIns="91440" bIns="4572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base">
              <a:spcAft>
                <a:spcPct val="0"/>
              </a:spcAft>
              <a:buClr>
                <a:srgbClr val="009FE9"/>
              </a:buClr>
            </a:pPr>
            <a:r>
              <a:rPr lang="ru-RU" sz="2400">
                <a:ea typeface="VTB Group Cond Book" panose="020B0506050504020204" pitchFamily="34" charset="77"/>
              </a:rPr>
              <a:t>Повышение доверия</a:t>
            </a:r>
          </a:p>
          <a:p>
            <a:pPr algn="r" fontAlgn="base">
              <a:spcAft>
                <a:spcPct val="0"/>
              </a:spcAft>
              <a:buClr>
                <a:srgbClr val="009FE9"/>
              </a:buClr>
            </a:pPr>
            <a:r>
              <a:rPr lang="ru-RU" sz="2400">
                <a:ea typeface="VTB Group Cond Book" panose="020B0506050504020204" pitchFamily="34" charset="77"/>
              </a:rPr>
              <a:t>к профсоюзной организации</a:t>
            </a:r>
          </a:p>
          <a:p>
            <a:endParaRPr lang="en-US" sz="2400" dirty="0"/>
          </a:p>
        </p:txBody>
      </p:sp>
      <p:sp>
        <p:nvSpPr>
          <p:cNvPr id="13" name="Текст 13">
            <a:extLst>
              <a:ext uri="{FF2B5EF4-FFF2-40B4-BE49-F238E27FC236}">
                <a16:creationId xmlns:a16="http://schemas.microsoft.com/office/drawing/2014/main" id="{6D1D54B3-45B4-46E8-E499-935F588DC741}"/>
              </a:ext>
            </a:extLst>
          </p:cNvPr>
          <p:cNvSpPr txBox="1">
            <a:spLocks/>
          </p:cNvSpPr>
          <p:nvPr/>
        </p:nvSpPr>
        <p:spPr>
          <a:xfrm>
            <a:off x="-5296273" y="4093691"/>
            <a:ext cx="3488230" cy="96488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i="1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i="1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i="1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i="1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i="1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Aft>
                <a:spcPct val="0"/>
              </a:spcAft>
              <a:buClr>
                <a:srgbClr val="009FE9"/>
              </a:buClr>
            </a:pPr>
            <a:r>
              <a:rPr lang="ru-RU" sz="2100">
                <a:ea typeface="VTB Group Cond Book" panose="020B0506050504020204" pitchFamily="34" charset="77"/>
              </a:rPr>
              <a:t>Увеличение вовлечённости</a:t>
            </a:r>
          </a:p>
          <a:p>
            <a:pPr fontAlgn="base">
              <a:spcAft>
                <a:spcPct val="0"/>
              </a:spcAft>
              <a:buClr>
                <a:srgbClr val="009FE9"/>
              </a:buClr>
            </a:pPr>
            <a:r>
              <a:rPr lang="ru-RU" sz="2100">
                <a:ea typeface="VTB Group Cond Book" panose="020B0506050504020204" pitchFamily="34" charset="77"/>
              </a:rPr>
              <a:t>сотрудников в организационные процессы</a:t>
            </a:r>
            <a:endParaRPr lang="ru-RU" sz="2100" dirty="0">
              <a:ea typeface="VTB Group Cond Book" panose="020B0506050504020204" pitchFamily="34" charset="77"/>
            </a:endParaRPr>
          </a:p>
        </p:txBody>
      </p:sp>
      <p:sp>
        <p:nvSpPr>
          <p:cNvPr id="14" name="Текст 15">
            <a:extLst>
              <a:ext uri="{FF2B5EF4-FFF2-40B4-BE49-F238E27FC236}">
                <a16:creationId xmlns:a16="http://schemas.microsoft.com/office/drawing/2014/main" id="{68551BDD-9283-E7B2-5A1B-8BD2E37C3CE6}"/>
              </a:ext>
            </a:extLst>
          </p:cNvPr>
          <p:cNvSpPr txBox="1">
            <a:spLocks/>
          </p:cNvSpPr>
          <p:nvPr/>
        </p:nvSpPr>
        <p:spPr>
          <a:xfrm>
            <a:off x="14438269" y="1948750"/>
            <a:ext cx="4394172" cy="1425005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Aft>
                <a:spcPct val="0"/>
              </a:spcAft>
              <a:buClr>
                <a:srgbClr val="009FE9"/>
              </a:buClr>
            </a:pPr>
            <a:r>
              <a:rPr lang="ru-RU" sz="2400">
                <a:ea typeface="VTB Group Cond Book" panose="020B0506050504020204" pitchFamily="34" charset="77"/>
              </a:rPr>
              <a:t>Не менее 50-60% участников оставляют обратную связь</a:t>
            </a:r>
          </a:p>
          <a:p>
            <a:endParaRPr lang="en-US" sz="2400" dirty="0"/>
          </a:p>
        </p:txBody>
      </p:sp>
      <p:sp>
        <p:nvSpPr>
          <p:cNvPr id="15" name="Текст 16">
            <a:extLst>
              <a:ext uri="{FF2B5EF4-FFF2-40B4-BE49-F238E27FC236}">
                <a16:creationId xmlns:a16="http://schemas.microsoft.com/office/drawing/2014/main" id="{5BA19D01-8EF5-ACB0-EBEB-151DA54180F9}"/>
              </a:ext>
            </a:extLst>
          </p:cNvPr>
          <p:cNvSpPr txBox="1">
            <a:spLocks/>
          </p:cNvSpPr>
          <p:nvPr/>
        </p:nvSpPr>
        <p:spPr>
          <a:xfrm>
            <a:off x="15208020" y="4143810"/>
            <a:ext cx="3440258" cy="757130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Aft>
                <a:spcPct val="0"/>
              </a:spcAft>
              <a:buClr>
                <a:srgbClr val="009FE9"/>
              </a:buClr>
            </a:pPr>
            <a:r>
              <a:rPr lang="ru-RU" sz="2400">
                <a:ea typeface="VTB Group Cond Book" panose="020B0506050504020204" pitchFamily="34" charset="77"/>
              </a:rPr>
              <a:t>Сбор обратной </a:t>
            </a:r>
          </a:p>
          <a:p>
            <a:pPr fontAlgn="base">
              <a:spcAft>
                <a:spcPct val="0"/>
              </a:spcAft>
              <a:buClr>
                <a:srgbClr val="009FE9"/>
              </a:buClr>
            </a:pPr>
            <a:r>
              <a:rPr lang="ru-RU" sz="2400">
                <a:ea typeface="VTB Group Cond Book" panose="020B0506050504020204" pitchFamily="34" charset="77"/>
              </a:rPr>
              <a:t>связи 1-2 дня</a:t>
            </a:r>
            <a:endParaRPr lang="ru-RU" sz="2400" dirty="0">
              <a:ea typeface="VTB Group Cond Book" panose="020B0506050504020204" pitchFamily="34" charset="77"/>
            </a:endParaRPr>
          </a:p>
        </p:txBody>
      </p:sp>
      <p:sp>
        <p:nvSpPr>
          <p:cNvPr id="16" name="Текст 18">
            <a:extLst>
              <a:ext uri="{FF2B5EF4-FFF2-40B4-BE49-F238E27FC236}">
                <a16:creationId xmlns:a16="http://schemas.microsoft.com/office/drawing/2014/main" id="{6E6E2C5B-1256-3A54-7D26-913ED6A139D0}"/>
              </a:ext>
            </a:extLst>
          </p:cNvPr>
          <p:cNvSpPr txBox="1">
            <a:spLocks/>
          </p:cNvSpPr>
          <p:nvPr/>
        </p:nvSpPr>
        <p:spPr>
          <a:xfrm>
            <a:off x="5736315" y="7865115"/>
            <a:ext cx="4447609" cy="1092607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>
                <a:ea typeface="VTB Group Cond Book" panose="020B0506050504020204" pitchFamily="34" charset="77"/>
              </a:rPr>
              <a:t>Рост удовлетворенности мероприятиями на 20-30%</a:t>
            </a:r>
            <a:endParaRPr lang="en-US" sz="2400" dirty="0">
              <a:ea typeface="VTB Group Cond Book" panose="020B0506050504020204" pitchFamily="34" charset="77"/>
            </a:endParaRPr>
          </a:p>
        </p:txBody>
      </p:sp>
      <p:sp>
        <p:nvSpPr>
          <p:cNvPr id="18" name="Текст 11">
            <a:extLst>
              <a:ext uri="{FF2B5EF4-FFF2-40B4-BE49-F238E27FC236}">
                <a16:creationId xmlns:a16="http://schemas.microsoft.com/office/drawing/2014/main" id="{AD4B04E7-C46A-DE99-30F9-2006C30C13A3}"/>
              </a:ext>
            </a:extLst>
          </p:cNvPr>
          <p:cNvSpPr txBox="1">
            <a:spLocks/>
          </p:cNvSpPr>
          <p:nvPr/>
        </p:nvSpPr>
        <p:spPr>
          <a:xfrm>
            <a:off x="1778413" y="8189918"/>
            <a:ext cx="3039805" cy="443000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/>
              <a:t>Анализ эффективности</a:t>
            </a:r>
            <a:endParaRPr lang="en-US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251096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тема для шаблона">
      <a:dk1>
        <a:sysClr val="windowText" lastClr="000000"/>
      </a:dk1>
      <a:lt1>
        <a:sysClr val="window" lastClr="FFFFFF"/>
      </a:lt1>
      <a:dk2>
        <a:srgbClr val="153660"/>
      </a:dk2>
      <a:lt2>
        <a:srgbClr val="FFFFFF"/>
      </a:lt2>
      <a:accent1>
        <a:srgbClr val="7DDBFD"/>
      </a:accent1>
      <a:accent2>
        <a:srgbClr val="07101C"/>
      </a:accent2>
      <a:accent3>
        <a:srgbClr val="FFFFFF"/>
      </a:accent3>
      <a:accent4>
        <a:srgbClr val="FFC000"/>
      </a:accent4>
      <a:accent5>
        <a:srgbClr val="153660"/>
      </a:accent5>
      <a:accent6>
        <a:srgbClr val="7DDBFD"/>
      </a:accent6>
      <a:hlink>
        <a:srgbClr val="7DDBFD"/>
      </a:hlink>
      <a:folHlink>
        <a:srgbClr val="FFC000"/>
      </a:folHlink>
    </a:clrScheme>
    <a:fontScheme name="Другая 2">
      <a:majorFont>
        <a:latin typeface="Play bold"/>
        <a:ea typeface=""/>
        <a:cs typeface=""/>
      </a:majorFont>
      <a:minorFont>
        <a:latin typeface="Poppins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10998</TotalTime>
  <Words>762</Words>
  <Application>Microsoft Macintosh PowerPoint</Application>
  <PresentationFormat>Широкоэкранный</PresentationFormat>
  <Paragraphs>209</Paragraphs>
  <Slides>11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22" baseType="lpstr">
      <vt:lpstr>Play bold</vt:lpstr>
      <vt:lpstr>Oswald Light</vt:lpstr>
      <vt:lpstr>Poppins Light</vt:lpstr>
      <vt:lpstr>Poppins</vt:lpstr>
      <vt:lpstr>Mulish BOLD</vt:lpstr>
      <vt:lpstr>Arial</vt:lpstr>
      <vt:lpstr>Calibri</vt:lpstr>
      <vt:lpstr>Poppins SemiBold</vt:lpstr>
      <vt:lpstr>Mulish</vt:lpstr>
      <vt:lpstr>VTB Group Cond Book</vt:lpstr>
      <vt:lpstr>Тема Office</vt:lpstr>
      <vt:lpstr>ГОЛОС КОЛЛЕКТИВА</vt:lpstr>
      <vt:lpstr>Цель:</vt:lpstr>
      <vt:lpstr>Проблемы:</vt:lpstr>
      <vt:lpstr>Целевая группа</vt:lpstr>
      <vt:lpstr>Задачи проекта:</vt:lpstr>
      <vt:lpstr>Мероприятия проекта </vt:lpstr>
      <vt:lpstr>Календарный план</vt:lpstr>
      <vt:lpstr>Информационное сопровождение</vt:lpstr>
      <vt:lpstr>Бюджет проекта</vt:lpstr>
      <vt:lpstr>Ожидаемые результаты</vt:lpstr>
      <vt:lpstr>Ожидаемые результаты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NINJA</dc:title>
  <dc:creator>3622</dc:creator>
  <cp:lastModifiedBy>Алена Ольшевская</cp:lastModifiedBy>
  <cp:revision>48</cp:revision>
  <dcterms:created xsi:type="dcterms:W3CDTF">2024-01-25T10:25:27Z</dcterms:created>
  <dcterms:modified xsi:type="dcterms:W3CDTF">2026-04-25T03:55:51Z</dcterms:modified>
</cp:coreProperties>
</file>