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279" r:id="rId2"/>
    <p:sldId id="257" r:id="rId3"/>
    <p:sldId id="294" r:id="rId4"/>
    <p:sldId id="288" r:id="rId5"/>
    <p:sldId id="280" r:id="rId6"/>
    <p:sldId id="293" r:id="rId7"/>
    <p:sldId id="281" r:id="rId8"/>
    <p:sldId id="283" r:id="rId9"/>
    <p:sldId id="284" r:id="rId10"/>
    <p:sldId id="285" r:id="rId11"/>
    <p:sldId id="286" r:id="rId12"/>
    <p:sldId id="287" r:id="rId13"/>
    <p:sldId id="291" r:id="rId14"/>
    <p:sldId id="292" r:id="rId15"/>
    <p:sldId id="295" r:id="rId16"/>
    <p:sldId id="296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pos="7680" userDrawn="1">
          <p15:clr>
            <a:srgbClr val="A4A3A4"/>
          </p15:clr>
        </p15:guide>
        <p15:guide id="4" userDrawn="1">
          <p15:clr>
            <a:srgbClr val="A4A3A4"/>
          </p15:clr>
        </p15:guide>
        <p15:guide id="5" orient="horz" pos="4333" userDrawn="1">
          <p15:clr>
            <a:srgbClr val="A4A3A4"/>
          </p15:clr>
        </p15:guide>
        <p15:guide id="6" orient="horz" pos="2128" userDrawn="1">
          <p15:clr>
            <a:srgbClr val="A4A3A4"/>
          </p15:clr>
        </p15:guide>
        <p15:guide id="7" orient="horz" userDrawn="1">
          <p15:clr>
            <a:srgbClr val="A4A3A4"/>
          </p15:clr>
        </p15:guide>
        <p15:guide id="8" orient="horz" pos="70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E242C"/>
    <a:srgbClr val="A58080"/>
    <a:srgbClr val="8E6A6A"/>
    <a:srgbClr val="684C4C"/>
    <a:srgbClr val="432F2F"/>
    <a:srgbClr val="AE9E9E"/>
    <a:srgbClr val="FFFFFF"/>
    <a:srgbClr val="9D6B6B"/>
    <a:srgbClr val="D6CBCB"/>
    <a:srgbClr val="A27C7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430" autoAdjust="0"/>
    <p:restoredTop sz="96357" autoAdjust="0"/>
  </p:normalViewPr>
  <p:slideViewPr>
    <p:cSldViewPr snapToGrid="0" showGuides="1">
      <p:cViewPr varScale="1">
        <p:scale>
          <a:sx n="116" d="100"/>
          <a:sy n="116" d="100"/>
        </p:scale>
        <p:origin x="352" y="176"/>
      </p:cViewPr>
      <p:guideLst>
        <p:guide pos="3840"/>
        <p:guide pos="7680"/>
        <p:guide/>
        <p:guide orient="horz" pos="4333"/>
        <p:guide orient="horz" pos="2128"/>
        <p:guide orient="horz"/>
        <p:guide orient="horz" pos="70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51763273942719112"/>
          <c:y val="0.31694838723194291"/>
          <c:w val="0.33729030136031629"/>
          <c:h val="0.59860595460249555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Столбец2</c:v>
                </c:pt>
              </c:strCache>
            </c:strRef>
          </c:tx>
          <c:dPt>
            <c:idx val="0"/>
            <c:bubble3D val="0"/>
            <c:spPr>
              <a:solidFill>
                <a:srgbClr val="432F2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6703-344A-9C56-CE29EB85775F}"/>
              </c:ext>
            </c:extLst>
          </c:dPt>
          <c:dPt>
            <c:idx val="1"/>
            <c:bubble3D val="0"/>
            <c:spPr>
              <a:solidFill>
                <a:srgbClr val="684C4C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6703-344A-9C56-CE29EB85775F}"/>
              </c:ext>
            </c:extLst>
          </c:dPt>
          <c:dPt>
            <c:idx val="2"/>
            <c:bubble3D val="0"/>
            <c:spPr>
              <a:solidFill>
                <a:srgbClr val="8E6A6A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6703-344A-9C56-CE29EB85775F}"/>
              </c:ext>
            </c:extLst>
          </c:dPt>
          <c:dPt>
            <c:idx val="3"/>
            <c:bubble3D val="0"/>
            <c:spPr>
              <a:solidFill>
                <a:srgbClr val="A5808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6703-344A-9C56-CE29EB85775F}"/>
              </c:ext>
            </c:extLst>
          </c:dPt>
          <c:dPt>
            <c:idx val="4"/>
            <c:bubble3D val="0"/>
            <c:spPr>
              <a:solidFill>
                <a:srgbClr val="AE9E9E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6703-344A-9C56-CE29EB85775F}"/>
              </c:ext>
            </c:extLst>
          </c:dPt>
          <c:dPt>
            <c:idx val="5"/>
            <c:bubble3D val="0"/>
            <c:spPr>
              <a:solidFill>
                <a:srgbClr val="D6CBCB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6703-344A-9C56-CE29EB85775F}"/>
              </c:ext>
            </c:extLst>
          </c:dPt>
          <c:dLbls>
            <c:dLbl>
              <c:idx val="0"/>
              <c:layout>
                <c:manualLayout>
                  <c:x val="-7.7721430830870004E-3"/>
                  <c:y val="6.18414131752398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703-344A-9C56-CE29EB85775F}"/>
                </c:ext>
              </c:extLst>
            </c:dLbl>
            <c:dLbl>
              <c:idx val="1"/>
              <c:layout>
                <c:manualLayout>
                  <c:x val="2.05769384968429E-4"/>
                  <c:y val="-8.8696291986129893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703-344A-9C56-CE29EB85775F}"/>
                </c:ext>
              </c:extLst>
            </c:dLbl>
            <c:dLbl>
              <c:idx val="2"/>
              <c:layout>
                <c:manualLayout>
                  <c:x val="-1.55325649968134E-2"/>
                  <c:y val="-1.814372395887749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6703-344A-9C56-CE29EB85775F}"/>
                </c:ext>
              </c:extLst>
            </c:dLbl>
            <c:dLbl>
              <c:idx val="3"/>
              <c:layout>
                <c:manualLayout>
                  <c:x val="9.3348689959805702E-3"/>
                  <c:y val="4.2042836841026899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703-344A-9C56-CE29EB85775F}"/>
                </c:ext>
              </c:extLst>
            </c:dLbl>
            <c:dLbl>
              <c:idx val="4"/>
              <c:layout>
                <c:manualLayout>
                  <c:x val="-2.9601122200019099E-3"/>
                  <c:y val="-6.7926178760983899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6703-344A-9C56-CE29EB85775F}"/>
                </c:ext>
              </c:extLst>
            </c:dLbl>
            <c:dLbl>
              <c:idx val="5"/>
              <c:layout>
                <c:manualLayout>
                  <c:x val="-6.9678709382751686E-3"/>
                  <c:y val="1.3164828384891195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6703-344A-9C56-CE29EB85775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ru-RU"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  <a:cs typeface="+mn-ea"/>
                    <a:sym typeface="+mn-ea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Лист1!$A$2:$A$7</c:f>
              <c:strCache>
                <c:ptCount val="6"/>
                <c:pt idx="0">
                  <c:v>Интеллектуальные</c:v>
                </c:pt>
                <c:pt idx="1">
                  <c:v>Активные/спортивные</c:v>
                </c:pt>
                <c:pt idx="2">
                  <c:v>Творческие</c:v>
                </c:pt>
                <c:pt idx="3">
                  <c:v>Коммуникативные</c:v>
                </c:pt>
                <c:pt idx="4">
                  <c:v>Развлекательные / Досуговые</c:v>
                </c:pt>
                <c:pt idx="5">
                  <c:v>Благотворительные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27.4</c:v>
                </c:pt>
                <c:pt idx="1">
                  <c:v>19.8</c:v>
                </c:pt>
                <c:pt idx="2">
                  <c:v>14.2</c:v>
                </c:pt>
                <c:pt idx="3">
                  <c:v>8.6999999999999993</c:v>
                </c:pt>
                <c:pt idx="4">
                  <c:v>22.3</c:v>
                </c:pt>
                <c:pt idx="5">
                  <c:v>7.6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6703-344A-9C56-CE29EB85775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l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+mn-ea"/>
              </a:defRPr>
            </a:pPr>
            <a:endParaRPr lang="ru-RU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+mn-ea"/>
              </a:defRPr>
            </a:pPr>
            <a:endParaRPr lang="ru-RU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+mn-ea"/>
              </a:defRPr>
            </a:pPr>
            <a:endParaRPr lang="ru-RU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+mn-ea"/>
              </a:defRPr>
            </a:pPr>
            <a:endParaRPr lang="ru-RU"/>
          </a:p>
        </c:txPr>
      </c:legendEntry>
      <c:legendEntry>
        <c:idx val="4"/>
        <c:txPr>
          <a:bodyPr rot="0" spcFirstLastPara="1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+mn-ea"/>
              </a:defRPr>
            </a:pPr>
            <a:endParaRPr lang="ru-RU"/>
          </a:p>
        </c:txPr>
      </c:legendEntry>
      <c:legendEntry>
        <c:idx val="5"/>
        <c:txPr>
          <a:bodyPr rot="0" spcFirstLastPara="1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+mn-ea"/>
              </a:defRPr>
            </a:pPr>
            <a:endParaRPr lang="ru-RU"/>
          </a:p>
        </c:txPr>
      </c:legendEntry>
      <c:layout>
        <c:manualLayout>
          <c:xMode val="edge"/>
          <c:yMode val="edge"/>
          <c:x val="5.6216639733607597E-2"/>
          <c:y val="0.31434076520781701"/>
          <c:w val="0.36985371012565949"/>
          <c:h val="0.5419763281034958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ru-RU" sz="1800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+mn-ea"/>
            </a:defRPr>
          </a:pPr>
          <a:endParaRPr lang="ru-RU"/>
        </a:p>
      </c:txPr>
    </c:legend>
    <c:plotVisOnly val="1"/>
    <c:dispBlanksAs val="gap"/>
    <c:showDLblsOverMax val="0"/>
    <c:extLst>
      <c:ext uri="{0b15fc19-7d7d-44ad-8c2d-2c3a37ce22c3}">
        <chartProps xmlns="https://web.wps.cn/et/2018/main" chartId="{b973633e-ca0c-4dda-9460-58584acbfbff}"/>
      </c:ext>
    </c:extLst>
  </c:chart>
  <c:spPr>
    <a:noFill/>
    <a:ln>
      <a:noFill/>
    </a:ln>
    <a:effectLst/>
  </c:spPr>
  <c:txPr>
    <a:bodyPr/>
    <a:lstStyle/>
    <a:p>
      <a:pPr>
        <a:defRPr lang="ru-RU">
          <a:latin typeface="+mn-ea"/>
          <a:ea typeface="+mn-ea"/>
          <a:cs typeface="+mn-ea"/>
          <a:sym typeface="+mn-ea"/>
        </a:defRPr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E69A0D-C4B1-4376-9707-597DE63E12B7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04D6BC-21AC-4091-80BC-FBBD29DCAE8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04D6BC-21AC-4091-80BC-FBBD29DCAE80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04D6BC-21AC-4091-80BC-FBBD29DCAE80}" type="slidenum">
              <a:rPr lang="ru-RU" smtClean="0"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04D6BC-21AC-4091-80BC-FBBD29DCAE80}" type="slidenum">
              <a:rPr lang="ru-RU" smtClean="0"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04D6BC-21AC-4091-80BC-FBBD29DCAE80}" type="slidenum">
              <a:rPr lang="ru-RU" smtClean="0"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04D6BC-21AC-4091-80BC-FBBD29DCAE80}" type="slidenum">
              <a:rPr lang="ru-RU" smtClean="0"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F604D-76B9-4961-B7F7-E34D2D2DF3F8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10D73-AC35-4EA3-BBC2-843F400F1C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F604D-76B9-4961-B7F7-E34D2D2DF3F8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10D73-AC35-4EA3-BBC2-843F400F1C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F604D-76B9-4961-B7F7-E34D2D2DF3F8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10D73-AC35-4EA3-BBC2-843F400F1C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F604D-76B9-4961-B7F7-E34D2D2DF3F8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10D73-AC35-4EA3-BBC2-843F400F1C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F604D-76B9-4961-B7F7-E34D2D2DF3F8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10D73-AC35-4EA3-BBC2-843F400F1C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F604D-76B9-4961-B7F7-E34D2D2DF3F8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10D73-AC35-4EA3-BBC2-843F400F1C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F604D-76B9-4961-B7F7-E34D2D2DF3F8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10D73-AC35-4EA3-BBC2-843F400F1C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F604D-76B9-4961-B7F7-E34D2D2DF3F8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10D73-AC35-4EA3-BBC2-843F400F1C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F604D-76B9-4961-B7F7-E34D2D2DF3F8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10D73-AC35-4EA3-BBC2-843F400F1C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F604D-76B9-4961-B7F7-E34D2D2DF3F8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10D73-AC35-4EA3-BBC2-843F400F1C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F604D-76B9-4961-B7F7-E34D2D2DF3F8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10D73-AC35-4EA3-BBC2-843F400F1C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DF604D-76B9-4961-B7F7-E34D2D2DF3F8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910D73-AC35-4EA3-BBC2-843F400F1CA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6.pn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6.xml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4.png"/><Relationship Id="rId7" Type="http://schemas.openxmlformats.org/officeDocument/2006/relationships/image" Target="../media/image3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2144" y="-40558"/>
            <a:ext cx="12322206" cy="6942450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3"/>
          <a:srcRect l="7243" t="6837" r="50978" b="13641"/>
          <a:stretch>
            <a:fillRect/>
          </a:stretch>
        </p:blipFill>
        <p:spPr>
          <a:xfrm>
            <a:off x="3281559" y="1"/>
            <a:ext cx="6395101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: скругленные верхние углы 10"/>
          <p:cNvSpPr/>
          <p:nvPr/>
        </p:nvSpPr>
        <p:spPr>
          <a:xfrm>
            <a:off x="8141446" y="2537872"/>
            <a:ext cx="3533314" cy="4320128"/>
          </a:xfrm>
          <a:prstGeom prst="round2SameRect">
            <a:avLst>
              <a:gd name="adj1" fmla="val 10386"/>
              <a:gd name="adj2" fmla="val 0"/>
            </a:avLst>
          </a:prstGeom>
          <a:gradFill flip="none" rotWithShape="1">
            <a:gsLst>
              <a:gs pos="0">
                <a:schemeClr val="accent6">
                  <a:shade val="30000"/>
                  <a:satMod val="115000"/>
                </a:schemeClr>
              </a:gs>
              <a:gs pos="50000">
                <a:schemeClr val="accent6">
                  <a:shade val="67500"/>
                  <a:satMod val="115000"/>
                </a:schemeClr>
              </a:gs>
              <a:gs pos="100000">
                <a:schemeClr val="accent6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22"/>
          <a:stretch>
            <a:fillRect/>
          </a:stretch>
        </p:blipFill>
        <p:spPr bwMode="auto">
          <a:xfrm>
            <a:off x="9093790" y="1575120"/>
            <a:ext cx="3205712" cy="58556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: скругленные верхние углы 11"/>
          <p:cNvSpPr/>
          <p:nvPr/>
        </p:nvSpPr>
        <p:spPr>
          <a:xfrm>
            <a:off x="4196177" y="2537872"/>
            <a:ext cx="3533314" cy="4320128"/>
          </a:xfrm>
          <a:prstGeom prst="round2SameRect">
            <a:avLst>
              <a:gd name="adj1" fmla="val 10386"/>
              <a:gd name="adj2" fmla="val 0"/>
            </a:avLst>
          </a:prstGeom>
          <a:gradFill flip="none" rotWithShape="1">
            <a:gsLst>
              <a:gs pos="0">
                <a:schemeClr val="accent6">
                  <a:shade val="30000"/>
                  <a:satMod val="115000"/>
                </a:schemeClr>
              </a:gs>
              <a:gs pos="50000">
                <a:schemeClr val="accent6">
                  <a:shade val="67500"/>
                  <a:satMod val="115000"/>
                </a:schemeClr>
              </a:gs>
              <a:gs pos="100000">
                <a:schemeClr val="accent6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: скругленные верхние углы 9"/>
          <p:cNvSpPr/>
          <p:nvPr/>
        </p:nvSpPr>
        <p:spPr>
          <a:xfrm>
            <a:off x="250908" y="2537872"/>
            <a:ext cx="3533314" cy="4320128"/>
          </a:xfrm>
          <a:prstGeom prst="round2SameRect">
            <a:avLst>
              <a:gd name="adj1" fmla="val 10386"/>
              <a:gd name="adj2" fmla="val 0"/>
            </a:avLst>
          </a:prstGeom>
          <a:gradFill flip="none" rotWithShape="1">
            <a:gsLst>
              <a:gs pos="0">
                <a:schemeClr val="accent6">
                  <a:shade val="30000"/>
                  <a:satMod val="115000"/>
                </a:schemeClr>
              </a:gs>
              <a:gs pos="50000">
                <a:schemeClr val="accent6">
                  <a:shade val="67500"/>
                  <a:satMod val="115000"/>
                </a:schemeClr>
              </a:gs>
              <a:gs pos="100000">
                <a:schemeClr val="accent6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7745" y="1469613"/>
            <a:ext cx="2722030" cy="56368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80355"/>
            <a:ext cx="10515600" cy="1325563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5E252C"/>
                </a:solidFill>
                <a:latin typeface="Arial Black" panose="020B0A04020102020204" pitchFamily="34" charset="0"/>
              </a:rPr>
              <a:t>Команда проекта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697" b="96000" l="9897" r="90953">
                        <a14:foregroundMark x1="43048" y1="10101" x2="49120" y2="9697"/>
                        <a14:foregroundMark x1="33333" y1="91152" x2="42016" y2="96040"/>
                        <a14:foregroundMark x1="42016" y1="96040" x2="50273" y2="93737"/>
                        <a14:foregroundMark x1="90953" y1="57333" x2="90953" y2="58263"/>
                        <a14:backgroundMark x1="16818" y1="86343" x2="16818" y2="86343"/>
                        <a14:backgroundMark x1="37219" y1="23152" x2="37219" y2="23152"/>
                        <a14:backgroundMark x1="80814" y1="41939" x2="80814" y2="41939"/>
                        <a14:backgroundMark x1="80206" y1="41172" x2="80206" y2="41172"/>
                        <a14:backgroundMark x1="75531" y1="34182" x2="75531" y2="34182"/>
                        <a14:backgroundMark x1="78446" y1="38828" x2="78446" y2="388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203"/>
          <a:stretch>
            <a:fillRect/>
          </a:stretch>
        </p:blipFill>
        <p:spPr>
          <a:xfrm>
            <a:off x="693037" y="1516505"/>
            <a:ext cx="4317525" cy="59569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375434" y="3075057"/>
            <a:ext cx="19708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</a:rPr>
              <a:t>Алина </a:t>
            </a:r>
          </a:p>
          <a:p>
            <a:r>
              <a:rPr lang="ru-RU" sz="2000" b="1" dirty="0">
                <a:solidFill>
                  <a:schemeClr val="bg1"/>
                </a:solidFill>
              </a:rPr>
              <a:t>Шарипова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47875" y="3075057"/>
            <a:ext cx="19708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</a:rPr>
              <a:t>Елена</a:t>
            </a:r>
          </a:p>
          <a:p>
            <a:r>
              <a:rPr lang="ru-RU" sz="2000" b="1" dirty="0">
                <a:solidFill>
                  <a:schemeClr val="bg1"/>
                </a:solidFill>
              </a:rPr>
              <a:t>Казакова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86369" y="3075057"/>
            <a:ext cx="19708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</a:rPr>
              <a:t>Владислав</a:t>
            </a:r>
          </a:p>
          <a:p>
            <a:r>
              <a:rPr lang="ru-RU" sz="2000" b="1" dirty="0">
                <a:solidFill>
                  <a:schemeClr val="bg1"/>
                </a:solidFill>
              </a:rPr>
              <a:t>Сагадиев</a:t>
            </a:r>
          </a:p>
        </p:txBody>
      </p:sp>
      <p:sp>
        <p:nvSpPr>
          <p:cNvPr id="16" name="Прямоугольник: скругленные верхние углы 15"/>
          <p:cNvSpPr/>
          <p:nvPr/>
        </p:nvSpPr>
        <p:spPr>
          <a:xfrm>
            <a:off x="250908" y="4562374"/>
            <a:ext cx="3533313" cy="2305251"/>
          </a:xfrm>
          <a:prstGeom prst="round2SameRect">
            <a:avLst/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: скругленные верхние углы 18"/>
          <p:cNvSpPr/>
          <p:nvPr/>
        </p:nvSpPr>
        <p:spPr>
          <a:xfrm>
            <a:off x="8143223" y="4571997"/>
            <a:ext cx="3533313" cy="2305251"/>
          </a:xfrm>
          <a:prstGeom prst="round2SameRect">
            <a:avLst/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: скругленные верхние углы 19"/>
          <p:cNvSpPr/>
          <p:nvPr/>
        </p:nvSpPr>
        <p:spPr>
          <a:xfrm>
            <a:off x="4199279" y="4571998"/>
            <a:ext cx="3533313" cy="2305251"/>
          </a:xfrm>
          <a:prstGeom prst="round2SameRect">
            <a:avLst/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439108" y="1934368"/>
            <a:ext cx="1768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Капитан команды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247875" y="2110410"/>
            <a:ext cx="15162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Организатор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401406" y="2150382"/>
            <a:ext cx="14550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Организатор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39108" y="5062319"/>
            <a:ext cx="313232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-</a:t>
            </a:r>
            <a:r>
              <a:rPr lang="en-US" dirty="0"/>
              <a:t> </a:t>
            </a:r>
            <a:r>
              <a:rPr lang="ru-RU" dirty="0"/>
              <a:t>Написание единого сценария</a:t>
            </a:r>
          </a:p>
          <a:p>
            <a:r>
              <a:rPr lang="ru-RU" dirty="0"/>
              <a:t>- Разработка дизайна проекта</a:t>
            </a:r>
          </a:p>
          <a:p>
            <a:r>
              <a:rPr lang="ru-RU" dirty="0"/>
              <a:t>- Разработка итоговой игры</a:t>
            </a:r>
          </a:p>
          <a:p>
            <a:r>
              <a:rPr lang="ru-RU" dirty="0"/>
              <a:t>- Проведение игры</a:t>
            </a:r>
          </a:p>
          <a:p>
            <a:r>
              <a:rPr lang="ru-RU" dirty="0"/>
              <a:t>- Итоговый отчет</a:t>
            </a:r>
          </a:p>
          <a:p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8571326" y="5114834"/>
            <a:ext cx="292763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- Разработка раундов</a:t>
            </a:r>
          </a:p>
          <a:p>
            <a:r>
              <a:rPr lang="ru-RU" dirty="0"/>
              <a:t>- Подготовка материалов для итоговой игры</a:t>
            </a:r>
          </a:p>
          <a:p>
            <a:r>
              <a:rPr lang="ru-RU" dirty="0"/>
              <a:t>- Проведение игры</a:t>
            </a:r>
          </a:p>
          <a:p>
            <a:r>
              <a:rPr lang="ru-RU" dirty="0"/>
              <a:t>- Обработка обратной связи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561547" y="5172095"/>
            <a:ext cx="280257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- Разработка раундов</a:t>
            </a:r>
          </a:p>
          <a:p>
            <a:r>
              <a:rPr lang="ru-RU" dirty="0"/>
              <a:t>- Подготовка материалов для итоговой игры</a:t>
            </a:r>
          </a:p>
          <a:p>
            <a:r>
              <a:rPr lang="ru-RU" dirty="0"/>
              <a:t>- Подготовка отчета о проведении игры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651088059"/>
              </p:ext>
            </p:extLst>
          </p:nvPr>
        </p:nvGraphicFramePr>
        <p:xfrm>
          <a:off x="0" y="0"/>
          <a:ext cx="12282805" cy="69208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0545F1E6-8CFE-3643-A648-F2BCBDB9B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150" y="380355"/>
            <a:ext cx="11353800" cy="1325563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5E252C"/>
                </a:solidFill>
                <a:latin typeface="Arial Black" panose="020B0A04020102020204" pitchFamily="34" charset="0"/>
              </a:rPr>
              <a:t>В каком формате мероприятий вы бы хотели принять участие ?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/>
          <p:nvPr/>
        </p:nvSpPr>
        <p:spPr>
          <a:xfrm>
            <a:off x="838200" y="485730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>
                <a:solidFill>
                  <a:srgbClr val="5E252C"/>
                </a:solidFill>
                <a:latin typeface="Arial Black" panose="020B0A04020102020204" pitchFamily="34" charset="0"/>
              </a:rPr>
              <a:t>Цель</a:t>
            </a:r>
          </a:p>
          <a:p>
            <a:endParaRPr lang="ru-RU" dirty="0">
              <a:solidFill>
                <a:srgbClr val="5E252C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38200" y="1069975"/>
            <a:ext cx="10664825" cy="545084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ru-RU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сплочение коллектива: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en-US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ф</a:t>
            </a:r>
            <a:r>
              <a:rPr lang="en-US" altLang="en-US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ормирование</a:t>
            </a:r>
            <a:r>
              <a:rPr lang="en-US" altLang="ru-RU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lang="en-US" altLang="ru-RU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участников</a:t>
            </a:r>
            <a:r>
              <a:rPr lang="en-US" altLang="ru-RU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ощущения</a:t>
            </a:r>
            <a:r>
              <a:rPr lang="en-US" altLang="ru-RU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принадлежности</a:t>
            </a:r>
            <a:r>
              <a:rPr lang="en-US" altLang="ru-RU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en-US" altLang="ru-RU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единой</a:t>
            </a:r>
            <a:r>
              <a:rPr lang="en-US" altLang="ru-RU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команде</a:t>
            </a:r>
            <a:r>
              <a:rPr lang="en-US" altLang="ru-RU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где</a:t>
            </a:r>
            <a:r>
              <a:rPr lang="en-US" altLang="ru-RU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личный</a:t>
            </a:r>
            <a:r>
              <a:rPr lang="en-US" altLang="ru-RU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успех</a:t>
            </a:r>
            <a:r>
              <a:rPr lang="en-US" altLang="ru-RU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невозможен</a:t>
            </a:r>
            <a:r>
              <a:rPr lang="en-US" altLang="ru-RU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без</a:t>
            </a:r>
            <a:r>
              <a:rPr lang="en-US" altLang="ru-RU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поддержки</a:t>
            </a:r>
            <a:r>
              <a:rPr lang="en-US" altLang="ru-RU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других</a:t>
            </a:r>
            <a:r>
              <a:rPr lang="en-US" altLang="ru-RU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altLang="ru-RU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общий</a:t>
            </a:r>
            <a:r>
              <a:rPr lang="en-US" altLang="ru-RU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результат</a:t>
            </a:r>
            <a:r>
              <a:rPr lang="en-US" altLang="ru-RU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зависит</a:t>
            </a:r>
            <a:r>
              <a:rPr lang="en-US" altLang="ru-RU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от</a:t>
            </a:r>
            <a:r>
              <a:rPr lang="en-US" altLang="ru-RU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i="0" dirty="0" err="1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вклада</a:t>
            </a:r>
            <a:r>
              <a:rPr lang="en-US" altLang="ru-RU" sz="24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i="0" dirty="0" err="1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каждого</a:t>
            </a:r>
            <a:endParaRPr lang="ru-RU" sz="2400" b="1" i="0" dirty="0">
              <a:solidFill>
                <a:srgbClr val="0F1115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400" b="1" i="0" dirty="0">
              <a:solidFill>
                <a:srgbClr val="0F1115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Ожидаемые результаты:</a:t>
            </a:r>
            <a:endParaRPr lang="ru-RU" sz="2400" i="0" dirty="0">
              <a:solidFill>
                <a:srgbClr val="0F1115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0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indent="0">
              <a:buNone/>
            </a:pPr>
            <a:r>
              <a:rPr lang="ru-RU" sz="22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Желание участников вновь</a:t>
            </a:r>
          </a:p>
          <a:p>
            <a:r>
              <a:rPr lang="ru-RU" sz="22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прийти и поучаствовать в игре;</a:t>
            </a:r>
          </a:p>
          <a:p>
            <a:endParaRPr lang="ru-RU" sz="1000" dirty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22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2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200" b="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Желание рассказать коллегам </a:t>
            </a:r>
            <a:endParaRPr lang="ru-RU" sz="2200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2200" b="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об игре, агитировать принять участие</a:t>
            </a:r>
            <a:endParaRPr lang="ru-RU" sz="2200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2200" b="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 следующий раз;</a:t>
            </a:r>
          </a:p>
          <a:p>
            <a:pPr algn="l"/>
            <a:endParaRPr lang="ru-RU" sz="1000" dirty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2200" b="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3. Желание взаимодействовать </a:t>
            </a:r>
          </a:p>
          <a:p>
            <a:pPr algn="l"/>
            <a:r>
              <a:rPr lang="ru-RU" sz="2200" b="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 рабочим задачам друг с другом</a:t>
            </a:r>
            <a:endParaRPr lang="ru-RU" sz="2200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400" i="0" dirty="0">
              <a:solidFill>
                <a:srgbClr val="0F1115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400" dirty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3" t="28643" r="5941"/>
          <a:stretch>
            <a:fillRect/>
          </a:stretch>
        </p:blipFill>
        <p:spPr>
          <a:xfrm>
            <a:off x="6430397" y="2705772"/>
            <a:ext cx="5175049" cy="308225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5549030" y="0"/>
            <a:ext cx="6642970" cy="6858000"/>
          </a:xfrm>
          <a:prstGeom prst="rect">
            <a:avLst/>
          </a:prstGeom>
          <a:solidFill>
            <a:srgbClr val="5E25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Группа 6"/>
          <p:cNvGrpSpPr/>
          <p:nvPr/>
        </p:nvGrpSpPr>
        <p:grpSpPr>
          <a:xfrm>
            <a:off x="8726788" y="69024"/>
            <a:ext cx="3465212" cy="6407375"/>
            <a:chOff x="8304757" y="69024"/>
            <a:chExt cx="3465212" cy="6407375"/>
          </a:xfrm>
          <a:effectLst>
            <a:outerShdw blurRad="50800" dist="50800" dir="1080000" sx="99000" sy="99000" algn="ctr" rotWithShape="0">
              <a:srgbClr val="000000">
                <a:alpha val="60000"/>
              </a:srgbClr>
            </a:outerShdw>
          </a:effectLst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40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67803" y="275366"/>
              <a:ext cx="2790797" cy="6025226"/>
            </a:xfrm>
            <a:prstGeom prst="roundRect">
              <a:avLst/>
            </a:prstGeom>
          </p:spPr>
        </p:pic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6622" b="91622" l="10000" r="90000">
                          <a14:foregroundMark x1="45121" y1="9459" x2="47838" y2="9459"/>
                          <a14:foregroundMark x1="47838" y1="9459" x2="53442" y2="9133"/>
                          <a14:foregroundMark x1="36077" y1="6674" x2="34054" y2="6622"/>
                          <a14:foregroundMark x1="44244" y1="6882" x2="39118" y2="6751"/>
                          <a14:foregroundMark x1="56838" y1="7203" x2="46597" y2="6942"/>
                          <a14:foregroundMark x1="70405" y1="12432" x2="70405" y2="12432"/>
                          <a14:foregroundMark x1="70405" y1="22162" x2="70405" y2="22162"/>
                          <a14:foregroundMark x1="70541" y1="23243" x2="70541" y2="23243"/>
                          <a14:foregroundMark x1="70270" y1="24189" x2="70270" y2="24189"/>
                          <a14:foregroundMark x1="70270" y1="26081" x2="70270" y2="26081"/>
                          <a14:foregroundMark x1="70405" y1="27838" x2="70405" y2="27838"/>
                          <a14:foregroundMark x1="70405" y1="31757" x2="70405" y2="31757"/>
                          <a14:foregroundMark x1="70541" y1="38108" x2="70541" y2="38108"/>
                          <a14:foregroundMark x1="70541" y1="41486" x2="70541" y2="41486"/>
                          <a14:foregroundMark x1="70405" y1="50000" x2="70405" y2="50000"/>
                          <a14:foregroundMark x1="70405" y1="55676" x2="70405" y2="55676"/>
                          <a14:foregroundMark x1="70405" y1="59595" x2="70405" y2="59595"/>
                          <a14:foregroundMark x1="29324" y1="58649" x2="29324" y2="58649"/>
                          <a14:foregroundMark x1="29324" y1="60405" x2="29324" y2="60405"/>
                          <a14:foregroundMark x1="29054" y1="42838" x2="29054" y2="42838"/>
                          <a14:foregroundMark x1="29595" y1="45946" x2="29595" y2="45946"/>
                          <a14:foregroundMark x1="29459" y1="45000" x2="29459" y2="45000"/>
                          <a14:foregroundMark x1="29459" y1="47973" x2="29459" y2="47973"/>
                          <a14:foregroundMark x1="30000" y1="50000" x2="30000" y2="50000"/>
                          <a14:foregroundMark x1="30000" y1="61622" x2="29865" y2="63378"/>
                          <a14:foregroundMark x1="35405" y1="91622" x2="35405" y2="91622"/>
                          <a14:foregroundMark x1="33649" y1="91081" x2="33649" y2="91081"/>
                          <a14:foregroundMark x1="32568" y1="90405" x2="32568" y2="90405"/>
                          <a14:foregroundMark x1="32027" y1="90135" x2="32027" y2="90135"/>
                          <a14:foregroundMark x1="31486" y1="89324" x2="31486" y2="89324"/>
                          <a14:foregroundMark x1="31216" y1="89054" x2="31216" y2="89054"/>
                          <a14:foregroundMark x1="30811" y1="88649" x2="30811" y2="88649"/>
                          <a14:foregroundMark x1="30541" y1="87838" x2="30541" y2="87838"/>
                          <a14:foregroundMark x1="30541" y1="86892" x2="30541" y2="86892"/>
                          <a14:foregroundMark x1="30000" y1="86892" x2="30000" y2="86892"/>
                          <a14:foregroundMark x1="29595" y1="85676" x2="29595" y2="85676"/>
                          <a14:foregroundMark x1="29595" y1="84595" x2="29595" y2="84595"/>
                          <a14:foregroundMark x1="29595" y1="83784" x2="29595" y2="83784"/>
                          <a14:foregroundMark x1="29595" y1="82162" x2="29595" y2="82162"/>
                          <a14:foregroundMark x1="29595" y1="80135" x2="29595" y2="80135"/>
                          <a14:foregroundMark x1="34054" y1="7162" x2="34054" y2="7162"/>
                          <a14:foregroundMark x1="29595" y1="77973" x2="29595" y2="77973"/>
                          <a14:foregroundMark x1="29459" y1="75541" x2="29459" y2="75541"/>
                          <a14:foregroundMark x1="29865" y1="72297" x2="29865" y2="72297"/>
                          <a14:foregroundMark x1="29595" y1="71486" x2="29595" y2="71486"/>
                          <a14:foregroundMark x1="29595" y1="72432" x2="29595" y2="72432"/>
                          <a14:foregroundMark x1="29595" y1="69595" x2="29595" y2="69595"/>
                          <a14:foregroundMark x1="29595" y1="67568" x2="29595" y2="67568"/>
                          <a14:foregroundMark x1="29595" y1="65270" x2="29595" y2="65270"/>
                          <a14:foregroundMark x1="29459" y1="63784" x2="29459" y2="63784"/>
                          <a14:foregroundMark x1="29595" y1="56622" x2="29595" y2="56622"/>
                          <a14:foregroundMark x1="29595" y1="55405" x2="29595" y2="55405"/>
                          <a14:foregroundMark x1="29459" y1="53514" x2="29459" y2="53514"/>
                          <a14:foregroundMark x1="29595" y1="51892" x2="29595" y2="51892"/>
                          <a14:foregroundMark x1="29595" y1="50946" x2="29595" y2="50946"/>
                          <a14:foregroundMark x1="29595" y1="49865" x2="29595" y2="49865"/>
                          <a14:foregroundMark x1="29865" y1="24865" x2="29865" y2="24865"/>
                          <a14:foregroundMark x1="29595" y1="23108" x2="29595" y2="23108"/>
                          <a14:foregroundMark x1="29324" y1="24865" x2="29324" y2="24865"/>
                          <a14:foregroundMark x1="29595" y1="20811" x2="29595" y2="20811"/>
                          <a14:foregroundMark x1="29595" y1="22162" x2="29595" y2="22162"/>
                          <a14:foregroundMark x1="29459" y1="19459" x2="29459" y2="19459"/>
                          <a14:foregroundMark x1="29595" y1="17838" x2="29595" y2="17838"/>
                          <a14:foregroundMark x1="29865" y1="16892" x2="29865" y2="16892"/>
                          <a14:foregroundMark x1="29865" y1="16486" x2="29865" y2="16486"/>
                          <a14:foregroundMark x1="29595" y1="15676" x2="29595" y2="15676"/>
                          <a14:foregroundMark x1="29459" y1="16757" x2="29459" y2="16757"/>
                          <a14:foregroundMark x1="29459" y1="14459" x2="29459" y2="14459"/>
                          <a14:foregroundMark x1="29324" y1="13514" x2="29324" y2="13514"/>
                          <a14:foregroundMark x1="29459" y1="12703" x2="29459" y2="12703"/>
                          <a14:foregroundMark x1="29865" y1="11757" x2="29865" y2="11757"/>
                          <a14:foregroundMark x1="30270" y1="10000" x2="30270" y2="10000"/>
                          <a14:foregroundMark x1="30676" y1="9595" x2="30676" y2="9595"/>
                          <a14:foregroundMark x1="30676" y1="9189" x2="30676" y2="9189"/>
                          <a14:foregroundMark x1="31351" y1="8919" x2="31351" y2="8919"/>
                          <a14:foregroundMark x1="31351" y1="8378" x2="31351" y2="8378"/>
                          <a14:foregroundMark x1="32297" y1="7973" x2="32297" y2="7973"/>
                          <a14:foregroundMark x1="32432" y1="7703" x2="32432" y2="7703"/>
                          <a14:foregroundMark x1="32568" y1="7568" x2="32568" y2="7568"/>
                          <a14:foregroundMark x1="29595" y1="11351" x2="29595" y2="11351"/>
                          <a14:foregroundMark x1="30000" y1="10270" x2="30000" y2="10270"/>
                          <a14:foregroundMark x1="32568" y1="7297" x2="32568" y2="7297"/>
                          <a14:foregroundMark x1="33243" y1="7568" x2="33243" y2="7568"/>
                          <a14:foregroundMark x1="34054" y1="7568" x2="34054" y2="7568"/>
                          <a14:foregroundMark x1="32027" y1="7568" x2="32027" y2="7568"/>
                          <a14:foregroundMark x1="33784" y1="7162" x2="33784" y2="7162"/>
                          <a14:foregroundMark x1="34865" y1="6622" x2="34865" y2="6622"/>
                          <a14:foregroundMark x1="33649" y1="6622" x2="33649" y2="6622"/>
                          <a14:backgroundMark x1="37297" y1="10270" x2="41892" y2="70135"/>
                          <a14:backgroundMark x1="41892" y1="70135" x2="51622" y2="77432"/>
                          <a14:backgroundMark x1="51622" y1="77432" x2="62297" y2="10270"/>
                          <a14:backgroundMark x1="62297" y1="10270" x2="62027" y2="9054"/>
                          <a14:backgroundMark x1="34865" y1="8514" x2="40000" y2="8784"/>
                          <a14:backgroundMark x1="58108" y1="9189" x2="62838" y2="8919"/>
                          <a14:backgroundMark x1="37297" y1="8919" x2="33514" y2="10000"/>
                          <a14:backgroundMark x1="47838" y1="23784" x2="48919" y2="22838"/>
                          <a14:backgroundMark x1="50676" y1="22568" x2="47703" y2="23108"/>
                          <a14:backgroundMark x1="40676" y1="9189" x2="45676" y2="8514"/>
                          <a14:backgroundMark x1="40676" y1="8514" x2="40270" y2="9459"/>
                          <a14:backgroundMark x1="37162" y1="9054" x2="41351" y2="9459"/>
                          <a14:backgroundMark x1="56081" y1="8378" x2="63784" y2="8514"/>
                          <a14:backgroundMark x1="55676" y1="8514" x2="55811" y2="9459"/>
                          <a14:backgroundMark x1="65000" y1="9189" x2="64730" y2="8514"/>
                          <a14:backgroundMark x1="66081" y1="10676" x2="65541" y2="8378"/>
                          <a14:backgroundMark x1="65270" y1="9595" x2="65811" y2="8784"/>
                          <a14:backgroundMark x1="65000" y1="8784" x2="64595" y2="8784"/>
                          <a14:backgroundMark x1="65135" y1="9189" x2="63243" y2="8919"/>
                          <a14:backgroundMark x1="66351" y1="9459" x2="65135" y2="9054"/>
                          <a14:backgroundMark x1="66486" y1="9189" x2="64730" y2="837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824" t="3569" r="24775" b="6934"/>
            <a:stretch>
              <a:fillRect/>
            </a:stretch>
          </p:blipFill>
          <p:spPr>
            <a:xfrm>
              <a:off x="8304757" y="69024"/>
              <a:ext cx="3465212" cy="6407375"/>
            </a:xfrm>
            <a:prstGeom prst="rect">
              <a:avLst/>
            </a:prstGeom>
          </p:spPr>
        </p:pic>
      </p:grpSp>
      <p:grpSp>
        <p:nvGrpSpPr>
          <p:cNvPr id="9" name="Группа 8"/>
          <p:cNvGrpSpPr/>
          <p:nvPr/>
        </p:nvGrpSpPr>
        <p:grpSpPr>
          <a:xfrm>
            <a:off x="6096000" y="633488"/>
            <a:ext cx="2264179" cy="5591024"/>
            <a:chOff x="585295" y="1707164"/>
            <a:chExt cx="2264179" cy="5591024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559" t="8026" r="28640" b="14045"/>
            <a:stretch>
              <a:fillRect/>
            </a:stretch>
          </p:blipFill>
          <p:spPr>
            <a:xfrm>
              <a:off x="585295" y="1707164"/>
              <a:ext cx="2264178" cy="3222305"/>
            </a:xfrm>
            <a:prstGeom prst="rect">
              <a:avLst/>
            </a:prstGeom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85" t="25412" r="28714" b="5324"/>
            <a:stretch>
              <a:fillRect/>
            </a:stretch>
          </p:blipFill>
          <p:spPr>
            <a:xfrm>
              <a:off x="585295" y="4434214"/>
              <a:ext cx="2264179" cy="2863974"/>
            </a:xfrm>
            <a:prstGeom prst="rect">
              <a:avLst/>
            </a:prstGeom>
          </p:spPr>
        </p:pic>
      </p:grpSp>
      <p:sp>
        <p:nvSpPr>
          <p:cNvPr id="11" name="Заголовок 1"/>
          <p:cNvSpPr txBox="1">
            <a:spLocks noGrp="1"/>
          </p:cNvSpPr>
          <p:nvPr>
            <p:ph type="title"/>
          </p:nvPr>
        </p:nvSpPr>
        <p:spPr>
          <a:xfrm>
            <a:off x="838200" y="381601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>
                <a:solidFill>
                  <a:srgbClr val="5E252C"/>
                </a:solidFill>
                <a:latin typeface="Arial Black" panose="020B0A04020102020204" pitchFamily="34" charset="0"/>
              </a:rPr>
              <a:t>Подготовка</a:t>
            </a:r>
            <a:br>
              <a:rPr lang="ru-RU" dirty="0">
                <a:solidFill>
                  <a:srgbClr val="5E252C"/>
                </a:solidFill>
                <a:latin typeface="Arial Black" panose="020B0A04020102020204" pitchFamily="34" charset="0"/>
              </a:rPr>
            </a:br>
            <a:r>
              <a:rPr lang="ru-RU" dirty="0">
                <a:solidFill>
                  <a:srgbClr val="5E252C"/>
                </a:solidFill>
                <a:latin typeface="Arial Black" panose="020B0A04020102020204" pitchFamily="34" charset="0"/>
              </a:rPr>
              <a:t>мероприятия </a:t>
            </a:r>
          </a:p>
        </p:txBody>
      </p:sp>
      <p:sp>
        <p:nvSpPr>
          <p:cNvPr id="21" name="Прямоугольник: скругленные углы 20"/>
          <p:cNvSpPr/>
          <p:nvPr/>
        </p:nvSpPr>
        <p:spPr>
          <a:xfrm>
            <a:off x="527250" y="2088765"/>
            <a:ext cx="1631729" cy="1958112"/>
          </a:xfrm>
          <a:prstGeom prst="roundRect">
            <a:avLst>
              <a:gd name="adj" fmla="val 11293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50800" dist="76200" dir="342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1088247" y="1900198"/>
            <a:ext cx="509736" cy="509736"/>
          </a:xfrm>
          <a:prstGeom prst="ellipse">
            <a:avLst/>
          </a:prstGeom>
          <a:solidFill>
            <a:srgbClr val="5E25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: скругленные углы 22"/>
          <p:cNvSpPr/>
          <p:nvPr/>
        </p:nvSpPr>
        <p:spPr>
          <a:xfrm>
            <a:off x="2827952" y="2065157"/>
            <a:ext cx="1631729" cy="1958112"/>
          </a:xfrm>
          <a:prstGeom prst="roundRect">
            <a:avLst>
              <a:gd name="adj" fmla="val 11293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50800" dist="76200" dir="342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: скругленные углы 23"/>
          <p:cNvSpPr/>
          <p:nvPr/>
        </p:nvSpPr>
        <p:spPr>
          <a:xfrm>
            <a:off x="2827952" y="4463441"/>
            <a:ext cx="1631729" cy="1958112"/>
          </a:xfrm>
          <a:prstGeom prst="roundRect">
            <a:avLst>
              <a:gd name="adj" fmla="val 11293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50800" dist="76200" dir="342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: скругленные углы 24"/>
          <p:cNvSpPr/>
          <p:nvPr/>
        </p:nvSpPr>
        <p:spPr>
          <a:xfrm>
            <a:off x="527250" y="4463441"/>
            <a:ext cx="1631729" cy="1958112"/>
          </a:xfrm>
          <a:prstGeom prst="roundRect">
            <a:avLst>
              <a:gd name="adj" fmla="val 11293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50800" dist="76200" dir="342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1088247" y="4236860"/>
            <a:ext cx="509736" cy="509736"/>
          </a:xfrm>
          <a:prstGeom prst="ellipse">
            <a:avLst/>
          </a:prstGeom>
          <a:solidFill>
            <a:srgbClr val="5E25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3407562" y="1900198"/>
            <a:ext cx="509736" cy="509736"/>
          </a:xfrm>
          <a:prstGeom prst="ellipse">
            <a:avLst/>
          </a:prstGeom>
          <a:solidFill>
            <a:srgbClr val="5E25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3418032" y="4234734"/>
            <a:ext cx="509736" cy="509736"/>
          </a:xfrm>
          <a:prstGeom prst="ellipse">
            <a:avLst/>
          </a:prstGeom>
          <a:solidFill>
            <a:srgbClr val="5E25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527250" y="2418507"/>
            <a:ext cx="16317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Arial Black" panose="020B0A04020102020204" pitchFamily="34" charset="0"/>
              </a:rPr>
              <a:t>разработка раундов и общего написание сценария игры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88247" y="1924234"/>
            <a:ext cx="509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E5DEDB"/>
                </a:solidFill>
                <a:latin typeface="Arial Black" panose="020B0A04020102020204" pitchFamily="34" charset="0"/>
              </a:rPr>
              <a:t>1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388948" y="1924234"/>
            <a:ext cx="509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E5DEDB"/>
                </a:solidFill>
                <a:latin typeface="Arial Black" panose="020B0A04020102020204" pitchFamily="34" charset="0"/>
              </a:rPr>
              <a:t>2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88246" y="4260895"/>
            <a:ext cx="509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E5DEDB"/>
                </a:solidFill>
                <a:latin typeface="Arial Black" panose="020B0A04020102020204" pitchFamily="34" charset="0"/>
              </a:rPr>
              <a:t>3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356093" y="4258770"/>
            <a:ext cx="509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rgbClr val="E5DEDB"/>
                </a:solidFill>
                <a:latin typeface="Arial Black" panose="020B0A04020102020204" pitchFamily="34" charset="0"/>
              </a:rPr>
              <a:t>4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779443" y="2526822"/>
            <a:ext cx="17450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Arial Black" panose="020B0A04020102020204" pitchFamily="34" charset="0"/>
              </a:rPr>
              <a:t>утверждение программы проведения игры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847986" y="4876641"/>
            <a:ext cx="16116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Arial Black" panose="020B0A04020102020204" pitchFamily="34" charset="0"/>
              </a:rPr>
              <a:t>проведение игры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9646" y="4770631"/>
            <a:ext cx="15669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Arial Black" panose="020B0A04020102020204" pitchFamily="34" charset="0"/>
              </a:rPr>
              <a:t>анонс </a:t>
            </a:r>
          </a:p>
          <a:p>
            <a:pPr algn="ctr"/>
            <a:r>
              <a:rPr lang="ru-RU" sz="1600" dirty="0">
                <a:latin typeface="Arial Black" panose="020B0A04020102020204" pitchFamily="34" charset="0"/>
              </a:rPr>
              <a:t>игры по средствам почты или каналов МС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"/>
          <p:cNvSpPr txBox="1">
            <a:spLocks noGrp="1"/>
          </p:cNvSpPr>
          <p:nvPr>
            <p:ph type="title"/>
          </p:nvPr>
        </p:nvSpPr>
        <p:spPr>
          <a:xfrm>
            <a:off x="838200" y="381601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>
                <a:solidFill>
                  <a:srgbClr val="5E252C"/>
                </a:solidFill>
                <a:latin typeface="Arial Black" panose="020B0A04020102020204" pitchFamily="34" charset="0"/>
              </a:rPr>
              <a:t>Бюджет</a:t>
            </a:r>
          </a:p>
        </p:txBody>
      </p:sp>
      <p:graphicFrame>
        <p:nvGraphicFramePr>
          <p:cNvPr id="2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3361471"/>
              </p:ext>
            </p:extLst>
          </p:nvPr>
        </p:nvGraphicFramePr>
        <p:xfrm>
          <a:off x="926662" y="1842543"/>
          <a:ext cx="10338676" cy="21234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7802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59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69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85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Наименование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Кол-во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Цена за 1 </a:t>
                      </a:r>
                      <a:r>
                        <a:rPr lang="ru-RU" dirty="0" err="1"/>
                        <a:t>шт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Общая сумма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Сертификаты «</a:t>
                      </a:r>
                      <a:r>
                        <a:rPr lang="en-U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Ozon</a:t>
                      </a:r>
                      <a:r>
                        <a:rPr lang="ru-RU" altLang="en-U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»</a:t>
                      </a:r>
                      <a:r>
                        <a:rPr lang="en-U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победителям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5 </a:t>
                      </a:r>
                      <a:r>
                        <a:rPr lang="ru-RU" dirty="0" err="1"/>
                        <a:t>шт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2 000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10 000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Расходные материалы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2 000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2 000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Кофе-брейк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13 чел.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230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3 000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algn="r"/>
                      <a:r>
                        <a:rPr lang="ru-RU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Итого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/>
                        <a:t>15 000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82550" y="6411795"/>
            <a:ext cx="11195050" cy="3536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ru-RU" dirty="0">
                <a:latin typeface="Arial Black" panose="020B0A04020102020204" pitchFamily="34" charset="0"/>
              </a:rPr>
              <a:t>Финансирование производилось за счёт первичной профсоюзной организации*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12191999" cy="3429000"/>
          </a:xfrm>
          <a:prstGeom prst="rect">
            <a:avLst/>
          </a:prstGeom>
          <a:solidFill>
            <a:srgbClr val="5E25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0243" y="3920056"/>
            <a:ext cx="2959526" cy="166742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6921" y="3601068"/>
            <a:ext cx="2959526" cy="166742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8940" y="4808973"/>
            <a:ext cx="2959525" cy="1667426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838200" y="381601"/>
            <a:ext cx="10515600" cy="1325563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E5DEDB"/>
                </a:solidFill>
                <a:latin typeface="Arial Black" panose="020B0A04020102020204" pitchFamily="34" charset="0"/>
              </a:rPr>
              <a:t>Дизайн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59" y="3572616"/>
            <a:ext cx="2959527" cy="295952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932" y="3572616"/>
            <a:ext cx="2138625" cy="302405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45306" y="1529834"/>
            <a:ext cx="108370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Логотип представляет собой мозг, в который входит буровая станция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Буровая станция олицетворяет энергию, напор, технологичность и готовность проходить сквозь твёрдые породы (рутину). Мозг символизирует интеллект, креативность и зону роста и, самое главное, смыслы  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4114800" cy="6858000"/>
          </a:xfrm>
          <a:prstGeom prst="rect">
            <a:avLst/>
          </a:prstGeom>
          <a:solidFill>
            <a:srgbClr val="5E25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скругленные углы 4"/>
          <p:cNvSpPr/>
          <p:nvPr/>
        </p:nvSpPr>
        <p:spPr>
          <a:xfrm>
            <a:off x="214679" y="1336430"/>
            <a:ext cx="2516798" cy="691662"/>
          </a:xfrm>
          <a:prstGeom prst="roundRect">
            <a:avLst>
              <a:gd name="adj" fmla="val 34746"/>
            </a:avLst>
          </a:prstGeom>
          <a:solidFill>
            <a:srgbClr val="E5DE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: скругленные углы 1"/>
          <p:cNvSpPr/>
          <p:nvPr/>
        </p:nvSpPr>
        <p:spPr>
          <a:xfrm>
            <a:off x="2305050" y="0"/>
            <a:ext cx="10553700" cy="6878639"/>
          </a:xfrm>
          <a:prstGeom prst="roundRect">
            <a:avLst>
              <a:gd name="adj" fmla="val 8346"/>
            </a:avLst>
          </a:prstGeom>
          <a:solidFill>
            <a:srgbClr val="E5DEDB"/>
          </a:solidFill>
          <a:ln>
            <a:solidFill>
              <a:srgbClr val="E5DEDB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433753" y="1348153"/>
            <a:ext cx="19299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1 РАУНД</a:t>
            </a:r>
          </a:p>
          <a:p>
            <a:r>
              <a:rPr lang="ru-RU" b="1" dirty="0"/>
              <a:t>«СМАЙЛ»</a:t>
            </a:r>
          </a:p>
          <a:p>
            <a:endParaRPr lang="ru-RU" b="1" dirty="0"/>
          </a:p>
          <a:p>
            <a:r>
              <a:rPr lang="ru-RU" b="1" dirty="0"/>
              <a:t>2 РАУНД</a:t>
            </a:r>
          </a:p>
          <a:p>
            <a:r>
              <a:rPr lang="ru-RU" b="1" dirty="0"/>
              <a:t>«ЖДАТЬ ИЛИ НАЖАТЬ»</a:t>
            </a:r>
          </a:p>
          <a:p>
            <a:endParaRPr lang="ru-RU" b="1" dirty="0"/>
          </a:p>
          <a:p>
            <a:r>
              <a:rPr lang="ru-RU" b="1" dirty="0"/>
              <a:t>3 РАУНД</a:t>
            </a:r>
          </a:p>
          <a:p>
            <a:r>
              <a:rPr lang="ru-RU" b="1" dirty="0"/>
              <a:t>«БОК О БОК»</a:t>
            </a:r>
          </a:p>
          <a:p>
            <a:endParaRPr lang="ru-RU" b="1" dirty="0"/>
          </a:p>
          <a:p>
            <a:r>
              <a:rPr lang="ru-RU" b="1" dirty="0"/>
              <a:t>4 РАУНД</a:t>
            </a:r>
          </a:p>
          <a:p>
            <a:r>
              <a:rPr lang="ru-RU" b="1" dirty="0"/>
              <a:t>«НЕФТЬ В КАДРЕ»</a:t>
            </a:r>
          </a:p>
          <a:p>
            <a:endParaRPr lang="ru-RU" b="1" dirty="0"/>
          </a:p>
          <a:p>
            <a:r>
              <a:rPr lang="ru-RU" b="1" dirty="0"/>
              <a:t>5 РАУНД</a:t>
            </a:r>
          </a:p>
          <a:p>
            <a:r>
              <a:rPr lang="ru-RU" b="1" dirty="0"/>
              <a:t>«ТРУДОПРОВОД»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54" t="15183" r="13193" b="15182"/>
          <a:stretch>
            <a:fillRect/>
          </a:stretch>
        </p:blipFill>
        <p:spPr>
          <a:xfrm>
            <a:off x="8300469" y="4412983"/>
            <a:ext cx="3676851" cy="1881322"/>
          </a:xfrm>
          <a:custGeom>
            <a:avLst/>
            <a:gdLst>
              <a:gd name="connsiteX0" fmla="*/ 313560 w 3676851"/>
              <a:gd name="connsiteY0" fmla="*/ 0 h 1881322"/>
              <a:gd name="connsiteX1" fmla="*/ 3363291 w 3676851"/>
              <a:gd name="connsiteY1" fmla="*/ 0 h 1881322"/>
              <a:gd name="connsiteX2" fmla="*/ 3676851 w 3676851"/>
              <a:gd name="connsiteY2" fmla="*/ 313560 h 1881322"/>
              <a:gd name="connsiteX3" fmla="*/ 3676851 w 3676851"/>
              <a:gd name="connsiteY3" fmla="*/ 1567762 h 1881322"/>
              <a:gd name="connsiteX4" fmla="*/ 3363291 w 3676851"/>
              <a:gd name="connsiteY4" fmla="*/ 1881322 h 1881322"/>
              <a:gd name="connsiteX5" fmla="*/ 313560 w 3676851"/>
              <a:gd name="connsiteY5" fmla="*/ 1881322 h 1881322"/>
              <a:gd name="connsiteX6" fmla="*/ 0 w 3676851"/>
              <a:gd name="connsiteY6" fmla="*/ 1567762 h 1881322"/>
              <a:gd name="connsiteX7" fmla="*/ 0 w 3676851"/>
              <a:gd name="connsiteY7" fmla="*/ 313560 h 1881322"/>
              <a:gd name="connsiteX8" fmla="*/ 313560 w 3676851"/>
              <a:gd name="connsiteY8" fmla="*/ 0 h 1881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76851" h="1881322">
                <a:moveTo>
                  <a:pt x="313560" y="0"/>
                </a:moveTo>
                <a:lnTo>
                  <a:pt x="3363291" y="0"/>
                </a:lnTo>
                <a:cubicBezTo>
                  <a:pt x="3536465" y="0"/>
                  <a:pt x="3676851" y="140386"/>
                  <a:pt x="3676851" y="313560"/>
                </a:cubicBezTo>
                <a:lnTo>
                  <a:pt x="3676851" y="1567762"/>
                </a:lnTo>
                <a:cubicBezTo>
                  <a:pt x="3676851" y="1740936"/>
                  <a:pt x="3536465" y="1881322"/>
                  <a:pt x="3363291" y="1881322"/>
                </a:cubicBezTo>
                <a:lnTo>
                  <a:pt x="313560" y="1881322"/>
                </a:lnTo>
                <a:cubicBezTo>
                  <a:pt x="140386" y="1881322"/>
                  <a:pt x="0" y="1740936"/>
                  <a:pt x="0" y="1567762"/>
                </a:cubicBezTo>
                <a:lnTo>
                  <a:pt x="0" y="313560"/>
                </a:lnTo>
                <a:cubicBezTo>
                  <a:pt x="0" y="140386"/>
                  <a:pt x="140386" y="0"/>
                  <a:pt x="313560" y="0"/>
                </a:cubicBezTo>
                <a:close/>
              </a:path>
            </a:pathLst>
          </a:cu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17" t="15183" r="14930" b="15183"/>
          <a:stretch>
            <a:fillRect/>
          </a:stretch>
        </p:blipFill>
        <p:spPr>
          <a:xfrm>
            <a:off x="8300470" y="395769"/>
            <a:ext cx="3676851" cy="1881322"/>
          </a:xfrm>
          <a:custGeom>
            <a:avLst/>
            <a:gdLst>
              <a:gd name="connsiteX0" fmla="*/ 313560 w 3676851"/>
              <a:gd name="connsiteY0" fmla="*/ 0 h 1881322"/>
              <a:gd name="connsiteX1" fmla="*/ 3363291 w 3676851"/>
              <a:gd name="connsiteY1" fmla="*/ 0 h 1881322"/>
              <a:gd name="connsiteX2" fmla="*/ 3676851 w 3676851"/>
              <a:gd name="connsiteY2" fmla="*/ 313560 h 1881322"/>
              <a:gd name="connsiteX3" fmla="*/ 3676851 w 3676851"/>
              <a:gd name="connsiteY3" fmla="*/ 1567762 h 1881322"/>
              <a:gd name="connsiteX4" fmla="*/ 3363291 w 3676851"/>
              <a:gd name="connsiteY4" fmla="*/ 1881322 h 1881322"/>
              <a:gd name="connsiteX5" fmla="*/ 313560 w 3676851"/>
              <a:gd name="connsiteY5" fmla="*/ 1881322 h 1881322"/>
              <a:gd name="connsiteX6" fmla="*/ 0 w 3676851"/>
              <a:gd name="connsiteY6" fmla="*/ 1567762 h 1881322"/>
              <a:gd name="connsiteX7" fmla="*/ 0 w 3676851"/>
              <a:gd name="connsiteY7" fmla="*/ 313560 h 1881322"/>
              <a:gd name="connsiteX8" fmla="*/ 313560 w 3676851"/>
              <a:gd name="connsiteY8" fmla="*/ 0 h 1881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76851" h="1881322">
                <a:moveTo>
                  <a:pt x="313560" y="0"/>
                </a:moveTo>
                <a:lnTo>
                  <a:pt x="3363291" y="0"/>
                </a:lnTo>
                <a:cubicBezTo>
                  <a:pt x="3536465" y="0"/>
                  <a:pt x="3676851" y="140386"/>
                  <a:pt x="3676851" y="313560"/>
                </a:cubicBezTo>
                <a:lnTo>
                  <a:pt x="3676851" y="1567762"/>
                </a:lnTo>
                <a:cubicBezTo>
                  <a:pt x="3676851" y="1740936"/>
                  <a:pt x="3536465" y="1881322"/>
                  <a:pt x="3363291" y="1881322"/>
                </a:cubicBezTo>
                <a:lnTo>
                  <a:pt x="313560" y="1881322"/>
                </a:lnTo>
                <a:cubicBezTo>
                  <a:pt x="140386" y="1881322"/>
                  <a:pt x="0" y="1740936"/>
                  <a:pt x="0" y="1567762"/>
                </a:cubicBezTo>
                <a:lnTo>
                  <a:pt x="0" y="313560"/>
                </a:lnTo>
                <a:cubicBezTo>
                  <a:pt x="0" y="140386"/>
                  <a:pt x="140386" y="0"/>
                  <a:pt x="313560" y="0"/>
                </a:cubicBezTo>
                <a:close/>
              </a:path>
            </a:pathLst>
          </a:cu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55" t="18415" r="12492" b="11950"/>
          <a:stretch>
            <a:fillRect/>
          </a:stretch>
        </p:blipFill>
        <p:spPr>
          <a:xfrm>
            <a:off x="8300469" y="2403341"/>
            <a:ext cx="3676851" cy="1881322"/>
          </a:xfrm>
          <a:custGeom>
            <a:avLst/>
            <a:gdLst>
              <a:gd name="connsiteX0" fmla="*/ 313560 w 3676851"/>
              <a:gd name="connsiteY0" fmla="*/ 0 h 1881322"/>
              <a:gd name="connsiteX1" fmla="*/ 3363291 w 3676851"/>
              <a:gd name="connsiteY1" fmla="*/ 0 h 1881322"/>
              <a:gd name="connsiteX2" fmla="*/ 3676851 w 3676851"/>
              <a:gd name="connsiteY2" fmla="*/ 313560 h 1881322"/>
              <a:gd name="connsiteX3" fmla="*/ 3676851 w 3676851"/>
              <a:gd name="connsiteY3" fmla="*/ 1567762 h 1881322"/>
              <a:gd name="connsiteX4" fmla="*/ 3363291 w 3676851"/>
              <a:gd name="connsiteY4" fmla="*/ 1881322 h 1881322"/>
              <a:gd name="connsiteX5" fmla="*/ 313560 w 3676851"/>
              <a:gd name="connsiteY5" fmla="*/ 1881322 h 1881322"/>
              <a:gd name="connsiteX6" fmla="*/ 0 w 3676851"/>
              <a:gd name="connsiteY6" fmla="*/ 1567762 h 1881322"/>
              <a:gd name="connsiteX7" fmla="*/ 0 w 3676851"/>
              <a:gd name="connsiteY7" fmla="*/ 313560 h 1881322"/>
              <a:gd name="connsiteX8" fmla="*/ 313560 w 3676851"/>
              <a:gd name="connsiteY8" fmla="*/ 0 h 1881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76851" h="1881322">
                <a:moveTo>
                  <a:pt x="313560" y="0"/>
                </a:moveTo>
                <a:lnTo>
                  <a:pt x="3363291" y="0"/>
                </a:lnTo>
                <a:cubicBezTo>
                  <a:pt x="3536465" y="0"/>
                  <a:pt x="3676851" y="140386"/>
                  <a:pt x="3676851" y="313560"/>
                </a:cubicBezTo>
                <a:lnTo>
                  <a:pt x="3676851" y="1567762"/>
                </a:lnTo>
                <a:cubicBezTo>
                  <a:pt x="3676851" y="1740936"/>
                  <a:pt x="3536465" y="1881322"/>
                  <a:pt x="3363291" y="1881322"/>
                </a:cubicBezTo>
                <a:lnTo>
                  <a:pt x="313560" y="1881322"/>
                </a:lnTo>
                <a:cubicBezTo>
                  <a:pt x="140386" y="1881322"/>
                  <a:pt x="0" y="1740936"/>
                  <a:pt x="0" y="1567762"/>
                </a:cubicBezTo>
                <a:lnTo>
                  <a:pt x="0" y="313560"/>
                </a:lnTo>
                <a:cubicBezTo>
                  <a:pt x="0" y="140386"/>
                  <a:pt x="140386" y="0"/>
                  <a:pt x="313560" y="0"/>
                </a:cubicBezTo>
                <a:close/>
              </a:path>
            </a:pathLst>
          </a:custGeom>
        </p:spPr>
      </p:pic>
      <p:sp>
        <p:nvSpPr>
          <p:cNvPr id="11" name="Заголовок 1"/>
          <p:cNvSpPr txBox="1"/>
          <p:nvPr/>
        </p:nvSpPr>
        <p:spPr>
          <a:xfrm>
            <a:off x="2582740" y="365125"/>
            <a:ext cx="877106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>
                <a:solidFill>
                  <a:srgbClr val="5E252C"/>
                </a:solidFill>
                <a:latin typeface="Arial Black" panose="020B0A04020102020204" pitchFamily="34" charset="0"/>
              </a:rPr>
              <a:t>1 РАУНД СМАЙЛ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82545" y="1184275"/>
            <a:ext cx="5507355" cy="2021840"/>
          </a:xfrm>
          <a:prstGeom prst="rect">
            <a:avLst/>
          </a:prstGeom>
          <a:noFill/>
        </p:spPr>
        <p:txBody>
          <a:bodyPr wrap="square" numCol="1">
            <a:noAutofit/>
          </a:bodyPr>
          <a:lstStyle/>
          <a:p>
            <a:r>
              <a:rPr lang="ru-RU" sz="2200" b="1" dirty="0">
                <a:ln w="0"/>
                <a:solidFill>
                  <a:srgbClr val="5E252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Необходимо угадать термины, </a:t>
            </a:r>
            <a:r>
              <a:rPr lang="ru-RU" sz="2200" b="1" dirty="0">
                <a:ln w="0"/>
                <a:solidFill>
                  <a:srgbClr val="5E252C"/>
                </a:solidFill>
                <a:ea typeface="Calibri" panose="020F0502020204030204" pitchFamily="34" charset="0"/>
                <a:cs typeface="Times New Roman" panose="02020603050405020304" pitchFamily="18" charset="0"/>
                <a:sym typeface="+mn-ea"/>
              </a:rPr>
              <a:t>связанные с нефтяной отраслью, </a:t>
            </a:r>
            <a:r>
              <a:rPr lang="ru-RU" sz="2200" b="1" dirty="0">
                <a:ln w="0"/>
                <a:solidFill>
                  <a:srgbClr val="5E252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зашифрованные с помощью картинок эмодзи </a:t>
            </a:r>
          </a:p>
        </p:txBody>
      </p:sp>
      <p:pic>
        <p:nvPicPr>
          <p:cNvPr id="9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150" y="2702560"/>
            <a:ext cx="4776470" cy="35826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4114800" cy="6858000"/>
          </a:xfrm>
          <a:prstGeom prst="rect">
            <a:avLst/>
          </a:prstGeom>
          <a:solidFill>
            <a:srgbClr val="5E25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скругленные углы 4"/>
          <p:cNvSpPr/>
          <p:nvPr/>
        </p:nvSpPr>
        <p:spPr>
          <a:xfrm>
            <a:off x="214678" y="2157046"/>
            <a:ext cx="3396030" cy="949569"/>
          </a:xfrm>
          <a:prstGeom prst="roundRect">
            <a:avLst>
              <a:gd name="adj" fmla="val 40124"/>
            </a:avLst>
          </a:prstGeom>
          <a:solidFill>
            <a:srgbClr val="E5DE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: скругленные углы 1"/>
          <p:cNvSpPr/>
          <p:nvPr/>
        </p:nvSpPr>
        <p:spPr>
          <a:xfrm>
            <a:off x="2363665" y="0"/>
            <a:ext cx="10553700" cy="6878639"/>
          </a:xfrm>
          <a:prstGeom prst="roundRect">
            <a:avLst>
              <a:gd name="adj" fmla="val 8346"/>
            </a:avLst>
          </a:prstGeom>
          <a:solidFill>
            <a:srgbClr val="E5DEDB"/>
          </a:solidFill>
          <a:ln>
            <a:solidFill>
              <a:srgbClr val="E5DEDB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433753" y="1348153"/>
            <a:ext cx="19299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1 РАУНД</a:t>
            </a:r>
          </a:p>
          <a:p>
            <a:r>
              <a:rPr lang="ru-RU" b="1" dirty="0"/>
              <a:t>«СМАЙЛ»</a:t>
            </a:r>
          </a:p>
          <a:p>
            <a:endParaRPr lang="ru-RU" b="1" dirty="0"/>
          </a:p>
          <a:p>
            <a:r>
              <a:rPr lang="ru-RU" b="1" dirty="0"/>
              <a:t>2 РАУНД</a:t>
            </a:r>
          </a:p>
          <a:p>
            <a:r>
              <a:rPr lang="ru-RU" b="1" dirty="0"/>
              <a:t>«ЖДАТЬ ИЛИ НАЖАТЬ»</a:t>
            </a:r>
          </a:p>
          <a:p>
            <a:endParaRPr lang="ru-RU" b="1" dirty="0"/>
          </a:p>
          <a:p>
            <a:r>
              <a:rPr lang="ru-RU" b="1" dirty="0"/>
              <a:t>3 РАУНД</a:t>
            </a:r>
          </a:p>
          <a:p>
            <a:r>
              <a:rPr lang="ru-RU" b="1" dirty="0"/>
              <a:t>«БОК О БОК»</a:t>
            </a:r>
          </a:p>
          <a:p>
            <a:endParaRPr lang="ru-RU" b="1" dirty="0"/>
          </a:p>
          <a:p>
            <a:r>
              <a:rPr lang="ru-RU" b="1" dirty="0"/>
              <a:t>4 РАУНД</a:t>
            </a:r>
          </a:p>
          <a:p>
            <a:r>
              <a:rPr lang="ru-RU" b="1" dirty="0"/>
              <a:t>«НЕФТЬ В КАДРЕ»</a:t>
            </a:r>
          </a:p>
          <a:p>
            <a:endParaRPr lang="ru-RU" b="1" dirty="0"/>
          </a:p>
          <a:p>
            <a:r>
              <a:rPr lang="ru-RU" b="1" dirty="0"/>
              <a:t>5 РАУНД</a:t>
            </a:r>
          </a:p>
          <a:p>
            <a:r>
              <a:rPr lang="ru-RU" b="1" dirty="0"/>
              <a:t>«ТРУДОПРОВОД»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23" t="13504" r="17116" b="27692"/>
          <a:stretch>
            <a:fillRect/>
          </a:stretch>
        </p:blipFill>
        <p:spPr>
          <a:xfrm>
            <a:off x="9770815" y="3610310"/>
            <a:ext cx="2103747" cy="296594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04" t="28888" r="17500" b="12308"/>
          <a:stretch>
            <a:fillRect/>
          </a:stretch>
        </p:blipFill>
        <p:spPr>
          <a:xfrm>
            <a:off x="5151745" y="3610310"/>
            <a:ext cx="2026150" cy="296594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22" t="26284" r="17117" b="14913"/>
          <a:stretch>
            <a:fillRect/>
          </a:stretch>
        </p:blipFill>
        <p:spPr>
          <a:xfrm>
            <a:off x="2793297" y="3610310"/>
            <a:ext cx="2103748" cy="2965940"/>
          </a:xfrm>
          <a:prstGeom prst="rect">
            <a:avLst/>
          </a:prstGeom>
        </p:spPr>
      </p:pic>
      <p:sp>
        <p:nvSpPr>
          <p:cNvPr id="12" name="Заголовок 1"/>
          <p:cNvSpPr txBox="1"/>
          <p:nvPr/>
        </p:nvSpPr>
        <p:spPr>
          <a:xfrm>
            <a:off x="2582740" y="365125"/>
            <a:ext cx="960926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>
                <a:solidFill>
                  <a:srgbClr val="5E252C"/>
                </a:solidFill>
                <a:latin typeface="Arial Black" panose="020B0A04020102020204" pitchFamily="34" charset="0"/>
              </a:rPr>
              <a:t>2 РАУНД </a:t>
            </a:r>
          </a:p>
          <a:p>
            <a:r>
              <a:rPr lang="ru-RU" dirty="0">
                <a:solidFill>
                  <a:srgbClr val="5E252C"/>
                </a:solidFill>
                <a:latin typeface="Arial Black" panose="020B0A04020102020204" pitchFamily="34" charset="0"/>
              </a:rPr>
              <a:t>ЖДАТЬ ИЛИ НАЖАТЬ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639744" y="1691223"/>
            <a:ext cx="71310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i="0" u="none" strike="noStrike" dirty="0">
                <a:solidFill>
                  <a:srgbClr val="5E242C"/>
                </a:solidFill>
                <a:effectLst/>
                <a:cs typeface="Arial" panose="020B0604020202020204" pitchFamily="34" charset="0"/>
              </a:rPr>
              <a:t>Игроки получают категорию и набор ассоциаций. Задача: угадать задуманное слово</a:t>
            </a:r>
            <a:endParaRPr lang="ru-RU" sz="2200" b="1" dirty="0">
              <a:ln w="0"/>
              <a:solidFill>
                <a:srgbClr val="5E242C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1" t="31453" r="17255" b="10256"/>
          <a:stretch>
            <a:fillRect/>
          </a:stretch>
        </p:blipFill>
        <p:spPr>
          <a:xfrm>
            <a:off x="7432595" y="3610310"/>
            <a:ext cx="2083520" cy="296594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770926" y="1600778"/>
            <a:ext cx="232069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>
                <a:solidFill>
                  <a:srgbClr val="5E252C"/>
                </a:solidFill>
                <a:latin typeface="Arial Black" panose="020B0A04020102020204" pitchFamily="34" charset="0"/>
              </a:rPr>
              <a:t>Категории:</a:t>
            </a:r>
          </a:p>
          <a:p>
            <a:endParaRPr lang="ru-RU" sz="2200" dirty="0">
              <a:solidFill>
                <a:srgbClr val="5E252C"/>
              </a:solidFill>
              <a:latin typeface="Arial Black" panose="020B0A04020102020204" pitchFamily="34" charset="0"/>
            </a:endParaRPr>
          </a:p>
          <a:p>
            <a:r>
              <a:rPr lang="ru-RU" sz="2200" dirty="0">
                <a:solidFill>
                  <a:srgbClr val="5E252C"/>
                </a:solidFill>
                <a:latin typeface="Arial Black" panose="020B0A04020102020204" pitchFamily="34" charset="0"/>
              </a:rPr>
              <a:t>- Персонажи</a:t>
            </a:r>
          </a:p>
          <a:p>
            <a:r>
              <a:rPr lang="ru-RU" sz="2200" dirty="0">
                <a:solidFill>
                  <a:srgbClr val="5E252C"/>
                </a:solidFill>
                <a:latin typeface="Arial Black" panose="020B0A04020102020204" pitchFamily="34" charset="0"/>
              </a:rPr>
              <a:t>- Страны</a:t>
            </a:r>
          </a:p>
          <a:p>
            <a:r>
              <a:rPr lang="ru-RU" sz="2200" dirty="0">
                <a:solidFill>
                  <a:srgbClr val="5E252C"/>
                </a:solidFill>
                <a:latin typeface="Arial Black" panose="020B0A04020102020204" pitchFamily="34" charset="0"/>
              </a:rPr>
              <a:t>- Искусство</a:t>
            </a:r>
            <a:r>
              <a:rPr lang="ru-RU" dirty="0">
                <a:solidFill>
                  <a:srgbClr val="5E252C"/>
                </a:solidFill>
                <a:latin typeface="Arial Black" panose="020B0A04020102020204" pitchFamily="34" charset="0"/>
              </a:rPr>
              <a:t> </a:t>
            </a: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4114800" cy="6858000"/>
          </a:xfrm>
          <a:prstGeom prst="rect">
            <a:avLst/>
          </a:prstGeom>
          <a:solidFill>
            <a:srgbClr val="5E25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скругленные углы 4"/>
          <p:cNvSpPr/>
          <p:nvPr/>
        </p:nvSpPr>
        <p:spPr>
          <a:xfrm>
            <a:off x="214679" y="3259014"/>
            <a:ext cx="2493352" cy="656493"/>
          </a:xfrm>
          <a:prstGeom prst="roundRect">
            <a:avLst>
              <a:gd name="adj" fmla="val 33928"/>
            </a:avLst>
          </a:prstGeom>
          <a:solidFill>
            <a:srgbClr val="E5DE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: скругленные углы 1"/>
          <p:cNvSpPr/>
          <p:nvPr/>
        </p:nvSpPr>
        <p:spPr>
          <a:xfrm>
            <a:off x="2305050" y="0"/>
            <a:ext cx="10553700" cy="6878639"/>
          </a:xfrm>
          <a:prstGeom prst="roundRect">
            <a:avLst>
              <a:gd name="adj" fmla="val 8346"/>
            </a:avLst>
          </a:prstGeom>
          <a:solidFill>
            <a:srgbClr val="E5DEDB"/>
          </a:solidFill>
          <a:ln>
            <a:solidFill>
              <a:srgbClr val="E5DEDB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433753" y="1348153"/>
            <a:ext cx="19299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1 РАУНД</a:t>
            </a:r>
          </a:p>
          <a:p>
            <a:r>
              <a:rPr lang="ru-RU" b="1" dirty="0"/>
              <a:t>«СМАЙЛ»</a:t>
            </a:r>
          </a:p>
          <a:p>
            <a:endParaRPr lang="ru-RU" b="1" dirty="0"/>
          </a:p>
          <a:p>
            <a:r>
              <a:rPr lang="ru-RU" b="1" dirty="0"/>
              <a:t>2 РАУНД</a:t>
            </a:r>
          </a:p>
          <a:p>
            <a:r>
              <a:rPr lang="ru-RU" b="1" dirty="0"/>
              <a:t>«ЖДАТЬ ИЛИ НАЖАТЬ»</a:t>
            </a:r>
          </a:p>
          <a:p>
            <a:endParaRPr lang="ru-RU" b="1" dirty="0"/>
          </a:p>
          <a:p>
            <a:r>
              <a:rPr lang="ru-RU" b="1" dirty="0"/>
              <a:t>3 РАУНД</a:t>
            </a:r>
          </a:p>
          <a:p>
            <a:r>
              <a:rPr lang="ru-RU" b="1" dirty="0"/>
              <a:t>«БОК О БОК»</a:t>
            </a:r>
          </a:p>
          <a:p>
            <a:endParaRPr lang="ru-RU" b="1" dirty="0"/>
          </a:p>
          <a:p>
            <a:r>
              <a:rPr lang="ru-RU" b="1" dirty="0"/>
              <a:t>4 РАУНД</a:t>
            </a:r>
          </a:p>
          <a:p>
            <a:r>
              <a:rPr lang="ru-RU" b="1" dirty="0"/>
              <a:t>«НЕФТЬ В КАДРЕ»</a:t>
            </a:r>
          </a:p>
          <a:p>
            <a:endParaRPr lang="ru-RU" b="1" dirty="0"/>
          </a:p>
          <a:p>
            <a:r>
              <a:rPr lang="ru-RU" b="1" dirty="0"/>
              <a:t>5 РАУНД</a:t>
            </a:r>
          </a:p>
          <a:p>
            <a:r>
              <a:rPr lang="ru-RU" b="1" dirty="0"/>
              <a:t>«ТРУДОПРОВОД»</a:t>
            </a:r>
          </a:p>
        </p:txBody>
      </p:sp>
      <p:sp>
        <p:nvSpPr>
          <p:cNvPr id="6" name="Заголовок 1"/>
          <p:cNvSpPr txBox="1"/>
          <p:nvPr/>
        </p:nvSpPr>
        <p:spPr>
          <a:xfrm>
            <a:off x="2582740" y="365125"/>
            <a:ext cx="960926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>
                <a:solidFill>
                  <a:srgbClr val="5E252C"/>
                </a:solidFill>
                <a:latin typeface="Arial Black" panose="020B0A04020102020204" pitchFamily="34" charset="0"/>
              </a:rPr>
              <a:t>3 РАУНД БОК О БОК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82739" y="1139850"/>
            <a:ext cx="96092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>
                <a:ln w="0"/>
                <a:solidFill>
                  <a:srgbClr val="5E252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Капитаны угадывают слова, остальные участники команд показывают их без слов. Все слова начинаются на одну букву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88" b="90255" l="6580" r="96452">
                        <a14:foregroundMark x1="6580" y1="55924" x2="11704" y2="51274"/>
                        <a14:foregroundMark x1="89327" y1="62717" x2="93723" y2="77355"/>
                        <a14:foregroundMark x1="63584" y1="90255" x2="63584" y2="90255"/>
                        <a14:foregroundMark x1="63766" y1="90255" x2="64312" y2="90255"/>
                        <a14:foregroundMark x1="96089" y1="80267" x2="96089" y2="80267"/>
                        <a14:foregroundMark x1="96452" y1="80024" x2="96452" y2="80024"/>
                      </a14:backgroundRemoval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9829" y="2021367"/>
            <a:ext cx="6298099" cy="4723574"/>
          </a:xfrm>
          <a:prstGeom prst="rect">
            <a:avLst/>
          </a:prstGeom>
        </p:spPr>
      </p:pic>
      <p:graphicFrame>
        <p:nvGraphicFramePr>
          <p:cNvPr id="11" name="Таблица 11"/>
          <p:cNvGraphicFramePr>
            <a:graphicFrameLocks noGrp="1"/>
          </p:cNvGraphicFramePr>
          <p:nvPr/>
        </p:nvGraphicFramePr>
        <p:xfrm>
          <a:off x="2877790" y="2887113"/>
          <a:ext cx="2693095" cy="33223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484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46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solidFill>
                            <a:srgbClr val="5E252C"/>
                          </a:solidFill>
                          <a:latin typeface="Arial Black" panose="020B0A04020102020204" pitchFamily="34" charset="0"/>
                        </a:rPr>
                        <a:t>Буквы раунда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8800" dirty="0">
                          <a:solidFill>
                            <a:srgbClr val="5E252C"/>
                          </a:solidFill>
                          <a:latin typeface="Arial Black" panose="020B0A04020102020204" pitchFamily="34" charset="0"/>
                        </a:rPr>
                        <a:t>П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800" dirty="0">
                          <a:solidFill>
                            <a:srgbClr val="5E252C"/>
                          </a:solidFill>
                          <a:latin typeface="Arial Black" panose="020B0A04020102020204" pitchFamily="34" charset="0"/>
                        </a:rPr>
                        <a:t>М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8800" dirty="0">
                          <a:solidFill>
                            <a:srgbClr val="5E252C"/>
                          </a:solidFill>
                          <a:latin typeface="Arial Black" panose="020B0A04020102020204" pitchFamily="34" charset="0"/>
                        </a:rPr>
                        <a:t>К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800" dirty="0">
                          <a:solidFill>
                            <a:srgbClr val="5E252C"/>
                          </a:solidFill>
                          <a:latin typeface="Arial Black" panose="020B0A04020102020204" pitchFamily="34" charset="0"/>
                        </a:rPr>
                        <a:t>С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4114800" cy="6858000"/>
          </a:xfrm>
          <a:prstGeom prst="rect">
            <a:avLst/>
          </a:prstGeom>
          <a:solidFill>
            <a:srgbClr val="5E25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скругленные углы 4"/>
          <p:cNvSpPr/>
          <p:nvPr/>
        </p:nvSpPr>
        <p:spPr>
          <a:xfrm>
            <a:off x="214679" y="4079629"/>
            <a:ext cx="3079506" cy="961294"/>
          </a:xfrm>
          <a:prstGeom prst="roundRect">
            <a:avLst>
              <a:gd name="adj" fmla="val 34146"/>
            </a:avLst>
          </a:prstGeom>
          <a:solidFill>
            <a:srgbClr val="E5DE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: скругленные углы 1"/>
          <p:cNvSpPr/>
          <p:nvPr/>
        </p:nvSpPr>
        <p:spPr>
          <a:xfrm>
            <a:off x="2305050" y="0"/>
            <a:ext cx="10553700" cy="6878639"/>
          </a:xfrm>
          <a:prstGeom prst="roundRect">
            <a:avLst>
              <a:gd name="adj" fmla="val 8346"/>
            </a:avLst>
          </a:prstGeom>
          <a:solidFill>
            <a:srgbClr val="E5DEDB"/>
          </a:solidFill>
          <a:ln>
            <a:solidFill>
              <a:srgbClr val="E5DEDB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33753" y="1348153"/>
            <a:ext cx="19299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1 РАУНД</a:t>
            </a:r>
          </a:p>
          <a:p>
            <a:r>
              <a:rPr lang="ru-RU" b="1" dirty="0"/>
              <a:t>«СМАЙЛ»</a:t>
            </a:r>
          </a:p>
          <a:p>
            <a:endParaRPr lang="ru-RU" b="1" dirty="0"/>
          </a:p>
          <a:p>
            <a:r>
              <a:rPr lang="ru-RU" b="1" dirty="0"/>
              <a:t>2 РАУНД</a:t>
            </a:r>
          </a:p>
          <a:p>
            <a:r>
              <a:rPr lang="ru-RU" b="1" dirty="0"/>
              <a:t>«ЖДАТЬ ИЛИ НАЖАТЬ»</a:t>
            </a:r>
          </a:p>
          <a:p>
            <a:endParaRPr lang="ru-RU" b="1" dirty="0"/>
          </a:p>
          <a:p>
            <a:r>
              <a:rPr lang="ru-RU" b="1" dirty="0"/>
              <a:t>3 РАУНД</a:t>
            </a:r>
          </a:p>
          <a:p>
            <a:r>
              <a:rPr lang="ru-RU" b="1" dirty="0"/>
              <a:t>«БОК О БОК»</a:t>
            </a:r>
          </a:p>
          <a:p>
            <a:endParaRPr lang="ru-RU" b="1" dirty="0"/>
          </a:p>
          <a:p>
            <a:r>
              <a:rPr lang="ru-RU" b="1" dirty="0"/>
              <a:t>4 РАУНД</a:t>
            </a:r>
          </a:p>
          <a:p>
            <a:r>
              <a:rPr lang="ru-RU" b="1" dirty="0"/>
              <a:t>«НЕФТЬ В КАДРЕ»</a:t>
            </a:r>
          </a:p>
          <a:p>
            <a:endParaRPr lang="ru-RU" b="1" dirty="0"/>
          </a:p>
          <a:p>
            <a:r>
              <a:rPr lang="ru-RU" b="1" dirty="0"/>
              <a:t>5 РАУНД</a:t>
            </a:r>
          </a:p>
          <a:p>
            <a:r>
              <a:rPr lang="ru-RU" b="1" dirty="0"/>
              <a:t>«ТРУДОПРОВОД»</a:t>
            </a:r>
          </a:p>
        </p:txBody>
      </p:sp>
      <p:sp>
        <p:nvSpPr>
          <p:cNvPr id="6" name="Заголовок 1"/>
          <p:cNvSpPr txBox="1"/>
          <p:nvPr/>
        </p:nvSpPr>
        <p:spPr>
          <a:xfrm>
            <a:off x="2582740" y="365125"/>
            <a:ext cx="960926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>
                <a:solidFill>
                  <a:srgbClr val="5E252C"/>
                </a:solidFill>
                <a:latin typeface="Arial Black" panose="020B0A04020102020204" pitchFamily="34" charset="0"/>
              </a:rPr>
              <a:t>4 РАУНД НЕФТЬ В КАДРЕ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82545" y="1177925"/>
            <a:ext cx="60756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>
                <a:ln w="0"/>
                <a:solidFill>
                  <a:srgbClr val="5E252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Участники должны угадать фильм, в котором есть фрагмент, связанный с нефтяной тематикой</a:t>
            </a:r>
            <a:endParaRPr lang="ru-RU" sz="2400" b="0" i="0" dirty="0">
              <a:solidFill>
                <a:srgbClr val="000000"/>
              </a:solidFill>
              <a:effectLst/>
            </a:endParaRPr>
          </a:p>
          <a:p>
            <a:endParaRPr lang="ru-RU" sz="2200" b="1" dirty="0">
              <a:ln w="0"/>
              <a:solidFill>
                <a:srgbClr val="5E252C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82545" y="2332859"/>
            <a:ext cx="643509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000" b="1" dirty="0">
                <a:solidFill>
                  <a:srgbClr val="5E252C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Загаданные фильмы:</a:t>
            </a:r>
          </a:p>
          <a:p>
            <a:pPr algn="l"/>
            <a:endParaRPr lang="ru-RU" sz="2000" dirty="0">
              <a:solidFill>
                <a:srgbClr val="5E252C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5E252C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«Титаник» </a:t>
            </a:r>
          </a:p>
          <a:p>
            <a:pPr algn="just"/>
            <a:r>
              <a:rPr lang="ru-RU" sz="2000" dirty="0">
                <a:solidFill>
                  <a:srgbClr val="5E252C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«Армагеддон» </a:t>
            </a:r>
          </a:p>
          <a:p>
            <a:pPr algn="just"/>
            <a:r>
              <a:rPr lang="ru-RU" sz="2000" dirty="0">
                <a:solidFill>
                  <a:srgbClr val="5E252C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«Нефть» </a:t>
            </a:r>
          </a:p>
          <a:p>
            <a:pPr algn="just"/>
            <a:r>
              <a:rPr lang="ru-RU" sz="2000" dirty="0">
                <a:solidFill>
                  <a:srgbClr val="5E252C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ru-RU" sz="2000" dirty="0">
                <a:solidFill>
                  <a:srgbClr val="5E252C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«Симпсоны» </a:t>
            </a:r>
          </a:p>
          <a:p>
            <a:pPr algn="just"/>
            <a:r>
              <a:rPr lang="ru-RU" sz="2000" dirty="0">
                <a:solidFill>
                  <a:srgbClr val="5E252C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ru-RU" sz="2000" dirty="0">
                <a:solidFill>
                  <a:srgbClr val="5E252C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«Даллас» </a:t>
            </a:r>
            <a:endParaRPr lang="ru-RU" sz="1800" dirty="0">
              <a:solidFill>
                <a:srgbClr val="5E252C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Титаник фильм, 1997, дата выхода трейлеры актеры отзывы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1472" y="3379425"/>
            <a:ext cx="2217312" cy="1400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Армагеддон фильм, 1998, дата выхода трейлеры актеры отзывы описание на  Кинопоиске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09" r="1849" b="43041"/>
          <a:stretch>
            <a:fillRect/>
          </a:stretch>
        </p:blipFill>
        <p:spPr bwMode="auto">
          <a:xfrm>
            <a:off x="6351472" y="5049386"/>
            <a:ext cx="2370679" cy="155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Picture background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445" b="97808" l="1290" r="96613">
                        <a14:foregroundMark x1="8065" y1="92143" x2="8065" y2="93737"/>
                        <a14:foregroundMark x1="8065" y1="82120" x2="8065" y2="88459"/>
                        <a14:foregroundMark x1="8065" y1="75049" x2="8065" y2="78841"/>
                        <a14:foregroundMark x1="8065" y1="64963" x2="8065" y2="70405"/>
                        <a14:foregroundMark x1="8065" y1="56050" x2="8065" y2="62318"/>
                        <a14:foregroundMark x1="8065" y1="54697" x2="8065" y2="55340"/>
                        <a14:foregroundMark x1="8065" y1="47218" x2="8065" y2="52665"/>
                        <a14:foregroundMark x1="8065" y1="37649" x2="8065" y2="44468"/>
                        <a14:foregroundMark x1="8065" y1="29687" x2="8065" y2="35876"/>
                        <a14:foregroundMark x1="8065" y1="20236" x2="8065" y2="25810"/>
                        <a14:foregroundMark x1="8065" y1="18992" x2="8065" y2="19416"/>
                        <a14:foregroundMark x1="8065" y1="11621" x2="8065" y2="16407"/>
                        <a14:foregroundMark x1="8065" y1="5846" x2="8065" y2="9182"/>
                        <a14:foregroundMark x1="8065" y1="93737" x2="73226" y2="96973"/>
                        <a14:foregroundMark x1="76760" y1="90526" x2="86677" y2="72440"/>
                        <a14:foregroundMark x1="73226" y1="96973" x2="73567" y2="96352"/>
                        <a14:foregroundMark x1="82028" y1="18839" x2="81093" y2="9775"/>
                        <a14:foregroundMark x1="82970" y1="27975" x2="82800" y2="26323"/>
                        <a14:foregroundMark x1="87419" y1="71086" x2="83369" y2="31837"/>
                        <a14:foregroundMark x1="20590" y1="3646" x2="10806" y2="3549"/>
                        <a14:foregroundMark x1="27430" y1="3715" x2="26901" y2="3709"/>
                        <a14:foregroundMark x1="83464" y1="5782" x2="89355" y2="5950"/>
                        <a14:foregroundMark x1="5000" y1="3549" x2="19761" y2="3969"/>
                        <a14:foregroundMark x1="95453" y1="73146" x2="95806" y2="77035"/>
                        <a14:foregroundMark x1="94650" y1="64301" x2="95353" y2="72048"/>
                        <a14:foregroundMark x1="93913" y1="56181" x2="94508" y2="62735"/>
                        <a14:foregroundMark x1="93815" y1="55105" x2="93848" y2="55467"/>
                        <a14:foregroundMark x1="93119" y1="47427" x2="93676" y2="53559"/>
                        <a14:foregroundMark x1="92878" y1="44782" x2="92925" y2="45296"/>
                        <a14:foregroundMark x1="92085" y1="36036" x2="92856" y2="44533"/>
                        <a14:foregroundMark x1="91542" y1="30053" x2="91985" y2="34930"/>
                        <a14:foregroundMark x1="90655" y1="20276" x2="91272" y2="27073"/>
                        <a14:foregroundMark x1="89983" y1="12871" x2="90459" y2="18116"/>
                        <a14:foregroundMark x1="89743" y1="10230" x2="89840" y2="11303"/>
                        <a14:foregroundMark x1="89355" y1="5950" x2="89601" y2="8664"/>
                        <a14:foregroundMark x1="93196" y1="89160" x2="93065" y2="89770"/>
                        <a14:foregroundMark x1="94414" y1="83501" x2="93365" y2="88375"/>
                        <a14:foregroundMark x1="95806" y1="77035" x2="94906" y2="81217"/>
                        <a14:foregroundMark x1="72622" y1="95288" x2="62903" y2="97912"/>
                        <a14:foregroundMark x1="88493" y1="91004" x2="82284" y2="92680"/>
                        <a14:foregroundMark x1="93065" y1="89770" x2="92661" y2="89879"/>
                        <a14:foregroundMark x1="62903" y1="97912" x2="10806" y2="97182"/>
                        <a14:foregroundMark x1="15645" y1="86117" x2="18464" y2="79595"/>
                        <a14:foregroundMark x1="30834" y1="63479" x2="31284" y2="63082"/>
                        <a14:foregroundMark x1="29743" y1="64442" x2="30307" y2="63944"/>
                        <a14:foregroundMark x1="44353" y1="78093" x2="44574" y2="78495"/>
                        <a14:foregroundMark x1="61580" y1="54035" x2="61452" y2="49582"/>
                        <a14:foregroundMark x1="59355" y1="50626" x2="14516" y2="49061"/>
                        <a14:foregroundMark x1="23548" y1="85073" x2="65323" y2="86639"/>
                        <a14:foregroundMark x1="6475" y1="61845" x2="6452" y2="60125"/>
                        <a14:foregroundMark x1="6496" y1="63398" x2="6488" y2="62802"/>
                        <a14:foregroundMark x1="6598" y1="70916" x2="6522" y2="65317"/>
                        <a14:foregroundMark x1="6709" y1="79208" x2="6654" y2="75135"/>
                        <a14:foregroundMark x1="6831" y1="88203" x2="6750" y2="82266"/>
                        <a14:foregroundMark x1="6935" y1="95929" x2="6868" y2="90974"/>
                        <a14:foregroundMark x1="93156" y1="91745" x2="93226" y2="96138"/>
                        <a14:foregroundMark x1="93117" y1="89267" x2="93139" y2="90658"/>
                        <a14:foregroundMark x1="93020" y1="83158" x2="93104" y2="88469"/>
                        <a14:foregroundMark x1="92871" y1="73726" x2="92982" y2="80744"/>
                        <a14:foregroundMark x1="92742" y1="65553" x2="92819" y2="70396"/>
                        <a14:foregroundMark x1="96774" y1="37925" x2="96774" y2="52714"/>
                        <a14:foregroundMark x1="96774" y1="6889" x2="96774" y2="36023"/>
                        <a14:foregroundMark x1="14032" y1="15344" x2="62903" y2="14614"/>
                        <a14:foregroundMark x1="1290" y1="49582" x2="1290" y2="49582"/>
                        <a14:backgroundMark x1="32419" y1="4071" x2="69355" y2="3758"/>
                        <a14:backgroundMark x1="28387" y1="3758" x2="80000" y2="6054"/>
                        <a14:backgroundMark x1="76452" y1="8873" x2="76452" y2="8873"/>
                        <a14:backgroundMark x1="23548" y1="3236" x2="24839" y2="5846"/>
                        <a14:backgroundMark x1="76129" y1="8873" x2="79677" y2="5846"/>
                        <a14:backgroundMark x1="76129" y1="9186" x2="80484" y2="4489"/>
                        <a14:backgroundMark x1="27581" y1="5010" x2="26452" y2="3549"/>
                        <a14:backgroundMark x1="20484" y1="3758" x2="26452" y2="3549"/>
                        <a14:backgroundMark x1="7258" y1="9916" x2="10161" y2="10230"/>
                        <a14:backgroundMark x1="10806" y1="17432" x2="8548" y2="18163"/>
                        <a14:backgroundMark x1="8548" y1="17432" x2="7258" y2="18685"/>
                        <a14:backgroundMark x1="81290" y1="7411" x2="76935" y2="9708"/>
                        <a14:backgroundMark x1="80806" y1="5532" x2="82097" y2="5846"/>
                        <a14:backgroundMark x1="20806" y1="3236" x2="25968" y2="5010"/>
                        <a14:backgroundMark x1="7742" y1="9708" x2="8065" y2="8664"/>
                        <a14:backgroundMark x1="26774" y1="4489" x2="31129" y2="3758"/>
                        <a14:backgroundMark x1="82097" y1="5532" x2="83710" y2="5532"/>
                        <a14:backgroundMark x1="93226" y1="10438" x2="91935" y2="10438"/>
                        <a14:backgroundMark x1="90484" y1="8664" x2="90484" y2="10230"/>
                        <a14:backgroundMark x1="90000" y1="10960" x2="89677" y2="9708"/>
                        <a14:backgroundMark x1="90000" y1="11482" x2="88065" y2="11273"/>
                        <a14:backgroundMark x1="89677" y1="18998" x2="94355" y2="18476"/>
                        <a14:backgroundMark x1="32742" y1="30063" x2="50323" y2="21503"/>
                        <a14:backgroundMark x1="91935" y1="17641" x2="88387" y2="17641"/>
                        <a14:backgroundMark x1="73387" y1="20251" x2="78871" y2="26931"/>
                        <a14:backgroundMark x1="78871" y1="18685" x2="78871" y2="18685"/>
                        <a14:backgroundMark x1="80484" y1="19937" x2="81613" y2="26409"/>
                        <a14:backgroundMark x1="82903" y1="19729" x2="82097" y2="19729"/>
                        <a14:backgroundMark x1="81613" y1="27975" x2="81613" y2="31837"/>
                        <a14:backgroundMark x1="10484" y1="27453" x2="10484" y2="27453"/>
                        <a14:backgroundMark x1="8065" y1="19415" x2="7258" y2="19415"/>
                        <a14:backgroundMark x1="9355" y1="29019" x2="8548" y2="26722"/>
                        <a14:backgroundMark x1="7258" y1="26931" x2="7258" y2="27140"/>
                        <a14:backgroundMark x1="6452" y1="27453" x2="10484" y2="28497"/>
                        <a14:backgroundMark x1="7742" y1="36221" x2="13710" y2="35908"/>
                        <a14:backgroundMark x1="8065" y1="45720" x2="12419" y2="45720"/>
                        <a14:backgroundMark x1="6935" y1="44468" x2="6935" y2="45720"/>
                        <a14:backgroundMark x1="7742" y1="44468" x2="8548" y2="44468"/>
                        <a14:backgroundMark x1="8065" y1="44468" x2="8548" y2="43946"/>
                        <a14:backgroundMark x1="8548" y1="54697" x2="11613" y2="53653"/>
                        <a14:backgroundMark x1="10806" y1="54697" x2="7258" y2="53653"/>
                        <a14:backgroundMark x1="9677" y1="55532" x2="8548" y2="55219"/>
                        <a14:backgroundMark x1="31129" y1="61378" x2="52258" y2="64718"/>
                        <a14:backgroundMark x1="52258" y1="64718" x2="51774" y2="60856"/>
                        <a14:backgroundMark x1="45484" y1="60438" x2="62097" y2="67641"/>
                        <a14:backgroundMark x1="62097" y1="67641" x2="39516" y2="71608"/>
                        <a14:backgroundMark x1="39516" y1="71608" x2="31129" y2="65240"/>
                        <a14:backgroundMark x1="24839" y1="64301" x2="32097" y2="76409"/>
                        <a14:backgroundMark x1="32097" y1="76409" x2="61935" y2="76827"/>
                        <a14:backgroundMark x1="61935" y1="76827" x2="65806" y2="60856"/>
                        <a14:backgroundMark x1="56935" y1="59395" x2="61452" y2="59395"/>
                        <a14:backgroundMark x1="58226" y1="60647" x2="65323" y2="60647"/>
                        <a14:backgroundMark x1="58548" y1="63257" x2="68226" y2="62422"/>
                        <a14:backgroundMark x1="55484" y1="56785" x2="73387" y2="56263"/>
                        <a14:backgroundMark x1="57419" y1="55532" x2="70484" y2="55532"/>
                        <a14:backgroundMark x1="48710" y1="75365" x2="59839" y2="70981"/>
                        <a14:backgroundMark x1="44677" y1="78392" x2="57742" y2="78706"/>
                        <a14:backgroundMark x1="22419" y1="77662" x2="22742" y2="62944"/>
                        <a14:backgroundMark x1="22742" y1="62944" x2="22742" y2="62944"/>
                        <a14:backgroundMark x1="33548" y1="69102" x2="33226" y2="58873"/>
                        <a14:backgroundMark x1="37581" y1="71190" x2="35484" y2="59916"/>
                        <a14:backgroundMark x1="25968" y1="65240" x2="47903" y2="71294"/>
                        <a14:backgroundMark x1="47903" y1="71294" x2="59355" y2="70668"/>
                        <a14:backgroundMark x1="50645" y1="65762" x2="25484" y2="67641"/>
                        <a14:backgroundMark x1="25484" y1="67641" x2="22419" y2="77349"/>
                        <a14:backgroundMark x1="21613" y1="72965" x2="19677" y2="74843"/>
                        <a14:backgroundMark x1="30806" y1="63466" x2="30000" y2="63987"/>
                        <a14:backgroundMark x1="35484" y1="63466" x2="47097" y2="73486"/>
                        <a14:backgroundMark x1="47097" y1="73486" x2="45484" y2="77349"/>
                        <a14:backgroundMark x1="45806" y1="73278" x2="48710" y2="75574"/>
                        <a14:backgroundMark x1="90806" y1="28706" x2="93226" y2="28497"/>
                        <a14:backgroundMark x1="88871" y1="28497" x2="89677" y2="27662"/>
                        <a14:backgroundMark x1="90806" y1="27662" x2="94355" y2="26722"/>
                        <a14:backgroundMark x1="89677" y1="36743" x2="91935" y2="36221"/>
                        <a14:backgroundMark x1="95161" y1="35908" x2="94839" y2="37787"/>
                        <a14:backgroundMark x1="93548" y1="45929" x2="89194" y2="45929"/>
                        <a14:backgroundMark x1="92419" y1="45198" x2="92742" y2="44990"/>
                        <a14:backgroundMark x1="6935" y1="63466" x2="11613" y2="63466"/>
                        <a14:backgroundMark x1="8548" y1="63257" x2="6935" y2="63257"/>
                        <a14:backgroundMark x1="35161" y1="73800" x2="47097" y2="75052"/>
                        <a14:backgroundMark x1="56290" y1="71921" x2="43548" y2="77140"/>
                        <a14:backgroundMark x1="44677" y1="79228" x2="52258" y2="77140"/>
                        <a14:backgroundMark x1="34355" y1="60438" x2="31613" y2="63257"/>
                        <a14:backgroundMark x1="45161" y1="76305" x2="47903" y2="77349"/>
                        <a14:backgroundMark x1="37097" y1="63466" x2="25645" y2="72443"/>
                        <a14:backgroundMark x1="18387" y1="75365" x2="19677" y2="79436"/>
                        <a14:backgroundMark x1="89194" y1="55532" x2="92419" y2="55532"/>
                        <a14:backgroundMark x1="92742" y1="53967" x2="94032" y2="55010"/>
                        <a14:backgroundMark x1="94032" y1="55532" x2="93548" y2="56054"/>
                        <a14:backgroundMark x1="89194" y1="64509" x2="91935" y2="63987"/>
                        <a14:backgroundMark x1="93548" y1="62735" x2="93548" y2="64301"/>
                        <a14:backgroundMark x1="89677" y1="72234" x2="89194" y2="73486"/>
                        <a14:backgroundMark x1="94355" y1="71921" x2="94032" y2="72965"/>
                        <a14:backgroundMark x1="90806" y1="72443" x2="91290" y2="72443"/>
                        <a14:backgroundMark x1="90000" y1="71712" x2="87581" y2="72965"/>
                        <a14:backgroundMark x1="90806" y1="72443" x2="92742" y2="71503"/>
                        <a14:backgroundMark x1="90000" y1="73486" x2="91935" y2="74322"/>
                        <a14:backgroundMark x1="5000" y1="73800" x2="10161" y2="73486"/>
                        <a14:backgroundMark x1="25161" y1="92067" x2="52258" y2="93111"/>
                        <a14:backgroundMark x1="53871" y1="91754" x2="73710" y2="90710"/>
                        <a14:backgroundMark x1="73710" y1="90710" x2="73710" y2="90710"/>
                        <a14:backgroundMark x1="73387" y1="92589" x2="77742" y2="97495"/>
                        <a14:backgroundMark x1="77258" y1="91232" x2="78871" y2="98747"/>
                        <a14:backgroundMark x1="77258" y1="91232" x2="79677" y2="90710"/>
                        <a14:backgroundMark x1="75645" y1="91754" x2="81290" y2="94363"/>
                        <a14:backgroundMark x1="76452" y1="91232" x2="76935" y2="90501"/>
                        <a14:backgroundMark x1="75323" y1="90710" x2="76452" y2="94363"/>
                        <a14:backgroundMark x1="6452" y1="71921" x2="13226" y2="71712"/>
                        <a14:backgroundMark x1="7742" y1="63779" x2="9355" y2="62213"/>
                        <a14:backgroundMark x1="7258" y1="71503" x2="5645" y2="71712"/>
                        <a14:backgroundMark x1="7258" y1="63257" x2="8065" y2="65031"/>
                        <a14:backgroundMark x1="7258" y1="63257" x2="6452" y2="61691"/>
                        <a14:backgroundMark x1="6935" y1="63779" x2="8548" y2="62735"/>
                        <a14:backgroundMark x1="10484" y1="81002" x2="10806" y2="81211"/>
                        <a14:backgroundMark x1="10161" y1="81002" x2="8548" y2="81002"/>
                        <a14:backgroundMark x1="8548" y1="90710" x2="10161" y2="90501"/>
                        <a14:backgroundMark x1="7742" y1="89979" x2="6935" y2="89457"/>
                        <a14:backgroundMark x1="9355" y1="89770" x2="8548" y2="89770"/>
                        <a14:backgroundMark x1="5645" y1="79958" x2="9355" y2="81211"/>
                        <a14:backgroundMark x1="6452" y1="81002" x2="6452" y2="81211"/>
                        <a14:backgroundMark x1="7742" y1="81733" x2="7742" y2="81733"/>
                        <a14:backgroundMark x1="7742" y1="89457" x2="7742" y2="89457"/>
                        <a14:backgroundMark x1="7258" y1="89770" x2="7258" y2="90501"/>
                        <a14:backgroundMark x1="5323" y1="89457" x2="8065" y2="89979"/>
                        <a14:backgroundMark x1="8065" y1="90501" x2="7258" y2="91023"/>
                        <a14:backgroundMark x1="94032" y1="81002" x2="92742" y2="83090"/>
                        <a14:backgroundMark x1="91290" y1="90292" x2="92742" y2="89770"/>
                        <a14:backgroundMark x1="89194" y1="90292" x2="91613" y2="90292"/>
                        <a14:backgroundMark x1="93548" y1="90710" x2="93226" y2="917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609"/>
          <a:stretch>
            <a:fillRect/>
          </a:stretch>
        </p:blipFill>
        <p:spPr bwMode="auto">
          <a:xfrm>
            <a:off x="5986097" y="2630204"/>
            <a:ext cx="2948062" cy="4345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Фильм Нефть (США, 2007) - Афиша-Кино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23" r="8529"/>
          <a:stretch>
            <a:fillRect/>
          </a:stretch>
        </p:blipFill>
        <p:spPr bwMode="auto">
          <a:xfrm>
            <a:off x="9480331" y="1810099"/>
            <a:ext cx="2215637" cy="1529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13E3 Homer the Moe - Сцена, где Барт копает яму : r/Simpsons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78" t="9568" b="9128"/>
          <a:stretch>
            <a:fillRect/>
          </a:stretch>
        </p:blipFill>
        <p:spPr bwMode="auto">
          <a:xfrm>
            <a:off x="9500228" y="3551512"/>
            <a:ext cx="2100640" cy="1405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Даллас (телесериал) — Википедия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331" y="5160813"/>
            <a:ext cx="2112557" cy="148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Picture background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445" b="97808" l="1290" r="96613">
                        <a14:foregroundMark x1="8065" y1="92143" x2="8065" y2="93737"/>
                        <a14:foregroundMark x1="8065" y1="82120" x2="8065" y2="88459"/>
                        <a14:foregroundMark x1="8065" y1="75049" x2="8065" y2="78841"/>
                        <a14:foregroundMark x1="8065" y1="64963" x2="8065" y2="70405"/>
                        <a14:foregroundMark x1="8065" y1="56050" x2="8065" y2="62318"/>
                        <a14:foregroundMark x1="8065" y1="54697" x2="8065" y2="55340"/>
                        <a14:foregroundMark x1="8065" y1="47218" x2="8065" y2="52665"/>
                        <a14:foregroundMark x1="8065" y1="37649" x2="8065" y2="44468"/>
                        <a14:foregroundMark x1="8065" y1="29687" x2="8065" y2="35876"/>
                        <a14:foregroundMark x1="8065" y1="20236" x2="8065" y2="25810"/>
                        <a14:foregroundMark x1="8065" y1="18992" x2="8065" y2="19416"/>
                        <a14:foregroundMark x1="8065" y1="11621" x2="8065" y2="16407"/>
                        <a14:foregroundMark x1="8065" y1="5846" x2="8065" y2="9182"/>
                        <a14:foregroundMark x1="8065" y1="93737" x2="73226" y2="96973"/>
                        <a14:foregroundMark x1="76760" y1="90526" x2="86677" y2="72440"/>
                        <a14:foregroundMark x1="73226" y1="96973" x2="73567" y2="96352"/>
                        <a14:foregroundMark x1="82028" y1="18839" x2="81093" y2="9775"/>
                        <a14:foregroundMark x1="82970" y1="27975" x2="82800" y2="26323"/>
                        <a14:foregroundMark x1="87419" y1="71086" x2="83369" y2="31837"/>
                        <a14:foregroundMark x1="20590" y1="3646" x2="10806" y2="3549"/>
                        <a14:foregroundMark x1="27430" y1="3715" x2="26901" y2="3709"/>
                        <a14:foregroundMark x1="83464" y1="5782" x2="89355" y2="5950"/>
                        <a14:foregroundMark x1="5000" y1="3549" x2="19761" y2="3969"/>
                        <a14:foregroundMark x1="95453" y1="73146" x2="95806" y2="77035"/>
                        <a14:foregroundMark x1="94650" y1="64301" x2="95353" y2="72048"/>
                        <a14:foregroundMark x1="93913" y1="56181" x2="94508" y2="62735"/>
                        <a14:foregroundMark x1="93815" y1="55105" x2="93848" y2="55467"/>
                        <a14:foregroundMark x1="93119" y1="47427" x2="93676" y2="53559"/>
                        <a14:foregroundMark x1="92878" y1="44782" x2="92925" y2="45296"/>
                        <a14:foregroundMark x1="92085" y1="36036" x2="92856" y2="44533"/>
                        <a14:foregroundMark x1="91542" y1="30053" x2="91985" y2="34930"/>
                        <a14:foregroundMark x1="90655" y1="20276" x2="91272" y2="27073"/>
                        <a14:foregroundMark x1="89983" y1="12871" x2="90459" y2="18116"/>
                        <a14:foregroundMark x1="89743" y1="10230" x2="89840" y2="11303"/>
                        <a14:foregroundMark x1="89355" y1="5950" x2="89601" y2="8664"/>
                        <a14:foregroundMark x1="93196" y1="89160" x2="93065" y2="89770"/>
                        <a14:foregroundMark x1="94414" y1="83501" x2="93365" y2="88375"/>
                        <a14:foregroundMark x1="95806" y1="77035" x2="94906" y2="81217"/>
                        <a14:foregroundMark x1="72622" y1="95288" x2="62903" y2="97912"/>
                        <a14:foregroundMark x1="88493" y1="91004" x2="82284" y2="92680"/>
                        <a14:foregroundMark x1="93065" y1="89770" x2="92661" y2="89879"/>
                        <a14:foregroundMark x1="62903" y1="97912" x2="10806" y2="97182"/>
                        <a14:foregroundMark x1="15645" y1="86117" x2="18464" y2="79595"/>
                        <a14:foregroundMark x1="30834" y1="63479" x2="31284" y2="63082"/>
                        <a14:foregroundMark x1="29743" y1="64442" x2="30307" y2="63944"/>
                        <a14:foregroundMark x1="44353" y1="78093" x2="44574" y2="78495"/>
                        <a14:foregroundMark x1="61580" y1="54035" x2="61452" y2="49582"/>
                        <a14:foregroundMark x1="59355" y1="50626" x2="14516" y2="49061"/>
                        <a14:foregroundMark x1="23548" y1="85073" x2="65323" y2="86639"/>
                        <a14:foregroundMark x1="6475" y1="61845" x2="6452" y2="60125"/>
                        <a14:foregroundMark x1="6496" y1="63398" x2="6488" y2="62802"/>
                        <a14:foregroundMark x1="6598" y1="70916" x2="6522" y2="65317"/>
                        <a14:foregroundMark x1="6709" y1="79208" x2="6654" y2="75135"/>
                        <a14:foregroundMark x1="6831" y1="88203" x2="6750" y2="82266"/>
                        <a14:foregroundMark x1="6935" y1="95929" x2="6868" y2="90974"/>
                        <a14:foregroundMark x1="93156" y1="91745" x2="93226" y2="96138"/>
                        <a14:foregroundMark x1="93117" y1="89267" x2="93139" y2="90658"/>
                        <a14:foregroundMark x1="93020" y1="83158" x2="93104" y2="88469"/>
                        <a14:foregroundMark x1="92871" y1="73726" x2="92982" y2="80744"/>
                        <a14:foregroundMark x1="92742" y1="65553" x2="92819" y2="70396"/>
                        <a14:foregroundMark x1="96774" y1="37925" x2="96774" y2="52714"/>
                        <a14:foregroundMark x1="96774" y1="6889" x2="96774" y2="36023"/>
                        <a14:foregroundMark x1="14032" y1="15344" x2="62903" y2="14614"/>
                        <a14:foregroundMark x1="1290" y1="49582" x2="1290" y2="49582"/>
                        <a14:backgroundMark x1="32419" y1="4071" x2="69355" y2="3758"/>
                        <a14:backgroundMark x1="28387" y1="3758" x2="80000" y2="6054"/>
                        <a14:backgroundMark x1="76452" y1="8873" x2="76452" y2="8873"/>
                        <a14:backgroundMark x1="23548" y1="3236" x2="24839" y2="5846"/>
                        <a14:backgroundMark x1="76129" y1="8873" x2="79677" y2="5846"/>
                        <a14:backgroundMark x1="76129" y1="9186" x2="80484" y2="4489"/>
                        <a14:backgroundMark x1="27581" y1="5010" x2="26452" y2="3549"/>
                        <a14:backgroundMark x1="20484" y1="3758" x2="26452" y2="3549"/>
                        <a14:backgroundMark x1="7258" y1="9916" x2="10161" y2="10230"/>
                        <a14:backgroundMark x1="10806" y1="17432" x2="8548" y2="18163"/>
                        <a14:backgroundMark x1="8548" y1="17432" x2="7258" y2="18685"/>
                        <a14:backgroundMark x1="81290" y1="7411" x2="76935" y2="9708"/>
                        <a14:backgroundMark x1="80806" y1="5532" x2="82097" y2="5846"/>
                        <a14:backgroundMark x1="20806" y1="3236" x2="25968" y2="5010"/>
                        <a14:backgroundMark x1="7742" y1="9708" x2="8065" y2="8664"/>
                        <a14:backgroundMark x1="26774" y1="4489" x2="31129" y2="3758"/>
                        <a14:backgroundMark x1="82097" y1="5532" x2="83710" y2="5532"/>
                        <a14:backgroundMark x1="93226" y1="10438" x2="91935" y2="10438"/>
                        <a14:backgroundMark x1="90484" y1="8664" x2="90484" y2="10230"/>
                        <a14:backgroundMark x1="90000" y1="10960" x2="89677" y2="9708"/>
                        <a14:backgroundMark x1="90000" y1="11482" x2="88065" y2="11273"/>
                        <a14:backgroundMark x1="89677" y1="18998" x2="94355" y2="18476"/>
                        <a14:backgroundMark x1="32742" y1="30063" x2="50323" y2="21503"/>
                        <a14:backgroundMark x1="91935" y1="17641" x2="88387" y2="17641"/>
                        <a14:backgroundMark x1="73387" y1="20251" x2="78871" y2="26931"/>
                        <a14:backgroundMark x1="78871" y1="18685" x2="78871" y2="18685"/>
                        <a14:backgroundMark x1="80484" y1="19937" x2="81613" y2="26409"/>
                        <a14:backgroundMark x1="82903" y1="19729" x2="82097" y2="19729"/>
                        <a14:backgroundMark x1="81613" y1="27975" x2="81613" y2="31837"/>
                        <a14:backgroundMark x1="10484" y1="27453" x2="10484" y2="27453"/>
                        <a14:backgroundMark x1="8065" y1="19415" x2="7258" y2="19415"/>
                        <a14:backgroundMark x1="9355" y1="29019" x2="8548" y2="26722"/>
                        <a14:backgroundMark x1="7258" y1="26931" x2="7258" y2="27140"/>
                        <a14:backgroundMark x1="6452" y1="27453" x2="10484" y2="28497"/>
                        <a14:backgroundMark x1="7742" y1="36221" x2="13710" y2="35908"/>
                        <a14:backgroundMark x1="8065" y1="45720" x2="12419" y2="45720"/>
                        <a14:backgroundMark x1="6935" y1="44468" x2="6935" y2="45720"/>
                        <a14:backgroundMark x1="7742" y1="44468" x2="8548" y2="44468"/>
                        <a14:backgroundMark x1="8065" y1="44468" x2="8548" y2="43946"/>
                        <a14:backgroundMark x1="8548" y1="54697" x2="11613" y2="53653"/>
                        <a14:backgroundMark x1="10806" y1="54697" x2="7258" y2="53653"/>
                        <a14:backgroundMark x1="9677" y1="55532" x2="8548" y2="55219"/>
                        <a14:backgroundMark x1="31129" y1="61378" x2="52258" y2="64718"/>
                        <a14:backgroundMark x1="52258" y1="64718" x2="51774" y2="60856"/>
                        <a14:backgroundMark x1="45484" y1="60438" x2="62097" y2="67641"/>
                        <a14:backgroundMark x1="62097" y1="67641" x2="39516" y2="71608"/>
                        <a14:backgroundMark x1="39516" y1="71608" x2="31129" y2="65240"/>
                        <a14:backgroundMark x1="24839" y1="64301" x2="32097" y2="76409"/>
                        <a14:backgroundMark x1="32097" y1="76409" x2="61935" y2="76827"/>
                        <a14:backgroundMark x1="61935" y1="76827" x2="65806" y2="60856"/>
                        <a14:backgroundMark x1="56935" y1="59395" x2="61452" y2="59395"/>
                        <a14:backgroundMark x1="58226" y1="60647" x2="65323" y2="60647"/>
                        <a14:backgroundMark x1="58548" y1="63257" x2="68226" y2="62422"/>
                        <a14:backgroundMark x1="55484" y1="56785" x2="73387" y2="56263"/>
                        <a14:backgroundMark x1="57419" y1="55532" x2="70484" y2="55532"/>
                        <a14:backgroundMark x1="48710" y1="75365" x2="59839" y2="70981"/>
                        <a14:backgroundMark x1="44677" y1="78392" x2="57742" y2="78706"/>
                        <a14:backgroundMark x1="22419" y1="77662" x2="22742" y2="62944"/>
                        <a14:backgroundMark x1="22742" y1="62944" x2="22742" y2="62944"/>
                        <a14:backgroundMark x1="33548" y1="69102" x2="33226" y2="58873"/>
                        <a14:backgroundMark x1="37581" y1="71190" x2="35484" y2="59916"/>
                        <a14:backgroundMark x1="25968" y1="65240" x2="47903" y2="71294"/>
                        <a14:backgroundMark x1="47903" y1="71294" x2="59355" y2="70668"/>
                        <a14:backgroundMark x1="50645" y1="65762" x2="25484" y2="67641"/>
                        <a14:backgroundMark x1="25484" y1="67641" x2="22419" y2="77349"/>
                        <a14:backgroundMark x1="21613" y1="72965" x2="19677" y2="74843"/>
                        <a14:backgroundMark x1="30806" y1="63466" x2="30000" y2="63987"/>
                        <a14:backgroundMark x1="35484" y1="63466" x2="47097" y2="73486"/>
                        <a14:backgroundMark x1="47097" y1="73486" x2="45484" y2="77349"/>
                        <a14:backgroundMark x1="45806" y1="73278" x2="48710" y2="75574"/>
                        <a14:backgroundMark x1="90806" y1="28706" x2="93226" y2="28497"/>
                        <a14:backgroundMark x1="88871" y1="28497" x2="89677" y2="27662"/>
                        <a14:backgroundMark x1="90806" y1="27662" x2="94355" y2="26722"/>
                        <a14:backgroundMark x1="89677" y1="36743" x2="91935" y2="36221"/>
                        <a14:backgroundMark x1="95161" y1="35908" x2="94839" y2="37787"/>
                        <a14:backgroundMark x1="93548" y1="45929" x2="89194" y2="45929"/>
                        <a14:backgroundMark x1="92419" y1="45198" x2="92742" y2="44990"/>
                        <a14:backgroundMark x1="6935" y1="63466" x2="11613" y2="63466"/>
                        <a14:backgroundMark x1="8548" y1="63257" x2="6935" y2="63257"/>
                        <a14:backgroundMark x1="35161" y1="73800" x2="47097" y2="75052"/>
                        <a14:backgroundMark x1="56290" y1="71921" x2="43548" y2="77140"/>
                        <a14:backgroundMark x1="44677" y1="79228" x2="52258" y2="77140"/>
                        <a14:backgroundMark x1="34355" y1="60438" x2="31613" y2="63257"/>
                        <a14:backgroundMark x1="45161" y1="76305" x2="47903" y2="77349"/>
                        <a14:backgroundMark x1="37097" y1="63466" x2="25645" y2="72443"/>
                        <a14:backgroundMark x1="18387" y1="75365" x2="19677" y2="79436"/>
                        <a14:backgroundMark x1="89194" y1="55532" x2="92419" y2="55532"/>
                        <a14:backgroundMark x1="92742" y1="53967" x2="94032" y2="55010"/>
                        <a14:backgroundMark x1="94032" y1="55532" x2="93548" y2="56054"/>
                        <a14:backgroundMark x1="89194" y1="64509" x2="91935" y2="63987"/>
                        <a14:backgroundMark x1="93548" y1="62735" x2="93548" y2="64301"/>
                        <a14:backgroundMark x1="89677" y1="72234" x2="89194" y2="73486"/>
                        <a14:backgroundMark x1="94355" y1="71921" x2="94032" y2="72965"/>
                        <a14:backgroundMark x1="90806" y1="72443" x2="91290" y2="72443"/>
                        <a14:backgroundMark x1="90000" y1="71712" x2="87581" y2="72965"/>
                        <a14:backgroundMark x1="90806" y1="72443" x2="92742" y2="71503"/>
                        <a14:backgroundMark x1="90000" y1="73486" x2="91935" y2="74322"/>
                        <a14:backgroundMark x1="5000" y1="73800" x2="10161" y2="73486"/>
                        <a14:backgroundMark x1="25161" y1="92067" x2="52258" y2="93111"/>
                        <a14:backgroundMark x1="53871" y1="91754" x2="73710" y2="90710"/>
                        <a14:backgroundMark x1="73710" y1="90710" x2="73710" y2="90710"/>
                        <a14:backgroundMark x1="73387" y1="92589" x2="77742" y2="97495"/>
                        <a14:backgroundMark x1="77258" y1="91232" x2="78871" y2="98747"/>
                        <a14:backgroundMark x1="77258" y1="91232" x2="79677" y2="90710"/>
                        <a14:backgroundMark x1="75645" y1="91754" x2="81290" y2="94363"/>
                        <a14:backgroundMark x1="76452" y1="91232" x2="76935" y2="90501"/>
                        <a14:backgroundMark x1="75323" y1="90710" x2="76452" y2="94363"/>
                        <a14:backgroundMark x1="6452" y1="71921" x2="13226" y2="71712"/>
                        <a14:backgroundMark x1="7742" y1="63779" x2="9355" y2="62213"/>
                        <a14:backgroundMark x1="7258" y1="71503" x2="5645" y2="71712"/>
                        <a14:backgroundMark x1="7258" y1="63257" x2="8065" y2="65031"/>
                        <a14:backgroundMark x1="7258" y1="63257" x2="6452" y2="61691"/>
                        <a14:backgroundMark x1="6935" y1="63779" x2="8548" y2="62735"/>
                        <a14:backgroundMark x1="10484" y1="81002" x2="10806" y2="81211"/>
                        <a14:backgroundMark x1="10161" y1="81002" x2="8548" y2="81002"/>
                        <a14:backgroundMark x1="8548" y1="90710" x2="10161" y2="90501"/>
                        <a14:backgroundMark x1="7742" y1="89979" x2="6935" y2="89457"/>
                        <a14:backgroundMark x1="9355" y1="89770" x2="8548" y2="89770"/>
                        <a14:backgroundMark x1="5645" y1="79958" x2="9355" y2="81211"/>
                        <a14:backgroundMark x1="6452" y1="81002" x2="6452" y2="81211"/>
                        <a14:backgroundMark x1="7742" y1="81733" x2="7742" y2="81733"/>
                        <a14:backgroundMark x1="7742" y1="89457" x2="7742" y2="89457"/>
                        <a14:backgroundMark x1="7258" y1="89770" x2="7258" y2="90501"/>
                        <a14:backgroundMark x1="5323" y1="89457" x2="8065" y2="89979"/>
                        <a14:backgroundMark x1="8065" y1="90501" x2="7258" y2="91023"/>
                        <a14:backgroundMark x1="94032" y1="81002" x2="92742" y2="83090"/>
                        <a14:backgroundMark x1="91290" y1="90292" x2="92742" y2="89770"/>
                        <a14:backgroundMark x1="89194" y1="90292" x2="91613" y2="90292"/>
                        <a14:backgroundMark x1="93548" y1="90710" x2="93226" y2="917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968"/>
          <a:stretch>
            <a:fillRect/>
          </a:stretch>
        </p:blipFill>
        <p:spPr bwMode="auto">
          <a:xfrm>
            <a:off x="9086559" y="1122196"/>
            <a:ext cx="2948062" cy="3918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Picture background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445" b="97808" l="1290" r="96613">
                        <a14:foregroundMark x1="8065" y1="92143" x2="8065" y2="93737"/>
                        <a14:foregroundMark x1="8065" y1="82120" x2="8065" y2="88459"/>
                        <a14:foregroundMark x1="8065" y1="75049" x2="8065" y2="78841"/>
                        <a14:foregroundMark x1="8065" y1="64963" x2="8065" y2="70405"/>
                        <a14:foregroundMark x1="8065" y1="56050" x2="8065" y2="62318"/>
                        <a14:foregroundMark x1="8065" y1="54697" x2="8065" y2="55340"/>
                        <a14:foregroundMark x1="8065" y1="47218" x2="8065" y2="52665"/>
                        <a14:foregroundMark x1="8065" y1="37649" x2="8065" y2="44468"/>
                        <a14:foregroundMark x1="8065" y1="29687" x2="8065" y2="35876"/>
                        <a14:foregroundMark x1="8065" y1="20236" x2="8065" y2="25810"/>
                        <a14:foregroundMark x1="8065" y1="18992" x2="8065" y2="19416"/>
                        <a14:foregroundMark x1="8065" y1="11621" x2="8065" y2="16407"/>
                        <a14:foregroundMark x1="8065" y1="5846" x2="8065" y2="9182"/>
                        <a14:foregroundMark x1="8065" y1="93737" x2="73226" y2="96973"/>
                        <a14:foregroundMark x1="76760" y1="90526" x2="86677" y2="72440"/>
                        <a14:foregroundMark x1="73226" y1="96973" x2="73567" y2="96352"/>
                        <a14:foregroundMark x1="82028" y1="18839" x2="81093" y2="9775"/>
                        <a14:foregroundMark x1="82970" y1="27975" x2="82800" y2="26323"/>
                        <a14:foregroundMark x1="87419" y1="71086" x2="83369" y2="31837"/>
                        <a14:foregroundMark x1="20590" y1="3646" x2="10806" y2="3549"/>
                        <a14:foregroundMark x1="27430" y1="3715" x2="26901" y2="3709"/>
                        <a14:foregroundMark x1="83464" y1="5782" x2="89355" y2="5950"/>
                        <a14:foregroundMark x1="5000" y1="3549" x2="19761" y2="3969"/>
                        <a14:foregroundMark x1="95453" y1="73146" x2="95806" y2="77035"/>
                        <a14:foregroundMark x1="94650" y1="64301" x2="95353" y2="72048"/>
                        <a14:foregroundMark x1="93913" y1="56181" x2="94508" y2="62735"/>
                        <a14:foregroundMark x1="93815" y1="55105" x2="93848" y2="55467"/>
                        <a14:foregroundMark x1="93119" y1="47427" x2="93676" y2="53559"/>
                        <a14:foregroundMark x1="92878" y1="44782" x2="92925" y2="45296"/>
                        <a14:foregroundMark x1="92085" y1="36036" x2="92856" y2="44533"/>
                        <a14:foregroundMark x1="91542" y1="30053" x2="91985" y2="34930"/>
                        <a14:foregroundMark x1="90655" y1="20276" x2="91272" y2="27073"/>
                        <a14:foregroundMark x1="89983" y1="12871" x2="90459" y2="18116"/>
                        <a14:foregroundMark x1="89743" y1="10230" x2="89840" y2="11303"/>
                        <a14:foregroundMark x1="89355" y1="5950" x2="89601" y2="8664"/>
                        <a14:foregroundMark x1="93196" y1="89160" x2="93065" y2="89770"/>
                        <a14:foregroundMark x1="94414" y1="83501" x2="93365" y2="88375"/>
                        <a14:foregroundMark x1="95806" y1="77035" x2="94906" y2="81217"/>
                        <a14:foregroundMark x1="72622" y1="95288" x2="62903" y2="97912"/>
                        <a14:foregroundMark x1="88493" y1="91004" x2="82284" y2="92680"/>
                        <a14:foregroundMark x1="93065" y1="89770" x2="92661" y2="89879"/>
                        <a14:foregroundMark x1="62903" y1="97912" x2="10806" y2="97182"/>
                        <a14:foregroundMark x1="15645" y1="86117" x2="18464" y2="79595"/>
                        <a14:foregroundMark x1="30834" y1="63479" x2="31284" y2="63082"/>
                        <a14:foregroundMark x1="29743" y1="64442" x2="30307" y2="63944"/>
                        <a14:foregroundMark x1="44353" y1="78093" x2="44574" y2="78495"/>
                        <a14:foregroundMark x1="61580" y1="54035" x2="61452" y2="49582"/>
                        <a14:foregroundMark x1="59355" y1="50626" x2="14516" y2="49061"/>
                        <a14:foregroundMark x1="23548" y1="85073" x2="65323" y2="86639"/>
                        <a14:foregroundMark x1="6475" y1="61845" x2="6452" y2="60125"/>
                        <a14:foregroundMark x1="6496" y1="63398" x2="6488" y2="62802"/>
                        <a14:foregroundMark x1="6598" y1="70916" x2="6522" y2="65317"/>
                        <a14:foregroundMark x1="6709" y1="79208" x2="6654" y2="75135"/>
                        <a14:foregroundMark x1="6831" y1="88203" x2="6750" y2="82266"/>
                        <a14:foregroundMark x1="6935" y1="95929" x2="6868" y2="90974"/>
                        <a14:foregroundMark x1="93156" y1="91745" x2="93226" y2="96138"/>
                        <a14:foregroundMark x1="93117" y1="89267" x2="93139" y2="90658"/>
                        <a14:foregroundMark x1="93020" y1="83158" x2="93104" y2="88469"/>
                        <a14:foregroundMark x1="92871" y1="73726" x2="92982" y2="80744"/>
                        <a14:foregroundMark x1="92742" y1="65553" x2="92819" y2="70396"/>
                        <a14:foregroundMark x1="96774" y1="37925" x2="96774" y2="52714"/>
                        <a14:foregroundMark x1="96774" y1="6889" x2="96774" y2="36023"/>
                        <a14:foregroundMark x1="14032" y1="15344" x2="62903" y2="14614"/>
                        <a14:foregroundMark x1="1290" y1="49582" x2="1290" y2="49582"/>
                        <a14:backgroundMark x1="32419" y1="4071" x2="69355" y2="3758"/>
                        <a14:backgroundMark x1="28387" y1="3758" x2="80000" y2="6054"/>
                        <a14:backgroundMark x1="76452" y1="8873" x2="76452" y2="8873"/>
                        <a14:backgroundMark x1="23548" y1="3236" x2="24839" y2="5846"/>
                        <a14:backgroundMark x1="76129" y1="8873" x2="79677" y2="5846"/>
                        <a14:backgroundMark x1="76129" y1="9186" x2="80484" y2="4489"/>
                        <a14:backgroundMark x1="27581" y1="5010" x2="26452" y2="3549"/>
                        <a14:backgroundMark x1="20484" y1="3758" x2="26452" y2="3549"/>
                        <a14:backgroundMark x1="7258" y1="9916" x2="10161" y2="10230"/>
                        <a14:backgroundMark x1="10806" y1="17432" x2="8548" y2="18163"/>
                        <a14:backgroundMark x1="8548" y1="17432" x2="7258" y2="18685"/>
                        <a14:backgroundMark x1="81290" y1="7411" x2="76935" y2="9708"/>
                        <a14:backgroundMark x1="80806" y1="5532" x2="82097" y2="5846"/>
                        <a14:backgroundMark x1="20806" y1="3236" x2="25968" y2="5010"/>
                        <a14:backgroundMark x1="7742" y1="9708" x2="8065" y2="8664"/>
                        <a14:backgroundMark x1="26774" y1="4489" x2="31129" y2="3758"/>
                        <a14:backgroundMark x1="82097" y1="5532" x2="83710" y2="5532"/>
                        <a14:backgroundMark x1="93226" y1="10438" x2="91935" y2="10438"/>
                        <a14:backgroundMark x1="90484" y1="8664" x2="90484" y2="10230"/>
                        <a14:backgroundMark x1="90000" y1="10960" x2="89677" y2="9708"/>
                        <a14:backgroundMark x1="90000" y1="11482" x2="88065" y2="11273"/>
                        <a14:backgroundMark x1="89677" y1="18998" x2="94355" y2="18476"/>
                        <a14:backgroundMark x1="32742" y1="30063" x2="50323" y2="21503"/>
                        <a14:backgroundMark x1="91935" y1="17641" x2="88387" y2="17641"/>
                        <a14:backgroundMark x1="73387" y1="20251" x2="78871" y2="26931"/>
                        <a14:backgroundMark x1="78871" y1="18685" x2="78871" y2="18685"/>
                        <a14:backgroundMark x1="80484" y1="19937" x2="81613" y2="26409"/>
                        <a14:backgroundMark x1="82903" y1="19729" x2="82097" y2="19729"/>
                        <a14:backgroundMark x1="81613" y1="27975" x2="81613" y2="31837"/>
                        <a14:backgroundMark x1="10484" y1="27453" x2="10484" y2="27453"/>
                        <a14:backgroundMark x1="8065" y1="19415" x2="7258" y2="19415"/>
                        <a14:backgroundMark x1="9355" y1="29019" x2="8548" y2="26722"/>
                        <a14:backgroundMark x1="7258" y1="26931" x2="7258" y2="27140"/>
                        <a14:backgroundMark x1="6452" y1="27453" x2="10484" y2="28497"/>
                        <a14:backgroundMark x1="7742" y1="36221" x2="13710" y2="35908"/>
                        <a14:backgroundMark x1="8065" y1="45720" x2="12419" y2="45720"/>
                        <a14:backgroundMark x1="6935" y1="44468" x2="6935" y2="45720"/>
                        <a14:backgroundMark x1="7742" y1="44468" x2="8548" y2="44468"/>
                        <a14:backgroundMark x1="8065" y1="44468" x2="8548" y2="43946"/>
                        <a14:backgroundMark x1="8548" y1="54697" x2="11613" y2="53653"/>
                        <a14:backgroundMark x1="10806" y1="54697" x2="7258" y2="53653"/>
                        <a14:backgroundMark x1="9677" y1="55532" x2="8548" y2="55219"/>
                        <a14:backgroundMark x1="31129" y1="61378" x2="52258" y2="64718"/>
                        <a14:backgroundMark x1="52258" y1="64718" x2="51774" y2="60856"/>
                        <a14:backgroundMark x1="45484" y1="60438" x2="62097" y2="67641"/>
                        <a14:backgroundMark x1="62097" y1="67641" x2="39516" y2="71608"/>
                        <a14:backgroundMark x1="39516" y1="71608" x2="31129" y2="65240"/>
                        <a14:backgroundMark x1="24839" y1="64301" x2="32097" y2="76409"/>
                        <a14:backgroundMark x1="32097" y1="76409" x2="61935" y2="76827"/>
                        <a14:backgroundMark x1="61935" y1="76827" x2="65806" y2="60856"/>
                        <a14:backgroundMark x1="56935" y1="59395" x2="61452" y2="59395"/>
                        <a14:backgroundMark x1="58226" y1="60647" x2="65323" y2="60647"/>
                        <a14:backgroundMark x1="58548" y1="63257" x2="68226" y2="62422"/>
                        <a14:backgroundMark x1="55484" y1="56785" x2="73387" y2="56263"/>
                        <a14:backgroundMark x1="57419" y1="55532" x2="70484" y2="55532"/>
                        <a14:backgroundMark x1="48710" y1="75365" x2="59839" y2="70981"/>
                        <a14:backgroundMark x1="44677" y1="78392" x2="57742" y2="78706"/>
                        <a14:backgroundMark x1="22419" y1="77662" x2="22742" y2="62944"/>
                        <a14:backgroundMark x1="22742" y1="62944" x2="22742" y2="62944"/>
                        <a14:backgroundMark x1="33548" y1="69102" x2="33226" y2="58873"/>
                        <a14:backgroundMark x1="37581" y1="71190" x2="35484" y2="59916"/>
                        <a14:backgroundMark x1="25968" y1="65240" x2="47903" y2="71294"/>
                        <a14:backgroundMark x1="47903" y1="71294" x2="59355" y2="70668"/>
                        <a14:backgroundMark x1="50645" y1="65762" x2="25484" y2="67641"/>
                        <a14:backgroundMark x1="25484" y1="67641" x2="22419" y2="77349"/>
                        <a14:backgroundMark x1="21613" y1="72965" x2="19677" y2="74843"/>
                        <a14:backgroundMark x1="30806" y1="63466" x2="30000" y2="63987"/>
                        <a14:backgroundMark x1="35484" y1="63466" x2="47097" y2="73486"/>
                        <a14:backgroundMark x1="47097" y1="73486" x2="45484" y2="77349"/>
                        <a14:backgroundMark x1="45806" y1="73278" x2="48710" y2="75574"/>
                        <a14:backgroundMark x1="90806" y1="28706" x2="93226" y2="28497"/>
                        <a14:backgroundMark x1="88871" y1="28497" x2="89677" y2="27662"/>
                        <a14:backgroundMark x1="90806" y1="27662" x2="94355" y2="26722"/>
                        <a14:backgroundMark x1="89677" y1="36743" x2="91935" y2="36221"/>
                        <a14:backgroundMark x1="95161" y1="35908" x2="94839" y2="37787"/>
                        <a14:backgroundMark x1="93548" y1="45929" x2="89194" y2="45929"/>
                        <a14:backgroundMark x1="92419" y1="45198" x2="92742" y2="44990"/>
                        <a14:backgroundMark x1="6935" y1="63466" x2="11613" y2="63466"/>
                        <a14:backgroundMark x1="8548" y1="63257" x2="6935" y2="63257"/>
                        <a14:backgroundMark x1="35161" y1="73800" x2="47097" y2="75052"/>
                        <a14:backgroundMark x1="56290" y1="71921" x2="43548" y2="77140"/>
                        <a14:backgroundMark x1="44677" y1="79228" x2="52258" y2="77140"/>
                        <a14:backgroundMark x1="34355" y1="60438" x2="31613" y2="63257"/>
                        <a14:backgroundMark x1="45161" y1="76305" x2="47903" y2="77349"/>
                        <a14:backgroundMark x1="37097" y1="63466" x2="25645" y2="72443"/>
                        <a14:backgroundMark x1="18387" y1="75365" x2="19677" y2="79436"/>
                        <a14:backgroundMark x1="89194" y1="55532" x2="92419" y2="55532"/>
                        <a14:backgroundMark x1="92742" y1="53967" x2="94032" y2="55010"/>
                        <a14:backgroundMark x1="94032" y1="55532" x2="93548" y2="56054"/>
                        <a14:backgroundMark x1="89194" y1="64509" x2="91935" y2="63987"/>
                        <a14:backgroundMark x1="93548" y1="62735" x2="93548" y2="64301"/>
                        <a14:backgroundMark x1="89677" y1="72234" x2="89194" y2="73486"/>
                        <a14:backgroundMark x1="94355" y1="71921" x2="94032" y2="72965"/>
                        <a14:backgroundMark x1="90806" y1="72443" x2="91290" y2="72443"/>
                        <a14:backgroundMark x1="90000" y1="71712" x2="87581" y2="72965"/>
                        <a14:backgroundMark x1="90806" y1="72443" x2="92742" y2="71503"/>
                        <a14:backgroundMark x1="90000" y1="73486" x2="91935" y2="74322"/>
                        <a14:backgroundMark x1="5000" y1="73800" x2="10161" y2="73486"/>
                        <a14:backgroundMark x1="25161" y1="92067" x2="52258" y2="93111"/>
                        <a14:backgroundMark x1="53871" y1="91754" x2="73710" y2="90710"/>
                        <a14:backgroundMark x1="73710" y1="90710" x2="73710" y2="90710"/>
                        <a14:backgroundMark x1="73387" y1="92589" x2="77742" y2="97495"/>
                        <a14:backgroundMark x1="77258" y1="91232" x2="78871" y2="98747"/>
                        <a14:backgroundMark x1="77258" y1="91232" x2="79677" y2="90710"/>
                        <a14:backgroundMark x1="75645" y1="91754" x2="81290" y2="94363"/>
                        <a14:backgroundMark x1="76452" y1="91232" x2="76935" y2="90501"/>
                        <a14:backgroundMark x1="75323" y1="90710" x2="76452" y2="94363"/>
                        <a14:backgroundMark x1="6452" y1="71921" x2="13226" y2="71712"/>
                        <a14:backgroundMark x1="7742" y1="63779" x2="9355" y2="62213"/>
                        <a14:backgroundMark x1="7258" y1="71503" x2="5645" y2="71712"/>
                        <a14:backgroundMark x1="7258" y1="63257" x2="8065" y2="65031"/>
                        <a14:backgroundMark x1="7258" y1="63257" x2="6452" y2="61691"/>
                        <a14:backgroundMark x1="6935" y1="63779" x2="8548" y2="62735"/>
                        <a14:backgroundMark x1="10484" y1="81002" x2="10806" y2="81211"/>
                        <a14:backgroundMark x1="10161" y1="81002" x2="8548" y2="81002"/>
                        <a14:backgroundMark x1="8548" y1="90710" x2="10161" y2="90501"/>
                        <a14:backgroundMark x1="7742" y1="89979" x2="6935" y2="89457"/>
                        <a14:backgroundMark x1="9355" y1="89770" x2="8548" y2="89770"/>
                        <a14:backgroundMark x1="5645" y1="79958" x2="9355" y2="81211"/>
                        <a14:backgroundMark x1="6452" y1="81002" x2="6452" y2="81211"/>
                        <a14:backgroundMark x1="7742" y1="81733" x2="7742" y2="81733"/>
                        <a14:backgroundMark x1="7742" y1="89457" x2="7742" y2="89457"/>
                        <a14:backgroundMark x1="7258" y1="89770" x2="7258" y2="90501"/>
                        <a14:backgroundMark x1="5323" y1="89457" x2="8065" y2="89979"/>
                        <a14:backgroundMark x1="8065" y1="90501" x2="7258" y2="91023"/>
                        <a14:backgroundMark x1="94032" y1="81002" x2="92742" y2="83090"/>
                        <a14:backgroundMark x1="91290" y1="90292" x2="92742" y2="89770"/>
                        <a14:backgroundMark x1="89194" y1="90292" x2="91613" y2="90292"/>
                        <a14:backgroundMark x1="93548" y1="90710" x2="93226" y2="917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3735"/>
          <a:stretch>
            <a:fillRect/>
          </a:stretch>
        </p:blipFill>
        <p:spPr bwMode="auto">
          <a:xfrm>
            <a:off x="9086725" y="4412374"/>
            <a:ext cx="2948062" cy="256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4114800" cy="6858000"/>
          </a:xfrm>
          <a:prstGeom prst="rect">
            <a:avLst/>
          </a:prstGeom>
          <a:solidFill>
            <a:srgbClr val="5E25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скругленные углы 4"/>
          <p:cNvSpPr/>
          <p:nvPr/>
        </p:nvSpPr>
        <p:spPr>
          <a:xfrm>
            <a:off x="214679" y="5205049"/>
            <a:ext cx="2493352" cy="656493"/>
          </a:xfrm>
          <a:prstGeom prst="roundRect">
            <a:avLst>
              <a:gd name="adj" fmla="val 35714"/>
            </a:avLst>
          </a:prstGeom>
          <a:solidFill>
            <a:srgbClr val="E5DE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: скругленные углы 1"/>
          <p:cNvSpPr/>
          <p:nvPr/>
        </p:nvSpPr>
        <p:spPr>
          <a:xfrm>
            <a:off x="2363665" y="0"/>
            <a:ext cx="10553700" cy="6878639"/>
          </a:xfrm>
          <a:prstGeom prst="roundRect">
            <a:avLst>
              <a:gd name="adj" fmla="val 8346"/>
            </a:avLst>
          </a:prstGeom>
          <a:solidFill>
            <a:srgbClr val="E5DEDB"/>
          </a:solidFill>
          <a:ln>
            <a:solidFill>
              <a:srgbClr val="E5DEDB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433753" y="1348153"/>
            <a:ext cx="19299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1 РАУНД</a:t>
            </a:r>
          </a:p>
          <a:p>
            <a:r>
              <a:rPr lang="ru-RU" b="1" dirty="0"/>
              <a:t>«СМАЙЛ»</a:t>
            </a:r>
          </a:p>
          <a:p>
            <a:endParaRPr lang="ru-RU" b="1" dirty="0"/>
          </a:p>
          <a:p>
            <a:r>
              <a:rPr lang="ru-RU" b="1" dirty="0"/>
              <a:t>2 РАУНД</a:t>
            </a:r>
          </a:p>
          <a:p>
            <a:r>
              <a:rPr lang="ru-RU" b="1" dirty="0"/>
              <a:t>«ЖДАТЬ ИЛИ НАЖАТЬ»</a:t>
            </a:r>
          </a:p>
          <a:p>
            <a:endParaRPr lang="ru-RU" b="1" dirty="0"/>
          </a:p>
          <a:p>
            <a:r>
              <a:rPr lang="ru-RU" b="1" dirty="0"/>
              <a:t>3 РАУНД</a:t>
            </a:r>
          </a:p>
          <a:p>
            <a:r>
              <a:rPr lang="ru-RU" b="1" dirty="0"/>
              <a:t>«БОК О БОК»</a:t>
            </a:r>
          </a:p>
          <a:p>
            <a:endParaRPr lang="ru-RU" b="1" dirty="0"/>
          </a:p>
          <a:p>
            <a:r>
              <a:rPr lang="ru-RU" b="1" dirty="0"/>
              <a:t>4 РАУНД</a:t>
            </a:r>
          </a:p>
          <a:p>
            <a:r>
              <a:rPr lang="ru-RU" b="1" dirty="0"/>
              <a:t>«НЕФТЬ В КАДРЕ»</a:t>
            </a:r>
          </a:p>
          <a:p>
            <a:endParaRPr lang="ru-RU" b="1" dirty="0"/>
          </a:p>
          <a:p>
            <a:r>
              <a:rPr lang="ru-RU" b="1" dirty="0"/>
              <a:t>5 РАУНД</a:t>
            </a:r>
          </a:p>
          <a:p>
            <a:r>
              <a:rPr lang="ru-RU" b="1" dirty="0"/>
              <a:t>«ТРУДОПРОВОД»</a:t>
            </a:r>
          </a:p>
        </p:txBody>
      </p:sp>
      <p:sp>
        <p:nvSpPr>
          <p:cNvPr id="6" name="Заголовок 1"/>
          <p:cNvSpPr txBox="1"/>
          <p:nvPr/>
        </p:nvSpPr>
        <p:spPr>
          <a:xfrm>
            <a:off x="2582740" y="365125"/>
            <a:ext cx="960926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>
                <a:solidFill>
                  <a:srgbClr val="5E252C"/>
                </a:solidFill>
                <a:latin typeface="Arial Black" panose="020B0A04020102020204" pitchFamily="34" charset="0"/>
              </a:rPr>
              <a:t>5 РАУНД ТРУДОПРОВОД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641355" y="1091794"/>
            <a:ext cx="95506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i="0" u="none" strike="noStrike" dirty="0">
                <a:solidFill>
                  <a:srgbClr val="5E242C"/>
                </a:solidFill>
                <a:effectLst/>
                <a:cs typeface="Arial" panose="020B0604020202020204" pitchFamily="34" charset="0"/>
              </a:rPr>
              <a:t>Необходимо проложить трубопровод - соединить втулки скотчем за 90 секунд. У какой команды длиннее всего трубопровод, та </a:t>
            </a:r>
            <a:r>
              <a:rPr lang="ru-RU" sz="2200" b="1" i="0" u="none" strike="noStrike" dirty="0">
                <a:solidFill>
                  <a:srgbClr val="5E242C"/>
                </a:solidFill>
                <a:effectLst/>
              </a:rPr>
              <a:t>и выиграла</a:t>
            </a:r>
            <a:endParaRPr lang="ru-RU" sz="2200" b="1" dirty="0">
              <a:ln w="0"/>
              <a:solidFill>
                <a:srgbClr val="5E242C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82739" y="2794318"/>
            <a:ext cx="349377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rgbClr val="5E252C"/>
                </a:solidFill>
                <a:latin typeface="Arial Black" panose="020B0A04020102020204" pitchFamily="34" charset="0"/>
              </a:rPr>
              <a:t>Инструменты:</a:t>
            </a:r>
          </a:p>
          <a:p>
            <a:endParaRPr lang="ru-RU" sz="2000" dirty="0">
              <a:solidFill>
                <a:srgbClr val="5E252C"/>
              </a:solidFill>
              <a:latin typeface="Arial Black" panose="020B0A04020102020204" pitchFamily="34" charset="0"/>
            </a:endParaRPr>
          </a:p>
          <a:p>
            <a:pPr marL="342900" indent="-342900">
              <a:buAutoNum type="arabicPeriod"/>
            </a:pPr>
            <a:r>
              <a:rPr lang="ru-RU" sz="2000" dirty="0">
                <a:solidFill>
                  <a:srgbClr val="5E252C"/>
                </a:solidFill>
                <a:latin typeface="Arial Black" panose="020B0A04020102020204" pitchFamily="34" charset="0"/>
              </a:rPr>
              <a:t>14 втулок</a:t>
            </a:r>
          </a:p>
          <a:p>
            <a:pPr marL="342900" indent="-342900">
              <a:buAutoNum type="arabicPeriod"/>
            </a:pPr>
            <a:r>
              <a:rPr lang="ru-RU" sz="2000" dirty="0">
                <a:solidFill>
                  <a:srgbClr val="5E252C"/>
                </a:solidFill>
                <a:latin typeface="Arial Black" panose="020B0A04020102020204" pitchFamily="34" charset="0"/>
              </a:rPr>
              <a:t>Скотч</a:t>
            </a:r>
          </a:p>
          <a:p>
            <a:pPr marL="342900" indent="-342900">
              <a:buAutoNum type="arabicPeriod"/>
            </a:pPr>
            <a:r>
              <a:rPr lang="ru-RU" sz="2000" dirty="0">
                <a:solidFill>
                  <a:srgbClr val="5E252C"/>
                </a:solidFill>
                <a:latin typeface="Arial Black" panose="020B0A04020102020204" pitchFamily="34" charset="0"/>
              </a:rPr>
              <a:t>Ножницы</a:t>
            </a:r>
            <a:endParaRPr lang="ru-RU" sz="1600" dirty="0">
              <a:solidFill>
                <a:srgbClr val="5E252C"/>
              </a:solidFill>
              <a:latin typeface="Arial Black" panose="020B0A04020102020204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995" b="37625"/>
          <a:stretch>
            <a:fillRect/>
          </a:stretch>
        </p:blipFill>
        <p:spPr>
          <a:xfrm>
            <a:off x="5557324" y="2645259"/>
            <a:ext cx="6419997" cy="35605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95" t="8594" r="4120" b="17312"/>
          <a:stretch/>
        </p:blipFill>
        <p:spPr>
          <a:xfrm>
            <a:off x="6072850" y="-127323"/>
            <a:ext cx="6288911" cy="720794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6A797ED-431C-7B4B-9DEE-46EE2EE5A9E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" t="8594" r="52514" b="17312"/>
          <a:stretch/>
        </p:blipFill>
        <p:spPr>
          <a:xfrm>
            <a:off x="-34724" y="-135810"/>
            <a:ext cx="6107573" cy="7207942"/>
          </a:xfrm>
          <a:prstGeom prst="rect">
            <a:avLst/>
          </a:prstGeom>
        </p:spPr>
      </p:pic>
      <p:sp>
        <p:nvSpPr>
          <p:cNvPr id="9" name="Заголовок 1"/>
          <p:cNvSpPr txBox="1"/>
          <p:nvPr/>
        </p:nvSpPr>
        <p:spPr>
          <a:xfrm>
            <a:off x="704085" y="33732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>
                <a:solidFill>
                  <a:srgbClr val="5E252C"/>
                </a:solidFill>
                <a:latin typeface="Arial Black" panose="020B0A04020102020204" pitchFamily="34" charset="0"/>
              </a:rPr>
              <a:t>Обратная связь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015C12C-B56A-1245-9A46-C8947FA97678}"/>
              </a:ext>
            </a:extLst>
          </p:cNvPr>
          <p:cNvSpPr txBox="1"/>
          <p:nvPr/>
        </p:nvSpPr>
        <p:spPr>
          <a:xfrm>
            <a:off x="474563" y="2496263"/>
            <a:ext cx="531278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Wingdings" pitchFamily="2" charset="2"/>
              <a:buChar char="§"/>
            </a:pPr>
            <a:r>
              <a:rPr lang="ru-RU" sz="22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Положительное общее впечатление;</a:t>
            </a:r>
          </a:p>
          <a:p>
            <a:pPr marL="285750" indent="-285750" algn="l">
              <a:buFont typeface="Wingdings" pitchFamily="2" charset="2"/>
              <a:buChar char="§"/>
            </a:pPr>
            <a:r>
              <a:rPr lang="ru-RU" sz="22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Разнообразие раундов;</a:t>
            </a:r>
          </a:p>
          <a:p>
            <a:pPr marL="285750" indent="-285750" algn="l">
              <a:buFont typeface="Wingdings" pitchFamily="2" charset="2"/>
              <a:buChar char="§"/>
            </a:pPr>
            <a:r>
              <a:rPr lang="ru-RU" sz="22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Добавление музыкального раунда;</a:t>
            </a:r>
          </a:p>
          <a:p>
            <a:pPr marL="285750" indent="-285750" algn="l">
              <a:buFont typeface="Wingdings" pitchFamily="2" charset="2"/>
              <a:buChar char="§"/>
            </a:pPr>
            <a:r>
              <a:rPr lang="ru-RU" sz="2200" i="0" u="sng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Увеличение количества участников в командах или количества команд;</a:t>
            </a:r>
          </a:p>
          <a:p>
            <a:pPr marL="285750" indent="-285750" algn="l">
              <a:buFont typeface="Wingdings" pitchFamily="2" charset="2"/>
              <a:buChar char="§"/>
            </a:pPr>
            <a:r>
              <a:rPr lang="ru-RU" sz="2200" i="0" dirty="0">
                <a:solidFill>
                  <a:srgbClr val="0F111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Увеличение продолжительности раундов или самой игры</a:t>
            </a:r>
          </a:p>
          <a:p>
            <a:pPr marL="285750" indent="-285750">
              <a:buFontTx/>
              <a:buChar char="-"/>
            </a:pPr>
            <a:endParaRPr lang="ru-RU" b="1" dirty="0"/>
          </a:p>
          <a:p>
            <a:pPr marL="285750" indent="-285750">
              <a:buFontTx/>
              <a:buChar char="-"/>
            </a:pPr>
            <a:endParaRPr lang="ru-RU" dirty="0"/>
          </a:p>
          <a:p>
            <a:pPr marL="285750" indent="-285750">
              <a:buFontTx/>
              <a:buChar char="-"/>
            </a:pPr>
            <a:endParaRPr lang="ru-RU" dirty="0"/>
          </a:p>
          <a:p>
            <a:pPr marL="285750" indent="-285750">
              <a:buFontTx/>
              <a:buChar char="-"/>
            </a:pP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96" y="1473051"/>
            <a:ext cx="5753861" cy="431539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244" y="1473051"/>
            <a:ext cx="5753860" cy="4315396"/>
          </a:xfrm>
          <a:prstGeom prst="rect">
            <a:avLst/>
          </a:prstGeom>
        </p:spPr>
      </p:pic>
      <p:sp>
        <p:nvSpPr>
          <p:cNvPr id="11" name="Заголовок 1"/>
          <p:cNvSpPr txBox="1"/>
          <p:nvPr/>
        </p:nvSpPr>
        <p:spPr>
          <a:xfrm>
            <a:off x="937591" y="40677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>
                <a:solidFill>
                  <a:srgbClr val="5E252C"/>
                </a:solidFill>
                <a:latin typeface="Arial Black" panose="020B0A04020102020204" pitchFamily="34" charset="0"/>
              </a:rPr>
              <a:t>Фотоотчет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5"/>
          <p:cNvSpPr>
            <a:spLocks noChangeArrowheads="1"/>
          </p:cNvSpPr>
          <p:nvPr/>
        </p:nvSpPr>
        <p:spPr bwMode="auto">
          <a:xfrm>
            <a:off x="1060633" y="1429978"/>
            <a:ext cx="6887609" cy="5139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БУРЕНИЕ НА СМЫСЛЫ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    </a:t>
            </a:r>
            <a:br>
              <a:rPr kumimoji="0" lang="ru-RU" altLang="ru-RU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ru-RU" sz="15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 </a:t>
            </a:r>
            <a:r>
              <a:rPr kumimoji="0" lang="ru-RU" altLang="ru-RU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марта в актовом зале центрального аппарата управления </a:t>
            </a:r>
            <a:endParaRPr kumimoji="0" lang="en-US" altLang="ru-RU" sz="15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ООО «ЛУКОЙЛ-ПЕРМЬ» состоялась первая</a:t>
            </a:r>
            <a:r>
              <a:rPr kumimoji="0" lang="en-US" altLang="ru-RU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ru-RU" altLang="ru-RU" sz="15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командообразующая</a:t>
            </a:r>
            <a:r>
              <a:rPr kumimoji="0" lang="ru-RU" altLang="ru-RU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игра «Бурение на смыслы»!    </a:t>
            </a:r>
            <a:br>
              <a:rPr kumimoji="0" lang="ru-RU" altLang="ru-RU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kumimoji="0" lang="ru-RU" altLang="ru-RU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ru-RU" altLang="ru-RU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Две команды встретились, чтобы проверить себя на ловкость, логику и интеллектуальные способности в живой и очень</a:t>
            </a:r>
            <a:r>
              <a:rPr kumimoji="0" lang="en-US" altLang="ru-RU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ru-RU" altLang="ru-RU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вовлекающей атмосфере       </a:t>
            </a:r>
            <a:br>
              <a:rPr kumimoji="0" lang="ru-RU" altLang="ru-RU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kumimoji="0" lang="ru-RU" altLang="ru-RU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ru-RU" altLang="ru-RU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Новый формат позволил участникам не только искать скрытые смыслы и решать нестандартные задачи, но и поймать настоящий командный драйв. Атмосфера единения и здорового соперничества сделала этот вечер по-настоящему</a:t>
            </a:r>
            <a:r>
              <a:rPr kumimoji="0" lang="en-US" altLang="ru-RU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ru-RU" altLang="ru-RU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особенным!       </a:t>
            </a:r>
            <a:br>
              <a:rPr kumimoji="0" lang="ru-RU" altLang="ru-RU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altLang="ru-RU" sz="15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ru-RU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Победителем игры стала команда «Крутящий момент»! Поздравляем!    </a:t>
            </a:r>
            <a:br>
              <a:rPr kumimoji="0" lang="ru-RU" altLang="ru-RU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kumimoji="0" lang="ru-RU" altLang="ru-RU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ru-RU" altLang="ru-RU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Команда «Точка забоя» отмечена дипломами участников     </a:t>
            </a:r>
            <a:br>
              <a:rPr kumimoji="0" lang="ru-RU" altLang="ru-RU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kumimoji="0" lang="ru-RU" altLang="ru-RU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ru-RU" altLang="ru-RU" sz="1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Благодарим всех за энергию и ждём новых встреч — продолжим бурение новых смыслов вместе!   </a:t>
            </a:r>
            <a:r>
              <a:rPr kumimoji="0" lang="ru-RU" altLang="ru-RU" sz="1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40" name="Picture 16" descr="🎯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225" y="-1508125"/>
            <a:ext cx="12700" cy="1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⛏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413" y="-1508125"/>
            <a:ext cx="12700" cy="1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1️⃣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-1096963"/>
            <a:ext cx="12700" cy="1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4️⃣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8" y="-1096963"/>
            <a:ext cx="12700" cy="1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🔥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100" y="-1096963"/>
            <a:ext cx="12700" cy="1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9788" y="-685800"/>
            <a:ext cx="12700" cy="1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⚡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2975" y="-685800"/>
            <a:ext cx="12700" cy="1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2625" y="-274638"/>
            <a:ext cx="12700" cy="1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✨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15813" y="-274638"/>
            <a:ext cx="12700" cy="1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9" name="Picture 25" descr="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36525"/>
            <a:ext cx="12700" cy="1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🏆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0613" y="136525"/>
            <a:ext cx="12700" cy="1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1" name="Picture 27" descr="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6075" y="549275"/>
            <a:ext cx="12700" cy="1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863" y="960438"/>
            <a:ext cx="12700" cy="1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9"/>
          <p:cNvSpPr>
            <a:spLocks noChangeArrowheads="1"/>
          </p:cNvSpPr>
          <p:nvPr/>
        </p:nvSpPr>
        <p:spPr bwMode="auto">
          <a:xfrm>
            <a:off x="0" y="0"/>
            <a:ext cx="320992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br>
              <a:rPr kumimoji="0" lang="ru-RU" altLang="ru-RU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3" name="Заголовок 1"/>
          <p:cNvSpPr txBox="1"/>
          <p:nvPr/>
        </p:nvSpPr>
        <p:spPr>
          <a:xfrm>
            <a:off x="937591" y="40677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>
                <a:solidFill>
                  <a:srgbClr val="5E252C"/>
                </a:solidFill>
                <a:latin typeface="Arial Black" panose="020B0A04020102020204" pitchFamily="34" charset="0"/>
              </a:rPr>
              <a:t>Пост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42" t="14005" r="1"/>
          <a:stretch>
            <a:fillRect/>
          </a:stretch>
        </p:blipFill>
        <p:spPr>
          <a:xfrm>
            <a:off x="8148726" y="406771"/>
            <a:ext cx="3291612" cy="6086104"/>
          </a:xfrm>
          <a:prstGeom prst="roundRect">
            <a:avLst>
              <a:gd name="adj" fmla="val 18264"/>
            </a:avLst>
          </a:prstGeom>
        </p:spPr>
      </p:pic>
      <p:pic>
        <p:nvPicPr>
          <p:cNvPr id="54" name="Рисунок 5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622" b="91622" l="10000" r="90000">
                        <a14:foregroundMark x1="45121" y1="9459" x2="47838" y2="9459"/>
                        <a14:foregroundMark x1="47838" y1="9459" x2="53442" y2="9133"/>
                        <a14:foregroundMark x1="36077" y1="6674" x2="34054" y2="6622"/>
                        <a14:foregroundMark x1="44244" y1="6882" x2="39118" y2="6751"/>
                        <a14:foregroundMark x1="56838" y1="7203" x2="46597" y2="6942"/>
                        <a14:foregroundMark x1="70405" y1="12432" x2="70405" y2="12432"/>
                        <a14:foregroundMark x1="70405" y1="22162" x2="70405" y2="22162"/>
                        <a14:foregroundMark x1="70541" y1="23243" x2="70541" y2="23243"/>
                        <a14:foregroundMark x1="70270" y1="24189" x2="70270" y2="24189"/>
                        <a14:foregroundMark x1="70270" y1="26081" x2="70270" y2="26081"/>
                        <a14:foregroundMark x1="70405" y1="27838" x2="70405" y2="27838"/>
                        <a14:foregroundMark x1="70405" y1="31757" x2="70405" y2="31757"/>
                        <a14:foregroundMark x1="70541" y1="38108" x2="70541" y2="38108"/>
                        <a14:foregroundMark x1="70541" y1="41486" x2="70541" y2="41486"/>
                        <a14:foregroundMark x1="70405" y1="50000" x2="70405" y2="50000"/>
                        <a14:foregroundMark x1="70405" y1="55676" x2="70405" y2="55676"/>
                        <a14:foregroundMark x1="70405" y1="59595" x2="70405" y2="59595"/>
                        <a14:foregroundMark x1="29324" y1="58649" x2="29324" y2="58649"/>
                        <a14:foregroundMark x1="29324" y1="60405" x2="29324" y2="60405"/>
                        <a14:foregroundMark x1="29054" y1="42838" x2="29054" y2="42838"/>
                        <a14:foregroundMark x1="29595" y1="45946" x2="29595" y2="45946"/>
                        <a14:foregroundMark x1="29459" y1="45000" x2="29459" y2="45000"/>
                        <a14:foregroundMark x1="29459" y1="47973" x2="29459" y2="47973"/>
                        <a14:foregroundMark x1="30000" y1="50000" x2="30000" y2="50000"/>
                        <a14:foregroundMark x1="30000" y1="61622" x2="29865" y2="63378"/>
                        <a14:foregroundMark x1="35405" y1="91622" x2="35405" y2="91622"/>
                        <a14:foregroundMark x1="33649" y1="91081" x2="33649" y2="91081"/>
                        <a14:foregroundMark x1="32568" y1="90405" x2="32568" y2="90405"/>
                        <a14:foregroundMark x1="32027" y1="90135" x2="32027" y2="90135"/>
                        <a14:foregroundMark x1="31486" y1="89324" x2="31486" y2="89324"/>
                        <a14:foregroundMark x1="31216" y1="89054" x2="31216" y2="89054"/>
                        <a14:foregroundMark x1="30811" y1="88649" x2="30811" y2="88649"/>
                        <a14:foregroundMark x1="30541" y1="87838" x2="30541" y2="87838"/>
                        <a14:foregroundMark x1="30541" y1="86892" x2="30541" y2="86892"/>
                        <a14:foregroundMark x1="30000" y1="86892" x2="30000" y2="86892"/>
                        <a14:foregroundMark x1="29595" y1="85676" x2="29595" y2="85676"/>
                        <a14:foregroundMark x1="29595" y1="84595" x2="29595" y2="84595"/>
                        <a14:foregroundMark x1="29595" y1="83784" x2="29595" y2="83784"/>
                        <a14:foregroundMark x1="29595" y1="82162" x2="29595" y2="82162"/>
                        <a14:foregroundMark x1="29595" y1="80135" x2="29595" y2="80135"/>
                        <a14:foregroundMark x1="34054" y1="7162" x2="34054" y2="7162"/>
                        <a14:foregroundMark x1="29595" y1="77973" x2="29595" y2="77973"/>
                        <a14:foregroundMark x1="29459" y1="75541" x2="29459" y2="75541"/>
                        <a14:foregroundMark x1="29865" y1="72297" x2="29865" y2="72297"/>
                        <a14:foregroundMark x1="29595" y1="71486" x2="29595" y2="71486"/>
                        <a14:foregroundMark x1="29595" y1="72432" x2="29595" y2="72432"/>
                        <a14:foregroundMark x1="29595" y1="69595" x2="29595" y2="69595"/>
                        <a14:foregroundMark x1="29595" y1="67568" x2="29595" y2="67568"/>
                        <a14:foregroundMark x1="29595" y1="65270" x2="29595" y2="65270"/>
                        <a14:foregroundMark x1="29459" y1="63784" x2="29459" y2="63784"/>
                        <a14:foregroundMark x1="29595" y1="56622" x2="29595" y2="56622"/>
                        <a14:foregroundMark x1="29595" y1="55405" x2="29595" y2="55405"/>
                        <a14:foregroundMark x1="29459" y1="53514" x2="29459" y2="53514"/>
                        <a14:foregroundMark x1="29595" y1="51892" x2="29595" y2="51892"/>
                        <a14:foregroundMark x1="29595" y1="50946" x2="29595" y2="50946"/>
                        <a14:foregroundMark x1="29595" y1="49865" x2="29595" y2="49865"/>
                        <a14:foregroundMark x1="29865" y1="24865" x2="29865" y2="24865"/>
                        <a14:foregroundMark x1="29595" y1="23108" x2="29595" y2="23108"/>
                        <a14:foregroundMark x1="29324" y1="24865" x2="29324" y2="24865"/>
                        <a14:foregroundMark x1="29595" y1="20811" x2="29595" y2="20811"/>
                        <a14:foregroundMark x1="29595" y1="22162" x2="29595" y2="22162"/>
                        <a14:foregroundMark x1="29459" y1="19459" x2="29459" y2="19459"/>
                        <a14:foregroundMark x1="29595" y1="17838" x2="29595" y2="17838"/>
                        <a14:foregroundMark x1="29865" y1="16892" x2="29865" y2="16892"/>
                        <a14:foregroundMark x1="29865" y1="16486" x2="29865" y2="16486"/>
                        <a14:foregroundMark x1="29595" y1="15676" x2="29595" y2="15676"/>
                        <a14:foregroundMark x1="29459" y1="16757" x2="29459" y2="16757"/>
                        <a14:foregroundMark x1="29459" y1="14459" x2="29459" y2="14459"/>
                        <a14:foregroundMark x1="29324" y1="13514" x2="29324" y2="13514"/>
                        <a14:foregroundMark x1="29459" y1="12703" x2="29459" y2="12703"/>
                        <a14:foregroundMark x1="29865" y1="11757" x2="29865" y2="11757"/>
                        <a14:foregroundMark x1="30270" y1="10000" x2="30270" y2="10000"/>
                        <a14:foregroundMark x1="30676" y1="9595" x2="30676" y2="9595"/>
                        <a14:foregroundMark x1="30676" y1="9189" x2="30676" y2="9189"/>
                        <a14:foregroundMark x1="31351" y1="8919" x2="31351" y2="8919"/>
                        <a14:foregroundMark x1="31351" y1="8378" x2="31351" y2="8378"/>
                        <a14:foregroundMark x1="32297" y1="7973" x2="32297" y2="7973"/>
                        <a14:foregroundMark x1="32432" y1="7703" x2="32432" y2="7703"/>
                        <a14:foregroundMark x1="32568" y1="7568" x2="32568" y2="7568"/>
                        <a14:foregroundMark x1="29595" y1="11351" x2="29595" y2="11351"/>
                        <a14:foregroundMark x1="30000" y1="10270" x2="30000" y2="10270"/>
                        <a14:foregroundMark x1="32568" y1="7297" x2="32568" y2="7297"/>
                        <a14:foregroundMark x1="33243" y1="7568" x2="33243" y2="7568"/>
                        <a14:foregroundMark x1="34054" y1="7568" x2="34054" y2="7568"/>
                        <a14:foregroundMark x1="32027" y1="7568" x2="32027" y2="7568"/>
                        <a14:foregroundMark x1="33784" y1="7162" x2="33784" y2="7162"/>
                        <a14:foregroundMark x1="34865" y1="6622" x2="34865" y2="6622"/>
                        <a14:foregroundMark x1="33649" y1="6622" x2="33649" y2="6622"/>
                        <a14:backgroundMark x1="37297" y1="10270" x2="41892" y2="70135"/>
                        <a14:backgroundMark x1="41892" y1="70135" x2="51622" y2="77432"/>
                        <a14:backgroundMark x1="51622" y1="77432" x2="62297" y2="10270"/>
                        <a14:backgroundMark x1="62297" y1="10270" x2="62027" y2="9054"/>
                        <a14:backgroundMark x1="34865" y1="8514" x2="40000" y2="8784"/>
                        <a14:backgroundMark x1="58108" y1="9189" x2="62838" y2="8919"/>
                        <a14:backgroundMark x1="37297" y1="8919" x2="33514" y2="10000"/>
                        <a14:backgroundMark x1="47838" y1="23784" x2="48919" y2="22838"/>
                        <a14:backgroundMark x1="50676" y1="22568" x2="47703" y2="23108"/>
                        <a14:backgroundMark x1="40676" y1="9189" x2="45676" y2="8514"/>
                        <a14:backgroundMark x1="40676" y1="8514" x2="40270" y2="9459"/>
                        <a14:backgroundMark x1="37162" y1="9054" x2="41351" y2="9459"/>
                        <a14:backgroundMark x1="56081" y1="8378" x2="63784" y2="8514"/>
                        <a14:backgroundMark x1="55676" y1="8514" x2="55811" y2="9459"/>
                        <a14:backgroundMark x1="65000" y1="9189" x2="64730" y2="8514"/>
                        <a14:backgroundMark x1="66081" y1="10676" x2="65541" y2="8378"/>
                        <a14:backgroundMark x1="65270" y1="9595" x2="65811" y2="8784"/>
                        <a14:backgroundMark x1="65000" y1="8784" x2="64595" y2="8784"/>
                        <a14:backgroundMark x1="65135" y1="9189" x2="63243" y2="8919"/>
                        <a14:backgroundMark x1="66351" y1="9459" x2="65135" y2="9054"/>
                        <a14:backgroundMark x1="66486" y1="9189" x2="64730" y2="83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824" t="3569" r="24775" b="6934"/>
          <a:stretch>
            <a:fillRect/>
          </a:stretch>
        </p:blipFill>
        <p:spPr>
          <a:xfrm>
            <a:off x="7999194" y="162472"/>
            <a:ext cx="3869082" cy="64073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: скругленные верхние углы 10"/>
          <p:cNvSpPr/>
          <p:nvPr/>
        </p:nvSpPr>
        <p:spPr>
          <a:xfrm>
            <a:off x="8141446" y="2537872"/>
            <a:ext cx="3533314" cy="4320128"/>
          </a:xfrm>
          <a:prstGeom prst="round2SameRect">
            <a:avLst>
              <a:gd name="adj1" fmla="val 10386"/>
              <a:gd name="adj2" fmla="val 0"/>
            </a:avLst>
          </a:prstGeom>
          <a:gradFill flip="none" rotWithShape="1">
            <a:gsLst>
              <a:gs pos="0">
                <a:schemeClr val="accent6">
                  <a:shade val="30000"/>
                  <a:satMod val="115000"/>
                </a:schemeClr>
              </a:gs>
              <a:gs pos="50000">
                <a:schemeClr val="accent6">
                  <a:shade val="67500"/>
                  <a:satMod val="115000"/>
                </a:schemeClr>
              </a:gs>
              <a:gs pos="100000">
                <a:schemeClr val="accent6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22"/>
          <a:stretch>
            <a:fillRect/>
          </a:stretch>
        </p:blipFill>
        <p:spPr bwMode="auto">
          <a:xfrm>
            <a:off x="9093790" y="1575120"/>
            <a:ext cx="3205712" cy="58556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: скругленные верхние углы 11"/>
          <p:cNvSpPr/>
          <p:nvPr/>
        </p:nvSpPr>
        <p:spPr>
          <a:xfrm>
            <a:off x="4196177" y="2537872"/>
            <a:ext cx="3533314" cy="4320128"/>
          </a:xfrm>
          <a:prstGeom prst="round2SameRect">
            <a:avLst>
              <a:gd name="adj1" fmla="val 10386"/>
              <a:gd name="adj2" fmla="val 0"/>
            </a:avLst>
          </a:prstGeom>
          <a:gradFill flip="none" rotWithShape="1">
            <a:gsLst>
              <a:gs pos="0">
                <a:schemeClr val="accent6">
                  <a:shade val="30000"/>
                  <a:satMod val="115000"/>
                </a:schemeClr>
              </a:gs>
              <a:gs pos="50000">
                <a:schemeClr val="accent6">
                  <a:shade val="67500"/>
                  <a:satMod val="115000"/>
                </a:schemeClr>
              </a:gs>
              <a:gs pos="100000">
                <a:schemeClr val="accent6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: скругленные верхние углы 9"/>
          <p:cNvSpPr/>
          <p:nvPr/>
        </p:nvSpPr>
        <p:spPr>
          <a:xfrm>
            <a:off x="250908" y="2537872"/>
            <a:ext cx="3533314" cy="4320128"/>
          </a:xfrm>
          <a:prstGeom prst="round2SameRect">
            <a:avLst>
              <a:gd name="adj1" fmla="val 10386"/>
              <a:gd name="adj2" fmla="val 0"/>
            </a:avLst>
          </a:prstGeom>
          <a:gradFill flip="none" rotWithShape="1">
            <a:gsLst>
              <a:gs pos="0">
                <a:schemeClr val="accent6">
                  <a:shade val="30000"/>
                  <a:satMod val="115000"/>
                </a:schemeClr>
              </a:gs>
              <a:gs pos="50000">
                <a:schemeClr val="accent6">
                  <a:shade val="67500"/>
                  <a:satMod val="115000"/>
                </a:schemeClr>
              </a:gs>
              <a:gs pos="100000">
                <a:schemeClr val="accent6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7745" y="1469613"/>
            <a:ext cx="2722030" cy="56368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80355"/>
            <a:ext cx="10515600" cy="1325563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5E252C"/>
                </a:solidFill>
                <a:latin typeface="Arial Black" panose="020B0A04020102020204" pitchFamily="34" charset="0"/>
              </a:rPr>
              <a:t>Команда проекта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697" b="96000" l="9897" r="90953">
                        <a14:foregroundMark x1="43048" y1="10101" x2="49120" y2="9697"/>
                        <a14:foregroundMark x1="33333" y1="91152" x2="42016" y2="96040"/>
                        <a14:foregroundMark x1="42016" y1="96040" x2="50273" y2="93737"/>
                        <a14:foregroundMark x1="90953" y1="57333" x2="90953" y2="58263"/>
                        <a14:backgroundMark x1="16818" y1="86343" x2="16818" y2="86343"/>
                        <a14:backgroundMark x1="37219" y1="23152" x2="37219" y2="23152"/>
                        <a14:backgroundMark x1="80814" y1="41939" x2="80814" y2="41939"/>
                        <a14:backgroundMark x1="80206" y1="41172" x2="80206" y2="41172"/>
                        <a14:backgroundMark x1="75531" y1="34182" x2="75531" y2="34182"/>
                        <a14:backgroundMark x1="78446" y1="38828" x2="78446" y2="388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203"/>
          <a:stretch>
            <a:fillRect/>
          </a:stretch>
        </p:blipFill>
        <p:spPr>
          <a:xfrm>
            <a:off x="693037" y="1516505"/>
            <a:ext cx="4317525" cy="59569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375434" y="3075057"/>
            <a:ext cx="19708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</a:rPr>
              <a:t>Алина </a:t>
            </a:r>
          </a:p>
          <a:p>
            <a:r>
              <a:rPr lang="ru-RU" sz="2000" b="1" dirty="0">
                <a:solidFill>
                  <a:schemeClr val="bg1"/>
                </a:solidFill>
              </a:rPr>
              <a:t>Шарипова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47875" y="3075057"/>
            <a:ext cx="19708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</a:rPr>
              <a:t>Елена</a:t>
            </a:r>
          </a:p>
          <a:p>
            <a:r>
              <a:rPr lang="ru-RU" sz="2000" b="1" dirty="0">
                <a:solidFill>
                  <a:schemeClr val="bg1"/>
                </a:solidFill>
              </a:rPr>
              <a:t>Казакова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86369" y="3075057"/>
            <a:ext cx="19708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</a:rPr>
              <a:t>Владислав</a:t>
            </a:r>
          </a:p>
          <a:p>
            <a:r>
              <a:rPr lang="ru-RU" sz="2000" b="1" dirty="0">
                <a:solidFill>
                  <a:schemeClr val="bg1"/>
                </a:solidFill>
              </a:rPr>
              <a:t>Сагадиев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39108" y="1934368"/>
            <a:ext cx="1768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Капитан команды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247875" y="2110410"/>
            <a:ext cx="15162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Организатор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401406" y="2150382"/>
            <a:ext cx="14550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Организатор 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16650D6B-0887-4F4C-AD1A-E121A651D7A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4268" y="4015380"/>
            <a:ext cx="2830838" cy="2893658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02A30350-0BDA-4648-B0E6-35E1CAAF8005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80"/>
          <a:stretch/>
        </p:blipFill>
        <p:spPr>
          <a:xfrm>
            <a:off x="254011" y="4031000"/>
            <a:ext cx="2722030" cy="2827000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3CB0722A-762C-7C47-9C4D-60510212975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6682" y="4031000"/>
            <a:ext cx="2825532" cy="28255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Желтый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кстура гранж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725</Words>
  <Application>Microsoft Macintosh PowerPoint</Application>
  <PresentationFormat>Широкоэкранный</PresentationFormat>
  <Paragraphs>203</Paragraphs>
  <Slides>16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Arial Black</vt:lpstr>
      <vt:lpstr>Calibri</vt:lpstr>
      <vt:lpstr>Calibri Light</vt:lpstr>
      <vt:lpstr>Wingdings</vt:lpstr>
      <vt:lpstr>Тема Office</vt:lpstr>
      <vt:lpstr>Презентация PowerPoint</vt:lpstr>
      <vt:lpstr>Команда проекта</vt:lpstr>
      <vt:lpstr>В каком формате мероприятий вы бы хотели принять участие ?</vt:lpstr>
      <vt:lpstr>Презентация PowerPoint</vt:lpstr>
      <vt:lpstr>Подготовка мероприятия </vt:lpstr>
      <vt:lpstr>Бюджет</vt:lpstr>
      <vt:lpstr>Дизайн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Команда проекта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Шарипова Алина Альбертовна</dc:creator>
  <cp:lastModifiedBy>Microsoft Office User</cp:lastModifiedBy>
  <cp:revision>45</cp:revision>
  <dcterms:created xsi:type="dcterms:W3CDTF">2026-03-23T09:26:00Z</dcterms:created>
  <dcterms:modified xsi:type="dcterms:W3CDTF">2026-04-23T16:09:40Z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25623CC018D3434785EB55D25E4CD8D4_12</vt:lpwstr>
  </property>
  <property fmtid="{D5CDD505-2E9C-101B-9397-08002B2CF9AE}" pid="3" name="KSOProductBuildVer">
    <vt:lpwstr>1049-12.2.0.23196</vt:lpwstr>
  </property>
</Properties>
</file>