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62" r:id="rId1"/>
  </p:sldMasterIdLst>
  <p:notesMasterIdLst>
    <p:notesMasterId r:id="rId14"/>
  </p:notesMasterIdLst>
  <p:handoutMasterIdLst>
    <p:handoutMasterId r:id="rId15"/>
  </p:handoutMasterIdLst>
  <p:sldIdLst>
    <p:sldId id="256" r:id="rId2"/>
    <p:sldId id="276" r:id="rId3"/>
    <p:sldId id="258" r:id="rId4"/>
    <p:sldId id="261" r:id="rId5"/>
    <p:sldId id="269" r:id="rId6"/>
    <p:sldId id="271" r:id="rId7"/>
    <p:sldId id="270" r:id="rId8"/>
    <p:sldId id="273" r:id="rId9"/>
    <p:sldId id="278" r:id="rId10"/>
    <p:sldId id="274" r:id="rId11"/>
    <p:sldId id="275" r:id="rId12"/>
    <p:sldId id="260" r:id="rId13"/>
  </p:sldIdLst>
  <p:sldSz cx="12192000" cy="6858000"/>
  <p:notesSz cx="6858000" cy="9144000"/>
  <p:kinsoku lang="zh-CN" invalStChars="!%),.:;?]}¨·ˇˉ་―‖’”…‰∶、。〃々〉》」』】〕〗！＂＇％），．：；？］｀｜｝～￠" invalEndChars="([{·‘“〈《「『【〔〖（．［｛￡￥"/>
  <p:defaultTextStyle>
    <a:defPPr>
      <a:defRPr lang="zh-CN"/>
    </a:defPPr>
    <a:lvl1pPr marL="0" indent="0" algn="l" defTabSz="914400" eaLnBrk="1" fontAlgn="auto" latinLnBrk="0" hangingPunct="1">
      <a:buNone/>
      <a:defRPr sz="1800" kern="1200">
        <a:solidFill>
          <a:schemeClr val="tx1"/>
        </a:solidFill>
        <a:latin typeface="Droid Sans" charset="0"/>
        <a:ea typeface="Droid Sans" charset="0"/>
        <a:cs typeface="Droid Sans" charset="0"/>
      </a:defRPr>
    </a:lvl1pPr>
    <a:lvl2pPr marL="457200" indent="0" algn="l" defTabSz="914400" eaLnBrk="1" fontAlgn="auto" latinLnBrk="0" hangingPunct="1">
      <a:buNone/>
      <a:defRPr sz="1800" kern="1200">
        <a:solidFill>
          <a:schemeClr val="tx1"/>
        </a:solidFill>
        <a:latin typeface="Droid Sans" charset="0"/>
        <a:ea typeface="Droid Sans" charset="0"/>
        <a:cs typeface="Droid Sans" charset="0"/>
      </a:defRPr>
    </a:lvl2pPr>
    <a:lvl3pPr marL="914400" indent="0" algn="l" defTabSz="914400" eaLnBrk="1" fontAlgn="auto" latinLnBrk="0" hangingPunct="1">
      <a:buNone/>
      <a:defRPr sz="1800" kern="1200">
        <a:solidFill>
          <a:schemeClr val="tx1"/>
        </a:solidFill>
        <a:latin typeface="Droid Sans" charset="0"/>
        <a:ea typeface="Droid Sans" charset="0"/>
        <a:cs typeface="Droid Sans" charset="0"/>
      </a:defRPr>
    </a:lvl3pPr>
    <a:lvl4pPr marL="1371600" indent="0" algn="l" defTabSz="914400" eaLnBrk="1" fontAlgn="auto" latinLnBrk="0" hangingPunct="1">
      <a:buNone/>
      <a:defRPr sz="1800" kern="1200">
        <a:solidFill>
          <a:schemeClr val="tx1"/>
        </a:solidFill>
        <a:latin typeface="Droid Sans" charset="0"/>
        <a:ea typeface="Droid Sans" charset="0"/>
        <a:cs typeface="Droid Sans" charset="0"/>
      </a:defRPr>
    </a:lvl4pPr>
    <a:lvl5pPr marL="1828800" indent="0" algn="l" defTabSz="914400" eaLnBrk="1" fontAlgn="auto" latinLnBrk="0" hangingPunct="1">
      <a:buNone/>
      <a:defRPr sz="1800" kern="1200">
        <a:solidFill>
          <a:schemeClr val="tx1"/>
        </a:solidFill>
        <a:latin typeface="Droid Sans" charset="0"/>
        <a:ea typeface="Droid Sans" charset="0"/>
        <a:cs typeface="Droid Sans" charset="0"/>
      </a:defRPr>
    </a:lvl5pPr>
    <a:lvl6pPr marL="2286000" indent="0" algn="l" defTabSz="914400" eaLnBrk="1" fontAlgn="auto" latinLnBrk="0" hangingPunct="1">
      <a:buNone/>
      <a:defRPr sz="1800" kern="1200">
        <a:solidFill>
          <a:schemeClr val="tx1"/>
        </a:solidFill>
        <a:latin typeface="Droid Sans" charset="0"/>
        <a:ea typeface="Droid Sans" charset="0"/>
        <a:cs typeface="Droid Sans" charset="0"/>
      </a:defRPr>
    </a:lvl6pPr>
    <a:lvl7pPr marL="2743200" indent="0" algn="l" defTabSz="914400" eaLnBrk="1" fontAlgn="auto" latinLnBrk="0" hangingPunct="1">
      <a:buNone/>
      <a:defRPr sz="1800" kern="1200">
        <a:solidFill>
          <a:schemeClr val="tx1"/>
        </a:solidFill>
        <a:latin typeface="Droid Sans" charset="0"/>
        <a:ea typeface="Droid Sans" charset="0"/>
        <a:cs typeface="Droid Sans" charset="0"/>
      </a:defRPr>
    </a:lvl7pPr>
    <a:lvl8pPr marL="3200400" indent="0" algn="l" defTabSz="914400" eaLnBrk="1" fontAlgn="auto" latinLnBrk="0" hangingPunct="1">
      <a:buNone/>
      <a:defRPr sz="1800" kern="1200">
        <a:solidFill>
          <a:schemeClr val="tx1"/>
        </a:solidFill>
        <a:latin typeface="Droid Sans" charset="0"/>
        <a:ea typeface="Droid Sans" charset="0"/>
        <a:cs typeface="Droid Sans" charset="0"/>
      </a:defRPr>
    </a:lvl8pPr>
    <a:lvl9pPr marL="3200400" indent="0" algn="l" defTabSz="914400" eaLnBrk="1" fontAlgn="auto" latinLnBrk="0" hangingPunct="1">
      <a:buNone/>
      <a:defRPr sz="1800" kern="1200">
        <a:solidFill>
          <a:schemeClr val="tx1"/>
        </a:solidFill>
        <a:latin typeface="Droid Sans" charset="0"/>
        <a:ea typeface="Droid Sans" charset="0"/>
        <a:cs typeface="Droid Sans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71325" autoAdjust="0"/>
  </p:normalViewPr>
  <p:slideViewPr>
    <p:cSldViewPr>
      <p:cViewPr varScale="1">
        <p:scale>
          <a:sx n="49" d="100"/>
          <a:sy n="49" d="100"/>
        </p:scale>
        <p:origin x="1458" y="36"/>
      </p:cViewPr>
      <p:guideLst>
        <p:guide orient="horz" pos="2115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0" y="0"/>
      </p:cViewPr>
      <p:guideLst/>
    </p:cSldViewPr>
  </p:notes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000" b="1" i="1" dirty="0" smtClean="0"/>
              <a:t>Данные</a:t>
            </a:r>
            <a:r>
              <a:rPr lang="ru-RU" sz="2000" b="1" i="1" baseline="0" dirty="0" smtClean="0"/>
              <a:t> членства профсоюза за 5 лет </a:t>
            </a:r>
          </a:p>
          <a:p>
            <a:pPr>
              <a:defRPr/>
            </a:pPr>
            <a:r>
              <a:rPr lang="ru-RU" sz="2000" b="1" i="1" baseline="0" dirty="0" smtClean="0"/>
              <a:t>за 2020-2025г.г</a:t>
            </a:r>
            <a:endParaRPr lang="ru-RU" sz="2000" b="1" i="1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ЦЭРЭ</c:v>
                </c:pt>
                <c:pt idx="1">
                  <c:v>ОГЭ</c:v>
                </c:pt>
                <c:pt idx="2">
                  <c:v>ЦСУ по КИП и А</c:v>
                </c:pt>
                <c:pt idx="3">
                  <c:v>ОГМетр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0.54</c:v>
                </c:pt>
                <c:pt idx="1">
                  <c:v>0.79</c:v>
                </c:pt>
                <c:pt idx="2">
                  <c:v>0.69</c:v>
                </c:pt>
                <c:pt idx="3">
                  <c:v>0.82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06-4B41-8A67-22383739942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2025 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5.2777774784967896E-2"/>
                  <c:y val="-0.16662533833471754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E306-4B41-8A67-223837399427}"/>
                </c:ext>
              </c:extLst>
            </c:dLbl>
            <c:dLbl>
              <c:idx val="1"/>
              <c:layout>
                <c:manualLayout>
                  <c:x val="6.646090158107068E-2"/>
                  <c:y val="-6.9427224306132296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E306-4B41-8A67-223837399427}"/>
                </c:ext>
              </c:extLst>
            </c:dLbl>
            <c:dLbl>
              <c:idx val="2"/>
              <c:layout>
                <c:manualLayout>
                  <c:x val="5.2777774784967896E-2"/>
                  <c:y val="-0.10275229197307577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E306-4B41-8A67-223837399427}"/>
                </c:ext>
              </c:extLst>
            </c:dLbl>
            <c:dLbl>
              <c:idx val="3"/>
              <c:layout>
                <c:manualLayout>
                  <c:x val="9.7736619972162625E-2"/>
                  <c:y val="-0.16662533833471754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E306-4B41-8A67-223837399427}"/>
                </c:ext>
              </c:extLst>
            </c:dLbl>
            <c:spPr>
              <a:solidFill>
                <a:srgbClr val="FFFFFF"/>
              </a:solidFill>
              <a:ln>
                <a:solidFill>
                  <a:srgbClr val="000000">
                    <a:lumMod val="25000"/>
                    <a:lumOff val="75000"/>
                  </a:srgb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ЦЭРЭ</c:v>
                </c:pt>
                <c:pt idx="1">
                  <c:v>ОГЭ</c:v>
                </c:pt>
                <c:pt idx="2">
                  <c:v>ЦСУ по КИП и А</c:v>
                </c:pt>
                <c:pt idx="3">
                  <c:v>ОГМетр</c:v>
                </c:pt>
              </c:strCache>
            </c:strRef>
          </c:cat>
          <c:val>
            <c:numRef>
              <c:f>Лист1!$C$2:$C$5</c:f>
              <c:numCache>
                <c:formatCode>0%</c:formatCode>
                <c:ptCount val="4"/>
                <c:pt idx="0">
                  <c:v>0.64</c:v>
                </c:pt>
                <c:pt idx="1">
                  <c:v>0.79</c:v>
                </c:pt>
                <c:pt idx="2">
                  <c:v>0.68</c:v>
                </c:pt>
                <c:pt idx="3">
                  <c:v>0.64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306-4B41-8A67-223837399427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Лист1!$A$2:$A$5</c:f>
              <c:strCache>
                <c:ptCount val="4"/>
                <c:pt idx="0">
                  <c:v>ЦЭРЭ</c:v>
                </c:pt>
                <c:pt idx="1">
                  <c:v>ОГЭ</c:v>
                </c:pt>
                <c:pt idx="2">
                  <c:v>ЦСУ по КИП и А</c:v>
                </c:pt>
                <c:pt idx="3">
                  <c:v>ОГМетр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2-E306-4B41-8A67-22383739942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38"/>
        <c:gapDepth val="234"/>
        <c:shape val="box"/>
        <c:axId val="282080128"/>
        <c:axId val="282079800"/>
        <c:axId val="0"/>
      </c:bar3DChart>
      <c:catAx>
        <c:axId val="282080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1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82079800"/>
        <c:crosses val="autoZero"/>
        <c:auto val="1"/>
        <c:lblAlgn val="ctr"/>
        <c:lblOffset val="100"/>
        <c:noMultiLvlLbl val="0"/>
      </c:catAx>
      <c:valAx>
        <c:axId val="2820798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820801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1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1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ЦЭРЭ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78E0-4FDD-B1FE-508CBFFE5D0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78E0-4FDD-B1FE-508CBFFE5D0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6F31-490F-8577-75ECAF5A30F4}"/>
              </c:ext>
            </c:extLst>
          </c:dPt>
          <c:dLbls>
            <c:dLbl>
              <c:idx val="2"/>
              <c:layout>
                <c:manualLayout>
                  <c:x val="-1.4618406285072951E-3"/>
                  <c:y val="-7.485021786492374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6F31-490F-8577-75ECAF5A30F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1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Лист1!$A$2:$A$4</c:f>
              <c:strCache>
                <c:ptCount val="3"/>
                <c:pt idx="0">
                  <c:v>состоит в профсоюзе</c:v>
                </c:pt>
                <c:pt idx="1">
                  <c:v>не состоит в профсоюзе</c:v>
                </c:pt>
                <c:pt idx="2">
                  <c:v>вышли из профсоюза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39</c:v>
                </c:pt>
                <c:pt idx="1">
                  <c:v>17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F31-490F-8577-75ECAF5A30F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1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1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ОГЭ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8A35-400B-9686-834B64EEF98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8A35-400B-9686-834B64EEF98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9DB0-4D24-9DBF-2C705DFADE4C}"/>
              </c:ext>
            </c:extLst>
          </c:dPt>
          <c:dLbls>
            <c:dLbl>
              <c:idx val="0"/>
              <c:layout>
                <c:manualLayout>
                  <c:x val="-0.20298594364143654"/>
                  <c:y val="-0.1800035680677006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8A35-400B-9686-834B64EEF983}"/>
                </c:ext>
              </c:extLst>
            </c:dLbl>
            <c:dLbl>
              <c:idx val="1"/>
              <c:layout>
                <c:manualLayout>
                  <c:x val="0.15477853636472264"/>
                  <c:y val="6.76782093202831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8A35-400B-9686-834B64EEF98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1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Лист1!$A$2:$A$4</c:f>
              <c:strCache>
                <c:ptCount val="3"/>
                <c:pt idx="0">
                  <c:v>состоит в профсоюзе</c:v>
                </c:pt>
                <c:pt idx="1">
                  <c:v>не состоит в профсоюзе</c:v>
                </c:pt>
                <c:pt idx="2">
                  <c:v>вышли из профсоюза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11</c:v>
                </c:pt>
                <c:pt idx="1">
                  <c:v>3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A35-400B-9686-834B64EEF98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1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1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849647266313933"/>
          <c:y val="0.1933411628540305"/>
          <c:w val="0.80373176206509545"/>
          <c:h val="0.2998464733115468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ЦСУ по КИП и А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C40-426B-92A0-D00F6645692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C40-426B-92A0-D00F66456928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C40-426B-92A0-D00F6645692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1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Лист1!$A$2:$A$4</c:f>
              <c:strCache>
                <c:ptCount val="3"/>
                <c:pt idx="0">
                  <c:v>состоит в профсоюзе</c:v>
                </c:pt>
                <c:pt idx="1">
                  <c:v>не состоит в профсоюзе</c:v>
                </c:pt>
                <c:pt idx="2">
                  <c:v>вышли из профсоюза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36</c:v>
                </c:pt>
                <c:pt idx="1">
                  <c:v>12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1F3-44A8-9819-FC71759076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1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1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ОГМетр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1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0253142739412172"/>
          <c:y val="0.1535850098520313"/>
          <c:w val="0.62192890967525227"/>
          <c:h val="0.4272967651121176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ОГМетр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226-4117-AB07-93ADB682340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226-4117-AB07-93ADB6823405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226-4117-AB07-93ADB682340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1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Лист1!$A$2:$A$4</c:f>
              <c:strCache>
                <c:ptCount val="3"/>
                <c:pt idx="0">
                  <c:v>состоит в профсоюзе</c:v>
                </c:pt>
                <c:pt idx="1">
                  <c:v>не состоит в профсоюзе</c:v>
                </c:pt>
                <c:pt idx="2">
                  <c:v>вышли из профсоюза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14</c:v>
                </c:pt>
                <c:pt idx="1">
                  <c:v>4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4C5-4658-935F-837BE0C59E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0232299368526027"/>
          <c:y val="0.63291655134648839"/>
          <c:w val="0.7976770063147397"/>
          <c:h val="0.3670834486535116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1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Текстовое поле"/>
          <p:cNvSpPr>
            <a:spLocks noGrp="1"/>
          </p:cNvSpPr>
          <p:nvPr>
            <p:ph type="hdr"/>
          </p:nvPr>
        </p:nvSpPr>
        <p:spPr>
          <a:xfrm>
            <a:off x="0" y="0"/>
            <a:ext cx="2971799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algn="l"/>
            <a:endParaRPr lang="zh-CN" altLang="en-US" sz="1200">
              <a:latin typeface="Calibri" charset="0"/>
              <a:ea typeface="等线" charset="0"/>
              <a:cs typeface="Droid Sans" charset="0"/>
            </a:endParaRPr>
          </a:p>
        </p:txBody>
      </p:sp>
      <p:sp>
        <p:nvSpPr>
          <p:cNvPr id="25" name="Текстовое поле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algn="r"/>
            <a:fld id="{CAD2D6BD-DE1B-4B5F-8B41-2702339687B9}" type="datetime1">
              <a:rPr lang="en-US" altLang="zh-CN" sz="1200">
                <a:latin typeface="Calibri" charset="0"/>
                <a:ea typeface="等线" charset="0"/>
                <a:cs typeface="Droid Sans" charset="0"/>
              </a:rPr>
              <a:t>4/20/2026</a:t>
            </a:fld>
            <a:endParaRPr lang="zh-CN" altLang="en-US" sz="1200">
              <a:latin typeface="Calibri" charset="0"/>
              <a:ea typeface="等线" charset="0"/>
              <a:cs typeface="Droid Sans" charset="0"/>
            </a:endParaRPr>
          </a:p>
        </p:txBody>
      </p:sp>
      <p:sp>
        <p:nvSpPr>
          <p:cNvPr id="26" name="Текстовое поле"/>
          <p:cNvSpPr>
            <a:spLocks noGrp="1"/>
          </p:cNvSpPr>
          <p:nvPr>
            <p:ph type="ftr" idx="2"/>
          </p:nvPr>
        </p:nvSpPr>
        <p:spPr>
          <a:xfrm>
            <a:off x="0" y="8685213"/>
            <a:ext cx="2971799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algn="l"/>
            <a:endParaRPr lang="zh-CN" altLang="en-US" sz="1200">
              <a:latin typeface="Calibri" charset="0"/>
              <a:ea typeface="等线" charset="0"/>
              <a:cs typeface="Droid Sans" charset="0"/>
            </a:endParaRPr>
          </a:p>
        </p:txBody>
      </p:sp>
      <p:sp>
        <p:nvSpPr>
          <p:cNvPr id="27" name="Текстовое поле"/>
          <p:cNvSpPr>
            <a:spLocks noGrp="1"/>
          </p:cNvSpPr>
          <p:nvPr>
            <p:ph type="sldNum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algn="r"/>
            <a:fld id="{CAD2D6BD-DE1B-4B5F-8B41-2702339687B9}" type="slidenum">
              <a:rPr lang="en-US" altLang="zh-CN" sz="1200" b="0" i="0" u="none" strike="noStrike" kern="1200" cap="none" spc="0" baseline="0">
                <a:solidFill>
                  <a:schemeClr val="tx1"/>
                </a:solidFill>
                <a:latin typeface="Calibri" charset="0"/>
                <a:ea typeface="等线" charset="0"/>
                <a:cs typeface="Droid Sans" charset="0"/>
              </a:rPr>
              <a:t>‹#›</a:t>
            </a:fld>
            <a:endParaRPr lang="zh-CN" altLang="en-US" sz="1200">
              <a:latin typeface="Calibri" charset="0"/>
              <a:ea typeface="等线" charset="0"/>
              <a:cs typeface="Droid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2960305"/>
      </p:ext>
    </p:extLst>
  </p:cSld>
  <p:clrMap bg1="lt1" tx1="dk1" bg2="lt2" tx2="dk2" accent1="accent1" accent2="accent2" accent3="accent3" accent4="accent4" accent5="accent5" accent6="accent6" hlink="hlink" folHlink="folHlink"/>
  <p:hf sldNum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Текстовое поле"/>
          <p:cNvSpPr>
            <a:spLocks noGrp="1"/>
          </p:cNvSpPr>
          <p:nvPr>
            <p:ph type="sldNum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algn="r"/>
            <a:fld id="{CAD2D6BD-DE1B-4B5F-8B41-2702339687B9}" type="slidenum">
              <a:rPr lang="en-US" altLang="zh-CN" sz="1200" b="0" i="0" u="none" strike="noStrike" kern="1200" cap="none" spc="0" baseline="0">
                <a:solidFill>
                  <a:schemeClr val="tx1"/>
                </a:solidFill>
                <a:latin typeface="Calibri" charset="0"/>
                <a:ea typeface="等线" charset="0"/>
                <a:cs typeface="Droid Sans" charset="0"/>
              </a:rPr>
              <a:t>‹#›</a:t>
            </a:fld>
            <a:endParaRPr lang="zh-CN" altLang="en-US" sz="1200">
              <a:latin typeface="Calibri" charset="0"/>
              <a:ea typeface="等线" charset="0"/>
              <a:cs typeface="Droid Sans" charset="0"/>
            </a:endParaRPr>
          </a:p>
        </p:txBody>
      </p:sp>
      <p:sp>
        <p:nvSpPr>
          <p:cNvPr id="18" name="Текстовое поле"/>
          <p:cNvSpPr>
            <a:spLocks noGrp="1"/>
          </p:cNvSpPr>
          <p:nvPr>
            <p:ph type="hdr"/>
          </p:nvPr>
        </p:nvSpPr>
        <p:spPr>
          <a:xfrm>
            <a:off x="0" y="0"/>
            <a:ext cx="2971799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algn="l"/>
            <a:endParaRPr lang="zh-CN" altLang="en-US" sz="1200">
              <a:latin typeface="Calibri" charset="0"/>
              <a:ea typeface="等线" charset="0"/>
              <a:cs typeface="Droid Sans" charset="0"/>
            </a:endParaRPr>
          </a:p>
        </p:txBody>
      </p:sp>
      <p:sp>
        <p:nvSpPr>
          <p:cNvPr id="19" name="Текстовое поле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algn="r"/>
            <a:fld id="{CAD2D6BD-DE1B-4B5F-8B41-2702339687B9}" type="datetime1">
              <a:rPr lang="en-US" altLang="zh-CN" sz="1200">
                <a:latin typeface="Calibri" charset="0"/>
                <a:ea typeface="等线" charset="0"/>
                <a:cs typeface="Droid Sans" charset="0"/>
              </a:rPr>
              <a:t>4/20/2026</a:t>
            </a:fld>
            <a:endParaRPr lang="zh-CN" altLang="en-US" sz="1200">
              <a:latin typeface="Calibri" charset="0"/>
              <a:ea typeface="等线" charset="0"/>
              <a:cs typeface="Droid Sans" charset="0"/>
            </a:endParaRPr>
          </a:p>
        </p:txBody>
      </p:sp>
      <p:sp>
        <p:nvSpPr>
          <p:cNvPr id="20" name="Объект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21" name="Текстовое поле"/>
          <p:cNvSpPr>
            <a:spLocks noGrp="1"/>
          </p:cNvSpPr>
          <p:nvPr>
            <p:ph type="body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r>
              <a:rPr lang="en-US" altLang="zh-CN"/>
              <a:t>Образец текста</a:t>
            </a:r>
          </a:p>
          <a:p>
            <a:pPr lvl="1"/>
            <a:r>
              <a:rPr lang="en-US" altLang="zh-CN"/>
              <a:t>Второй уровень</a:t>
            </a:r>
          </a:p>
          <a:p>
            <a:pPr lvl="2"/>
            <a:r>
              <a:rPr lang="en-US" altLang="zh-CN"/>
              <a:t>Третий уровень</a:t>
            </a:r>
          </a:p>
          <a:p>
            <a:pPr lvl="3"/>
            <a:r>
              <a:rPr lang="en-US" altLang="zh-CN"/>
              <a:t>Четвертый уровень</a:t>
            </a:r>
          </a:p>
          <a:p>
            <a:pPr lvl="4"/>
            <a:r>
              <a:rPr lang="en-US" altLang="zh-CN"/>
              <a:t>Пятый уровень</a:t>
            </a:r>
            <a:endParaRPr lang="zh-CN" altLang="en-US"/>
          </a:p>
        </p:txBody>
      </p:sp>
      <p:sp>
        <p:nvSpPr>
          <p:cNvPr id="22" name="Текстовое поле"/>
          <p:cNvSpPr>
            <a:spLocks noGrp="1"/>
          </p:cNvSpPr>
          <p:nvPr>
            <p:ph type="ftr" idx="4"/>
          </p:nvPr>
        </p:nvSpPr>
        <p:spPr>
          <a:xfrm>
            <a:off x="0" y="8685213"/>
            <a:ext cx="2971799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algn="l"/>
            <a:endParaRPr lang="zh-CN" altLang="en-US" sz="1200">
              <a:latin typeface="Calibri" charset="0"/>
              <a:ea typeface="等线" charset="0"/>
              <a:cs typeface="Droid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143342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charset="0"/>
        <a:ea typeface="等线" charset="0"/>
        <a:cs typeface="Droid Sans" charset="0"/>
      </a:defRPr>
    </a:lvl1pPr>
    <a:lvl2pPr marL="4572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charset="0"/>
        <a:ea typeface="等线" charset="0"/>
        <a:cs typeface="Droid Sans" charset="0"/>
      </a:defRPr>
    </a:lvl2pPr>
    <a:lvl3pPr marL="9144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charset="0"/>
        <a:ea typeface="等线" charset="0"/>
        <a:cs typeface="Droid Sans" charset="0"/>
      </a:defRPr>
    </a:lvl3pPr>
    <a:lvl4pPr marL="13716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charset="0"/>
        <a:ea typeface="等线" charset="0"/>
        <a:cs typeface="Droid Sans" charset="0"/>
      </a:defRPr>
    </a:lvl4pPr>
    <a:lvl5pPr marL="18288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charset="0"/>
        <a:ea typeface="等线" charset="0"/>
        <a:cs typeface="Droid Sans" charset="0"/>
      </a:defRPr>
    </a:lvl5pPr>
    <a:lvl6pPr marL="22860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charset="0"/>
        <a:ea typeface="等线" charset="0"/>
        <a:cs typeface="Droid Sans" charset="0"/>
      </a:defRPr>
    </a:lvl6pPr>
    <a:lvl7pPr marL="27432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charset="0"/>
        <a:ea typeface="等线" charset="0"/>
        <a:cs typeface="Droid Sans" charset="0"/>
      </a:defRPr>
    </a:lvl7pPr>
    <a:lvl8pPr marL="32004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charset="0"/>
        <a:ea typeface="等线" charset="0"/>
        <a:cs typeface="Droid Sans" charset="0"/>
      </a:defRPr>
    </a:lvl8pPr>
    <a:lvl9pPr marL="32004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charset="0"/>
        <a:ea typeface="等线" charset="0"/>
        <a:cs typeface="Droid Sans" charset="0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Текстовое поле"/>
          <p:cNvSpPr>
            <a:spLocks noGrp="1"/>
          </p:cNvSpPr>
          <p:nvPr>
            <p:ph type="sldNum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algn="r"/>
            <a:fld id="{CAD2D6BD-DE1B-4B5F-8B41-2702339687B9}" type="slidenum">
              <a:rPr lang="en-US" altLang="zh-CN" sz="1200" b="0" i="0" u="none" strike="noStrike" kern="1200" cap="none" spc="0" baseline="0">
                <a:solidFill>
                  <a:schemeClr val="tx1"/>
                </a:solidFill>
                <a:latin typeface="Calibri" charset="0"/>
                <a:ea typeface="等线" charset="0"/>
                <a:cs typeface="Droid Sans" charset="0"/>
              </a:rPr>
              <a:t>1</a:t>
            </a:fld>
            <a:endParaRPr lang="zh-CN" altLang="en-US" sz="1200">
              <a:latin typeface="Calibri" charset="0"/>
              <a:ea typeface="等线" charset="0"/>
              <a:cs typeface="Droid Sans" charset="0"/>
            </a:endParaRPr>
          </a:p>
        </p:txBody>
      </p:sp>
      <p:sp>
        <p:nvSpPr>
          <p:cNvPr id="55" name="Объект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56" name="Текстовое поле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57" name="Текстовое поле"/>
          <p:cNvSpPr>
            <a:spLocks noGrp="1"/>
          </p:cNvSpPr>
          <p:nvPr>
            <p:ph type="sldNum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Droid Sans" charset="0"/>
                <a:cs typeface="Lucida Sans"/>
              </a:r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21680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Текстовое поле"/>
          <p:cNvSpPr>
            <a:spLocks noGrp="1"/>
          </p:cNvSpPr>
          <p:nvPr>
            <p:ph type="sldNum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algn="r"/>
            <a:fld id="{CAD2D6BD-DE1B-4B5F-8B41-2702339687B9}" type="slidenum">
              <a:rPr lang="en-US" altLang="zh-CN" sz="1200" b="0" i="0" u="none" strike="noStrike" kern="1200" cap="none" spc="0" baseline="0">
                <a:solidFill>
                  <a:schemeClr val="tx1"/>
                </a:solidFill>
                <a:latin typeface="Calibri" charset="0"/>
                <a:ea typeface="等线" charset="0"/>
                <a:cs typeface="Droid Sans" charset="0"/>
              </a:rPr>
              <a:t>2</a:t>
            </a:fld>
            <a:endParaRPr lang="zh-CN" altLang="en-US" sz="1200">
              <a:latin typeface="Calibri" charset="0"/>
              <a:ea typeface="等线" charset="0"/>
              <a:cs typeface="Droid Sans" charset="0"/>
            </a:endParaRPr>
          </a:p>
        </p:txBody>
      </p:sp>
      <p:sp>
        <p:nvSpPr>
          <p:cNvPr id="55" name="Объект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56" name="Текстовое поле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Текстовое поле"/>
          <p:cNvSpPr>
            <a:spLocks noGrp="1"/>
          </p:cNvSpPr>
          <p:nvPr>
            <p:ph type="sldNum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Droid Sans" charset="0"/>
                <a:cs typeface="Lucida Sans"/>
              </a:r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57392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Текстовое поле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altLang="zh-CN" dirty="0" smtClean="0"/>
              <a:t>Повышение мотивации профсоюзного членства</a:t>
            </a:r>
          </a:p>
          <a:p>
            <a:r>
              <a:rPr lang="ru-RU" altLang="zh-CN" dirty="0" smtClean="0"/>
              <a:t>Улучшения информирования</a:t>
            </a:r>
            <a:r>
              <a:rPr lang="ru-RU" altLang="zh-CN" baseline="0" dirty="0" smtClean="0"/>
              <a:t> работников о деятельности профсоюза</a:t>
            </a:r>
            <a:endParaRPr lang="zh-CN" altLang="en-US" dirty="0"/>
          </a:p>
        </p:txBody>
      </p:sp>
      <p:sp>
        <p:nvSpPr>
          <p:cNvPr id="23" name="Текстовое поле"/>
          <p:cNvSpPr>
            <a:spLocks noGrp="1"/>
          </p:cNvSpPr>
          <p:nvPr>
            <p:ph type="sldNum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algn="r"/>
            <a:fld id="{CAD2D6BD-DE1B-4B5F-8B41-2702339687B9}" type="slidenum">
              <a:rPr lang="en-US" altLang="zh-CN" sz="1200" b="0" i="0" u="none" strike="noStrike" kern="1200" cap="none" spc="0" baseline="0">
                <a:solidFill>
                  <a:schemeClr val="tx1"/>
                </a:solidFill>
                <a:latin typeface="Calibri" charset="0"/>
                <a:ea typeface="等线" charset="0"/>
                <a:cs typeface="Droid Sans" charset="0"/>
              </a:rPr>
              <a:t>3</a:t>
            </a:fld>
            <a:endParaRPr lang="zh-CN" altLang="en-US" sz="1200">
              <a:latin typeface="Calibri" charset="0"/>
              <a:ea typeface="等线" charset="0"/>
              <a:cs typeface="Droid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82034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Текстовое поле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23" name="Текстовое поле"/>
          <p:cNvSpPr>
            <a:spLocks noGrp="1"/>
          </p:cNvSpPr>
          <p:nvPr>
            <p:ph type="sldNum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algn="r"/>
            <a:fld id="{CAD2D6BD-DE1B-4B5F-8B41-2702339687B9}" type="slidenum">
              <a:rPr lang="en-US" altLang="zh-CN" sz="1200" b="0" i="0" u="none" strike="noStrike" kern="1200" cap="none" spc="0" baseline="0">
                <a:solidFill>
                  <a:schemeClr val="tx1"/>
                </a:solidFill>
                <a:latin typeface="Calibri" charset="0"/>
                <a:ea typeface="等线" charset="0"/>
                <a:cs typeface="Droid Sans" charset="0"/>
              </a:rPr>
              <a:t>4</a:t>
            </a:fld>
            <a:endParaRPr lang="zh-CN" altLang="en-US" sz="1200">
              <a:latin typeface="Calibri" charset="0"/>
              <a:ea typeface="等线" charset="0"/>
              <a:cs typeface="Droid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8197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Текстовое поле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 smtClean="0"/>
          </a:p>
        </p:txBody>
      </p:sp>
      <p:sp>
        <p:nvSpPr>
          <p:cNvPr id="23" name="Текстовое поле"/>
          <p:cNvSpPr>
            <a:spLocks noGrp="1"/>
          </p:cNvSpPr>
          <p:nvPr>
            <p:ph type="sldNum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algn="r"/>
            <a:fld id="{CAD2D6BD-DE1B-4B5F-8B41-2702339687B9}" type="slidenum">
              <a:rPr lang="en-US" altLang="zh-CN" sz="1200" b="0" i="0" u="none" strike="noStrike" kern="1200" cap="none" spc="0" baseline="0">
                <a:solidFill>
                  <a:schemeClr val="tx1"/>
                </a:solidFill>
                <a:latin typeface="Calibri" charset="0"/>
                <a:ea typeface="等线" charset="0"/>
                <a:cs typeface="Droid Sans" charset="0"/>
              </a:rPr>
              <a:t>5</a:t>
            </a:fld>
            <a:endParaRPr lang="zh-CN" altLang="en-US" sz="1200">
              <a:latin typeface="Calibri" charset="0"/>
              <a:ea typeface="等线" charset="0"/>
              <a:cs typeface="Droid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66442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Текстовое поле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 smtClean="0"/>
          </a:p>
        </p:txBody>
      </p:sp>
      <p:sp>
        <p:nvSpPr>
          <p:cNvPr id="23" name="Текстовое поле"/>
          <p:cNvSpPr>
            <a:spLocks noGrp="1"/>
          </p:cNvSpPr>
          <p:nvPr>
            <p:ph type="sldNum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algn="r"/>
            <a:fld id="{CAD2D6BD-DE1B-4B5F-8B41-2702339687B9}" type="slidenum">
              <a:rPr lang="en-US" altLang="zh-CN" sz="1200" b="0" i="0" u="none" strike="noStrike" kern="1200" cap="none" spc="0" baseline="0">
                <a:solidFill>
                  <a:schemeClr val="tx1"/>
                </a:solidFill>
                <a:latin typeface="Calibri" charset="0"/>
                <a:ea typeface="等线" charset="0"/>
                <a:cs typeface="Droid Sans" charset="0"/>
              </a:rPr>
              <a:t>6</a:t>
            </a:fld>
            <a:endParaRPr lang="zh-CN" altLang="en-US" sz="1200">
              <a:latin typeface="Calibri" charset="0"/>
              <a:ea typeface="等线" charset="0"/>
              <a:cs typeface="Droid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08254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Текстовое поле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 smtClean="0"/>
          </a:p>
        </p:txBody>
      </p:sp>
      <p:sp>
        <p:nvSpPr>
          <p:cNvPr id="23" name="Текстовое поле"/>
          <p:cNvSpPr>
            <a:spLocks noGrp="1"/>
          </p:cNvSpPr>
          <p:nvPr>
            <p:ph type="sldNum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algn="r"/>
            <a:fld id="{CAD2D6BD-DE1B-4B5F-8B41-2702339687B9}" type="slidenum">
              <a:rPr lang="en-US" altLang="zh-CN" sz="1200" b="0" i="0" u="none" strike="noStrike" kern="1200" cap="none" spc="0" baseline="0">
                <a:solidFill>
                  <a:schemeClr val="tx1"/>
                </a:solidFill>
                <a:latin typeface="Calibri" charset="0"/>
                <a:ea typeface="等线" charset="0"/>
                <a:cs typeface="Droid Sans" charset="0"/>
              </a:rPr>
              <a:t>7</a:t>
            </a:fld>
            <a:endParaRPr lang="zh-CN" altLang="en-US" sz="1200">
              <a:latin typeface="Calibri" charset="0"/>
              <a:ea typeface="等线" charset="0"/>
              <a:cs typeface="Droid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18750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Текстовое поле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 smtClean="0"/>
          </a:p>
        </p:txBody>
      </p:sp>
      <p:sp>
        <p:nvSpPr>
          <p:cNvPr id="23" name="Текстовое поле"/>
          <p:cNvSpPr>
            <a:spLocks noGrp="1"/>
          </p:cNvSpPr>
          <p:nvPr>
            <p:ph type="sldNum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algn="r"/>
            <a:fld id="{CAD2D6BD-DE1B-4B5F-8B41-2702339687B9}" type="slidenum">
              <a:rPr lang="en-US" altLang="zh-CN" sz="1200" b="0" i="0" u="none" strike="noStrike" kern="1200" cap="none" spc="0" baseline="0">
                <a:solidFill>
                  <a:schemeClr val="tx1"/>
                </a:solidFill>
                <a:latin typeface="Calibri" charset="0"/>
                <a:ea typeface="等线" charset="0"/>
                <a:cs typeface="Droid Sans" charset="0"/>
              </a:rPr>
              <a:t>8</a:t>
            </a:fld>
            <a:endParaRPr lang="zh-CN" altLang="en-US" sz="1200">
              <a:latin typeface="Calibri" charset="0"/>
              <a:ea typeface="等线" charset="0"/>
              <a:cs typeface="Droid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8260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Текстовое поле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 smtClean="0"/>
          </a:p>
        </p:txBody>
      </p:sp>
      <p:sp>
        <p:nvSpPr>
          <p:cNvPr id="23" name="Текстовое поле"/>
          <p:cNvSpPr>
            <a:spLocks noGrp="1"/>
          </p:cNvSpPr>
          <p:nvPr>
            <p:ph type="sldNum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algn="r"/>
            <a:fld id="{CAD2D6BD-DE1B-4B5F-8B41-2702339687B9}" type="slidenum">
              <a:rPr lang="en-US" altLang="zh-CN" sz="1200" b="0" i="0" u="none" strike="noStrike" kern="1200" cap="none" spc="0" baseline="0">
                <a:solidFill>
                  <a:schemeClr val="tx1"/>
                </a:solidFill>
                <a:latin typeface="Calibri" charset="0"/>
                <a:ea typeface="等线" charset="0"/>
                <a:cs typeface="Droid Sans" charset="0"/>
              </a:rPr>
              <a:t>9</a:t>
            </a:fld>
            <a:endParaRPr lang="zh-CN" altLang="en-US" sz="1200">
              <a:latin typeface="Calibri" charset="0"/>
              <a:ea typeface="等线" charset="0"/>
              <a:cs typeface="Droid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27072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Текстовое поле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 smtClean="0"/>
          </a:p>
        </p:txBody>
      </p:sp>
      <p:sp>
        <p:nvSpPr>
          <p:cNvPr id="23" name="Текстовое поле"/>
          <p:cNvSpPr>
            <a:spLocks noGrp="1"/>
          </p:cNvSpPr>
          <p:nvPr>
            <p:ph type="sldNum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algn="r"/>
            <a:fld id="{CAD2D6BD-DE1B-4B5F-8B41-2702339687B9}" type="slidenum">
              <a:rPr lang="en-US" altLang="zh-CN" sz="1200" b="0" i="0" u="none" strike="noStrike" kern="1200" cap="none" spc="0" baseline="0">
                <a:solidFill>
                  <a:schemeClr val="tx1"/>
                </a:solidFill>
                <a:latin typeface="Calibri" charset="0"/>
                <a:ea typeface="等线" charset="0"/>
                <a:cs typeface="Droid Sans" charset="0"/>
              </a:rPr>
              <a:t>10</a:t>
            </a:fld>
            <a:endParaRPr lang="zh-CN" altLang="en-US" sz="1200">
              <a:latin typeface="Calibri" charset="0"/>
              <a:ea typeface="等线" charset="0"/>
              <a:cs typeface="Droid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33639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Текстовое поле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 smtClean="0"/>
          </a:p>
        </p:txBody>
      </p:sp>
      <p:sp>
        <p:nvSpPr>
          <p:cNvPr id="23" name="Текстовое поле"/>
          <p:cNvSpPr>
            <a:spLocks noGrp="1"/>
          </p:cNvSpPr>
          <p:nvPr>
            <p:ph type="sldNum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algn="r"/>
            <a:fld id="{CAD2D6BD-DE1B-4B5F-8B41-2702339687B9}" type="slidenum">
              <a:rPr lang="en-US" altLang="zh-CN" sz="1200" b="0" i="0" u="none" strike="noStrike" kern="1200" cap="none" spc="0" baseline="0">
                <a:solidFill>
                  <a:schemeClr val="tx1"/>
                </a:solidFill>
                <a:latin typeface="Calibri" charset="0"/>
                <a:ea typeface="等线" charset="0"/>
                <a:cs typeface="Droid Sans" charset="0"/>
              </a:rPr>
              <a:t>11</a:t>
            </a:fld>
            <a:endParaRPr lang="zh-CN" altLang="en-US" sz="1200">
              <a:latin typeface="Calibri" charset="0"/>
              <a:ea typeface="等线" charset="0"/>
              <a:cs typeface="Droid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1155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Текстовое поле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3" name="Текстовое поле"/>
          <p:cNvSpPr>
            <a:spLocks noGrp="1"/>
          </p:cNvSpPr>
          <p:nvPr>
            <p:ph type="sldNum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algn="r"/>
            <a:fld id="{CAD2D6BD-DE1B-4B5F-8B41-2702339687B9}" type="slidenum">
              <a:rPr lang="en-US" altLang="zh-CN" sz="1200" b="0" i="0" u="none" strike="noStrike" kern="1200" cap="none" spc="0" baseline="0">
                <a:solidFill>
                  <a:schemeClr val="tx1"/>
                </a:solidFill>
                <a:latin typeface="Calibri" charset="0"/>
                <a:ea typeface="等线" charset="0"/>
                <a:cs typeface="Droid Sans" charset="0"/>
              </a:rPr>
              <a:t>12</a:t>
            </a:fld>
            <a:endParaRPr lang="zh-CN" altLang="en-US" sz="1200">
              <a:latin typeface="Calibri" charset="0"/>
              <a:ea typeface="等线" charset="0"/>
              <a:cs typeface="Droid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63569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Текстовое поле"/>
          <p:cNvSpPr>
            <a:spLocks noGrp="1"/>
          </p:cNvSpPr>
          <p:nvPr>
            <p:ph type="subTitle" idx="1"/>
          </p:nvPr>
        </p:nvSpPr>
        <p:spPr>
          <a:xfrm>
            <a:off x="1828800" y="3886199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Текстовое поле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altLang="zh-CN" dirty="0" err="1" smtClean="0"/>
              <a:t>Date</a:t>
            </a:r>
            <a:r>
              <a:rPr lang="ru-RU" altLang="zh-CN" dirty="0" smtClean="0"/>
              <a:t>/</a:t>
            </a:r>
            <a:r>
              <a:rPr lang="ru-RU" altLang="zh-CN" dirty="0" err="1" smtClean="0"/>
              <a:t>Time</a:t>
            </a:r>
            <a:endParaRPr lang="zh-CN" altLang="en-US" dirty="0"/>
          </a:p>
        </p:txBody>
      </p:sp>
      <p:sp>
        <p:nvSpPr>
          <p:cNvPr id="5" name="Текстовое поле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Текстовое поле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23569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Текстовое поле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Текстовое поле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altLang="zh-CN" dirty="0" err="1" smtClean="0"/>
              <a:t>Date</a:t>
            </a:r>
            <a:r>
              <a:rPr lang="ru-RU" altLang="zh-CN" dirty="0" smtClean="0"/>
              <a:t>/</a:t>
            </a:r>
            <a:r>
              <a:rPr lang="ru-RU" altLang="zh-CN" dirty="0" err="1" smtClean="0"/>
              <a:t>Time</a:t>
            </a:r>
            <a:endParaRPr lang="zh-CN" altLang="en-US" dirty="0"/>
          </a:p>
        </p:txBody>
      </p:sp>
      <p:sp>
        <p:nvSpPr>
          <p:cNvPr id="5" name="Текстовое поле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Текстовое поле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81316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Текстовое поле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Текстовое поле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altLang="zh-CN" smtClean="0"/>
              <a:t>Date/Time</a:t>
            </a:r>
            <a:endParaRPr lang="zh-CN" altLang="en-US"/>
          </a:p>
        </p:txBody>
      </p:sp>
      <p:sp>
        <p:nvSpPr>
          <p:cNvPr id="5" name="Текстовое поле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Текстовое поле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4846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Текстовое поле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Текстовое поле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Текстовое поле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altLang="zh-CN" smtClean="0"/>
              <a:t>Date/Time</a:t>
            </a:r>
            <a:endParaRPr lang="zh-CN" altLang="en-US"/>
          </a:p>
        </p:txBody>
      </p:sp>
      <p:sp>
        <p:nvSpPr>
          <p:cNvPr id="6" name="Текстовое поле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Текстовое поле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3161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Текстовое поле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Текстовое поле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Текстовое поле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Текстовое поле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Текстовое поле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altLang="zh-CN" smtClean="0"/>
              <a:t>Date/Time</a:t>
            </a:r>
            <a:endParaRPr lang="zh-CN" altLang="en-US"/>
          </a:p>
        </p:txBody>
      </p:sp>
      <p:sp>
        <p:nvSpPr>
          <p:cNvPr id="8" name="Текстовое поле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Текстовое поле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7939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Текстовое поле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altLang="zh-CN" smtClean="0"/>
              <a:t>Date/Time</a:t>
            </a:r>
            <a:endParaRPr lang="zh-CN" altLang="en-US"/>
          </a:p>
        </p:txBody>
      </p:sp>
      <p:sp>
        <p:nvSpPr>
          <p:cNvPr id="4" name="Текстовое поле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Текстовое поле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4964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altLang="zh-CN" smtClean="0"/>
              <a:t>Date/Time</a:t>
            </a:r>
            <a:endParaRPr lang="zh-CN" altLang="en-US"/>
          </a:p>
        </p:txBody>
      </p:sp>
      <p:sp>
        <p:nvSpPr>
          <p:cNvPr id="3" name="Текстовое поле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Текстовое поле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0642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Текстовое поле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Текстовое поле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Текстовое поле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altLang="zh-CN" smtClean="0"/>
              <a:t>Date/Time</a:t>
            </a:r>
            <a:endParaRPr lang="zh-CN" altLang="en-US"/>
          </a:p>
        </p:txBody>
      </p:sp>
      <p:sp>
        <p:nvSpPr>
          <p:cNvPr id="6" name="Текстовое поле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Текстовое поле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4131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Текстовое поле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Текстовое поле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Текстовое поле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altLang="zh-CN" smtClean="0"/>
              <a:t>Date/Time</a:t>
            </a:r>
            <a:endParaRPr lang="zh-CN" altLang="en-US"/>
          </a:p>
        </p:txBody>
      </p:sp>
      <p:sp>
        <p:nvSpPr>
          <p:cNvPr id="6" name="Текстовое поле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Текстовое поле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472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Текстовое поле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Текстовое поле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altLang="zh-CN" smtClean="0"/>
              <a:t>Date/Time</a:t>
            </a:r>
            <a:endParaRPr lang="zh-CN" altLang="en-US"/>
          </a:p>
        </p:txBody>
      </p:sp>
      <p:sp>
        <p:nvSpPr>
          <p:cNvPr id="5" name="Текстовое поле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Текстовое поле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6674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Текстовое поле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Текстовое поле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altLang="zh-CN" smtClean="0"/>
              <a:t>Date/Time</a:t>
            </a:r>
            <a:endParaRPr lang="zh-CN" altLang="en-US"/>
          </a:p>
        </p:txBody>
      </p:sp>
      <p:sp>
        <p:nvSpPr>
          <p:cNvPr id="5" name="Текстовое поле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Текстовое поле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1319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Объединение"/>
          <p:cNvGrpSpPr>
            <a:grpSpLocks/>
          </p:cNvGrpSpPr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34" name="Прямая линия"/>
            <p:cNvSpPr>
              <a:spLocks/>
            </p:cNvSpPr>
            <p:nvPr/>
          </p:nvSpPr>
          <p:spPr>
            <a:xfrm>
              <a:off x="9371012" y="0"/>
              <a:ext cx="1219200" cy="6858000"/>
            </a:xfrm>
            <a:prstGeom prst="line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</a:ln>
          </p:spPr>
        </p:sp>
        <p:sp>
          <p:nvSpPr>
            <p:cNvPr id="35" name="Прямая линия"/>
            <p:cNvSpPr>
              <a:spLocks/>
            </p:cNvSpPr>
            <p:nvPr/>
          </p:nvSpPr>
          <p:spPr>
            <a:xfrm flipH="1">
              <a:off x="7425267" y="3681413"/>
              <a:ext cx="4763559" cy="3176587"/>
            </a:xfrm>
            <a:prstGeom prst="line">
              <a:avLst/>
            </a:prstGeom>
            <a:noFill/>
            <a:ln w="9525" cap="flat" cmpd="sng">
              <a:solidFill>
                <a:srgbClr val="D9D9D9"/>
              </a:solidFill>
              <a:prstDash val="solid"/>
              <a:round/>
            </a:ln>
          </p:spPr>
        </p:sp>
        <p:sp>
          <p:nvSpPr>
            <p:cNvPr id="36" name="曲线"/>
            <p:cNvSpPr>
              <a:spLocks/>
            </p:cNvSpPr>
            <p:nvPr/>
          </p:nvSpPr>
          <p:spPr>
            <a:xfrm>
              <a:off x="9181476" y="-8467"/>
              <a:ext cx="3007349" cy="6866467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4691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lnTo>
                    <a:pt x="14691" y="0"/>
                  </a:lnTo>
                  <a:close/>
                </a:path>
              </a:pathLst>
            </a:custGeom>
            <a:solidFill>
              <a:srgbClr val="90C226">
                <a:alpha val="30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37" name="曲线"/>
            <p:cNvSpPr>
              <a:spLocks/>
            </p:cNvSpPr>
            <p:nvPr/>
          </p:nvSpPr>
          <p:spPr>
            <a:xfrm>
              <a:off x="9603442" y="-8467"/>
              <a:ext cx="2588558" cy="6866467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10092" y="215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20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38" name="Равнобедренный треугольник"/>
            <p:cNvSpPr>
              <a:spLocks/>
            </p:cNvSpPr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54A021">
                <a:alpha val="72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39" name="曲线"/>
            <p:cNvSpPr>
              <a:spLocks/>
            </p:cNvSpPr>
            <p:nvPr/>
          </p:nvSpPr>
          <p:spPr>
            <a:xfrm>
              <a:off x="9334500" y="-8467"/>
              <a:ext cx="2854325" cy="6866467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18697" y="215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9">
                <a:alpha val="70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40" name="曲线"/>
            <p:cNvSpPr>
              <a:spLocks/>
            </p:cNvSpPr>
            <p:nvPr/>
          </p:nvSpPr>
          <p:spPr>
            <a:xfrm>
              <a:off x="10898729" y="-8467"/>
              <a:ext cx="1290094" cy="6866467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7073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lnTo>
                    <a:pt x="17073" y="0"/>
                  </a:lnTo>
                  <a:close/>
                </a:path>
              </a:pathLst>
            </a:custGeom>
            <a:solidFill>
              <a:srgbClr val="C0E474">
                <a:alpha val="70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41" name="曲线"/>
            <p:cNvSpPr>
              <a:spLocks/>
            </p:cNvSpPr>
            <p:nvPr/>
          </p:nvSpPr>
          <p:spPr>
            <a:xfrm>
              <a:off x="10939000" y="-8467"/>
              <a:ext cx="1249824" cy="6866467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19172" y="215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65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42" name="Равнобедренный треугольник"/>
            <p:cNvSpPr>
              <a:spLocks/>
            </p:cNvSpPr>
            <p:nvPr/>
          </p:nvSpPr>
          <p:spPr>
            <a:xfrm>
              <a:off x="10371666" y="3589866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90C226">
                <a:alpha val="80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43" name="Равнобедренный треугольник"/>
            <p:cNvSpPr>
              <a:spLocks/>
            </p:cNvSpPr>
            <p:nvPr/>
          </p:nvSpPr>
          <p:spPr>
            <a:xfrm>
              <a:off x="0" y="4013200"/>
              <a:ext cx="448732" cy="2844800"/>
            </a:xfrm>
            <a:prstGeom prst="triangle">
              <a:avLst>
                <a:gd name="adj" fmla="val 0"/>
              </a:avLst>
            </a:prstGeom>
            <a:solidFill>
              <a:srgbClr val="90C226">
                <a:alpha val="85000"/>
              </a:srgbClr>
            </a:solidFill>
            <a:ln w="12700" cap="flat" cmpd="sng">
              <a:noFill/>
              <a:prstDash val="solid"/>
              <a:round/>
            </a:ln>
          </p:spPr>
        </p:sp>
      </p:grpSp>
      <p:sp>
        <p:nvSpPr>
          <p:cNvPr id="28" name="Текстовое поле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r>
              <a:rPr lang="en-US" altLang="zh-CN" sz="2000"/>
              <a:t>Образец заголовка</a:t>
            </a:r>
            <a:endParaRPr lang="zh-CN" altLang="en-US" sz="2000"/>
          </a:p>
        </p:txBody>
      </p:sp>
      <p:sp>
        <p:nvSpPr>
          <p:cNvPr id="29" name="Текстовое поле"/>
          <p:cNvSpPr>
            <a:spLocks noGrp="1"/>
          </p:cNvSpPr>
          <p:nvPr>
            <p:ph type="body" idx="1"/>
          </p:nvPr>
        </p:nvSpPr>
        <p:spPr>
          <a:xfrm>
            <a:off x="4760461" y="514924"/>
            <a:ext cx="4513541" cy="552643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r>
              <a:rPr lang="en-US" altLang="zh-CN"/>
              <a:t>Образец текста</a:t>
            </a:r>
          </a:p>
          <a:p>
            <a:pPr lvl="1"/>
            <a:r>
              <a:rPr lang="en-US" altLang="zh-CN"/>
              <a:t>Второй уровень</a:t>
            </a:r>
          </a:p>
          <a:p>
            <a:pPr lvl="2"/>
            <a:r>
              <a:rPr lang="en-US" altLang="zh-CN"/>
              <a:t>Третий уровень</a:t>
            </a:r>
          </a:p>
          <a:p>
            <a:pPr lvl="3"/>
            <a:r>
              <a:rPr lang="en-US" altLang="zh-CN"/>
              <a:t>Четвертый уровень</a:t>
            </a:r>
          </a:p>
          <a:p>
            <a:pPr lvl="4"/>
            <a:r>
              <a:rPr lang="en-US" altLang="zh-CN"/>
              <a:t>Пятый уровень</a:t>
            </a:r>
            <a:endParaRPr lang="zh-CN" altLang="en-US"/>
          </a:p>
        </p:txBody>
      </p:sp>
      <p:sp>
        <p:nvSpPr>
          <p:cNvPr id="30" name="Текстовое поле"/>
          <p:cNvSpPr>
            <a:spLocks noGrp="1"/>
          </p:cNvSpPr>
          <p:nvPr>
            <p:ph type="body" idx="2"/>
          </p:nvPr>
        </p:nvSpPr>
        <p:spPr>
          <a:xfrm>
            <a:off x="677334" y="2777069"/>
            <a:ext cx="3854528" cy="258444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zh-CN" sz="1400"/>
              <a:t>Образец текста</a:t>
            </a:r>
            <a:endParaRPr lang="zh-CN" altLang="en-US" sz="1400"/>
          </a:p>
        </p:txBody>
      </p:sp>
      <p:sp>
        <p:nvSpPr>
          <p:cNvPr id="31" name="Текстовое поле"/>
          <p:cNvSpPr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r"/>
            <a:r>
              <a:rPr lang="ru-RU" altLang="zh-CN" sz="900" smtClean="0">
                <a:solidFill>
                  <a:srgbClr val="898989"/>
                </a:solidFill>
                <a:latin typeface="Trebuchet MS" charset="0"/>
                <a:ea typeface="华文新魏" charset="0"/>
                <a:cs typeface="Droid Sans" charset="0"/>
              </a:rPr>
              <a:t>Date/Time</a:t>
            </a:r>
            <a:endParaRPr lang="zh-CN" altLang="en-US" sz="900">
              <a:solidFill>
                <a:srgbClr val="898989"/>
              </a:solidFill>
              <a:latin typeface="Trebuchet MS" charset="0"/>
              <a:ea typeface="华文新魏" charset="0"/>
              <a:cs typeface="Droid Sans" charset="0"/>
            </a:endParaRPr>
          </a:p>
        </p:txBody>
      </p:sp>
      <p:sp>
        <p:nvSpPr>
          <p:cNvPr id="32" name="Текстовое поле"/>
          <p:cNvSpPr>
            <a:spLocks noGrp="1"/>
          </p:cNvSpPr>
          <p:nvPr>
            <p:ph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l"/>
            <a:endParaRPr lang="zh-CN" altLang="en-US" sz="900">
              <a:solidFill>
                <a:srgbClr val="898989"/>
              </a:solidFill>
              <a:latin typeface="Trebuchet MS" charset="0"/>
              <a:ea typeface="华文新魏" charset="0"/>
              <a:cs typeface="Droid Sans" charset="0"/>
            </a:endParaRPr>
          </a:p>
        </p:txBody>
      </p:sp>
      <p:sp>
        <p:nvSpPr>
          <p:cNvPr id="33" name="Текстовое поле"/>
          <p:cNvSpPr>
            <a:spLocks noGrp="1"/>
          </p:cNvSpPr>
          <p:nvPr>
            <p:ph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r"/>
            <a:fld id="{CAD2D6BD-DE1B-4B5F-8B41-2702339687B9}" type="slidenum">
              <a:rPr lang="en-US" altLang="zh-CN" sz="900" b="0" i="0" u="none" strike="noStrike" kern="1200" cap="none" spc="0" baseline="0">
                <a:solidFill>
                  <a:schemeClr val="accent1"/>
                </a:solidFill>
                <a:latin typeface="Trebuchet MS" charset="0"/>
                <a:ea typeface="华文新魏" charset="0"/>
                <a:cs typeface="Droid Sans" charset="0"/>
              </a:rPr>
              <a:t>‹#›</a:t>
            </a:fld>
            <a:endParaRPr lang="zh-CN" altLang="en-US" sz="900">
              <a:solidFill>
                <a:schemeClr val="accent1"/>
              </a:solidFill>
              <a:latin typeface="Trebuchet MS" charset="0"/>
              <a:ea typeface="华文新魏" charset="0"/>
              <a:cs typeface="Droid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68333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Объединение"/>
          <p:cNvGrpSpPr>
            <a:grpSpLocks/>
          </p:cNvGrpSpPr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64" name="Прямая линия"/>
            <p:cNvSpPr>
              <a:spLocks/>
            </p:cNvSpPr>
            <p:nvPr/>
          </p:nvSpPr>
          <p:spPr>
            <a:xfrm>
              <a:off x="9371012" y="0"/>
              <a:ext cx="1219200" cy="6858000"/>
            </a:xfrm>
            <a:prstGeom prst="line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</a:ln>
          </p:spPr>
        </p:sp>
        <p:sp>
          <p:nvSpPr>
            <p:cNvPr id="65" name="Прямая линия"/>
            <p:cNvSpPr>
              <a:spLocks/>
            </p:cNvSpPr>
            <p:nvPr/>
          </p:nvSpPr>
          <p:spPr>
            <a:xfrm flipH="1">
              <a:off x="7425267" y="3681413"/>
              <a:ext cx="4763559" cy="3176587"/>
            </a:xfrm>
            <a:prstGeom prst="line">
              <a:avLst/>
            </a:prstGeom>
            <a:noFill/>
            <a:ln w="9525" cap="flat" cmpd="sng">
              <a:solidFill>
                <a:srgbClr val="D9D9D9"/>
              </a:solidFill>
              <a:prstDash val="solid"/>
              <a:round/>
            </a:ln>
          </p:spPr>
        </p:sp>
        <p:sp>
          <p:nvSpPr>
            <p:cNvPr id="66" name="曲线"/>
            <p:cNvSpPr>
              <a:spLocks/>
            </p:cNvSpPr>
            <p:nvPr/>
          </p:nvSpPr>
          <p:spPr>
            <a:xfrm>
              <a:off x="9181476" y="-8467"/>
              <a:ext cx="3007349" cy="6866467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4691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lnTo>
                    <a:pt x="14691" y="0"/>
                  </a:lnTo>
                  <a:close/>
                </a:path>
              </a:pathLst>
            </a:custGeom>
            <a:solidFill>
              <a:srgbClr val="90C226">
                <a:alpha val="30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67" name="曲线"/>
            <p:cNvSpPr>
              <a:spLocks/>
            </p:cNvSpPr>
            <p:nvPr/>
          </p:nvSpPr>
          <p:spPr>
            <a:xfrm>
              <a:off x="9603442" y="-8467"/>
              <a:ext cx="2588558" cy="6866467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10092" y="215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20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68" name="Равнобедренный треугольник"/>
            <p:cNvSpPr>
              <a:spLocks/>
            </p:cNvSpPr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54A021">
                <a:alpha val="72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69" name="曲线"/>
            <p:cNvSpPr>
              <a:spLocks/>
            </p:cNvSpPr>
            <p:nvPr/>
          </p:nvSpPr>
          <p:spPr>
            <a:xfrm>
              <a:off x="9334500" y="-8467"/>
              <a:ext cx="2854325" cy="6866467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18697" y="215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9">
                <a:alpha val="70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70" name="曲线"/>
            <p:cNvSpPr>
              <a:spLocks/>
            </p:cNvSpPr>
            <p:nvPr/>
          </p:nvSpPr>
          <p:spPr>
            <a:xfrm>
              <a:off x="10898729" y="-8467"/>
              <a:ext cx="1290094" cy="6866467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7073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lnTo>
                    <a:pt x="17073" y="0"/>
                  </a:lnTo>
                  <a:close/>
                </a:path>
              </a:pathLst>
            </a:custGeom>
            <a:solidFill>
              <a:srgbClr val="C0E474">
                <a:alpha val="70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71" name="曲线"/>
            <p:cNvSpPr>
              <a:spLocks/>
            </p:cNvSpPr>
            <p:nvPr/>
          </p:nvSpPr>
          <p:spPr>
            <a:xfrm>
              <a:off x="10939000" y="-8467"/>
              <a:ext cx="1249824" cy="6866467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19172" y="215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65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72" name="Равнобедренный треугольник"/>
            <p:cNvSpPr>
              <a:spLocks/>
            </p:cNvSpPr>
            <p:nvPr/>
          </p:nvSpPr>
          <p:spPr>
            <a:xfrm>
              <a:off x="10371666" y="3589866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90C226">
                <a:alpha val="80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73" name="Равнобедренный треугольник"/>
            <p:cNvSpPr>
              <a:spLocks/>
            </p:cNvSpPr>
            <p:nvPr/>
          </p:nvSpPr>
          <p:spPr>
            <a:xfrm>
              <a:off x="0" y="4013200"/>
              <a:ext cx="448732" cy="2844800"/>
            </a:xfrm>
            <a:prstGeom prst="triangle">
              <a:avLst>
                <a:gd name="adj" fmla="val 0"/>
              </a:avLst>
            </a:prstGeom>
            <a:solidFill>
              <a:srgbClr val="90C226">
                <a:alpha val="85000"/>
              </a:srgbClr>
            </a:solidFill>
            <a:ln w="12700" cap="flat" cmpd="sng">
              <a:noFill/>
              <a:prstDash val="solid"/>
              <a:round/>
            </a:ln>
          </p:spPr>
        </p:sp>
      </p:grpSp>
      <p:sp>
        <p:nvSpPr>
          <p:cNvPr id="58" name="Текстовое поле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r>
              <a:rPr lang="en-US" altLang="zh-CN"/>
              <a:t>Образец заголовка</a:t>
            </a:r>
            <a:endParaRPr lang="zh-CN" altLang="en-US"/>
          </a:p>
        </p:txBody>
      </p:sp>
      <p:sp>
        <p:nvSpPr>
          <p:cNvPr id="59" name="Текстовое поле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4184035" cy="388077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r>
              <a:rPr lang="en-US" altLang="zh-CN"/>
              <a:t>Образец текста</a:t>
            </a:r>
          </a:p>
          <a:p>
            <a:pPr lvl="1"/>
            <a:r>
              <a:rPr lang="en-US" altLang="zh-CN"/>
              <a:t>Второй уровень</a:t>
            </a:r>
          </a:p>
          <a:p>
            <a:pPr lvl="2"/>
            <a:r>
              <a:rPr lang="en-US" altLang="zh-CN"/>
              <a:t>Третий уровень</a:t>
            </a:r>
          </a:p>
          <a:p>
            <a:pPr lvl="3"/>
            <a:r>
              <a:rPr lang="en-US" altLang="zh-CN"/>
              <a:t>Четвертый уровень</a:t>
            </a:r>
          </a:p>
          <a:p>
            <a:pPr lvl="4"/>
            <a:r>
              <a:rPr lang="en-US" altLang="zh-CN"/>
              <a:t>Пятый уровень</a:t>
            </a:r>
            <a:endParaRPr lang="zh-CN" altLang="en-US"/>
          </a:p>
        </p:txBody>
      </p:sp>
      <p:sp>
        <p:nvSpPr>
          <p:cNvPr id="60" name="Текстовое поле"/>
          <p:cNvSpPr>
            <a:spLocks noGrp="1"/>
          </p:cNvSpPr>
          <p:nvPr>
            <p:ph type="body" idx="2"/>
          </p:nvPr>
        </p:nvSpPr>
        <p:spPr>
          <a:xfrm>
            <a:off x="5089970" y="2160589"/>
            <a:ext cx="4184034" cy="388077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r>
              <a:rPr lang="en-US" altLang="zh-CN"/>
              <a:t>Образец текста</a:t>
            </a:r>
          </a:p>
          <a:p>
            <a:pPr lvl="1"/>
            <a:r>
              <a:rPr lang="en-US" altLang="zh-CN"/>
              <a:t>Второй уровень</a:t>
            </a:r>
          </a:p>
          <a:p>
            <a:pPr lvl="2"/>
            <a:r>
              <a:rPr lang="en-US" altLang="zh-CN"/>
              <a:t>Третий уровень</a:t>
            </a:r>
          </a:p>
          <a:p>
            <a:pPr lvl="3"/>
            <a:r>
              <a:rPr lang="en-US" altLang="zh-CN"/>
              <a:t>Четвертый уровень</a:t>
            </a:r>
          </a:p>
          <a:p>
            <a:pPr lvl="4"/>
            <a:r>
              <a:rPr lang="en-US" altLang="zh-CN"/>
              <a:t>Пятый уровень</a:t>
            </a:r>
            <a:endParaRPr lang="zh-CN" altLang="en-US"/>
          </a:p>
        </p:txBody>
      </p:sp>
      <p:sp>
        <p:nvSpPr>
          <p:cNvPr id="61" name="Текстовое поле"/>
          <p:cNvSpPr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r"/>
            <a:r>
              <a:rPr lang="ru-RU" altLang="zh-CN" sz="900" smtClean="0">
                <a:solidFill>
                  <a:srgbClr val="898989"/>
                </a:solidFill>
                <a:latin typeface="Trebuchet MS" charset="0"/>
                <a:ea typeface="华文新魏" charset="0"/>
                <a:cs typeface="Droid Sans" charset="0"/>
              </a:rPr>
              <a:t>Date/Time</a:t>
            </a:r>
            <a:endParaRPr lang="zh-CN" altLang="en-US" sz="900">
              <a:solidFill>
                <a:srgbClr val="898989"/>
              </a:solidFill>
              <a:latin typeface="Trebuchet MS" charset="0"/>
              <a:ea typeface="华文新魏" charset="0"/>
              <a:cs typeface="Droid Sans" charset="0"/>
            </a:endParaRPr>
          </a:p>
        </p:txBody>
      </p:sp>
      <p:sp>
        <p:nvSpPr>
          <p:cNvPr id="62" name="Текстовое поле"/>
          <p:cNvSpPr>
            <a:spLocks noGrp="1"/>
          </p:cNvSpPr>
          <p:nvPr>
            <p:ph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l"/>
            <a:endParaRPr lang="zh-CN" altLang="en-US" sz="900">
              <a:solidFill>
                <a:srgbClr val="898989"/>
              </a:solidFill>
              <a:latin typeface="Trebuchet MS" charset="0"/>
              <a:ea typeface="华文新魏" charset="0"/>
              <a:cs typeface="Droid Sans" charset="0"/>
            </a:endParaRPr>
          </a:p>
        </p:txBody>
      </p:sp>
      <p:sp>
        <p:nvSpPr>
          <p:cNvPr id="63" name="Текстовое поле"/>
          <p:cNvSpPr>
            <a:spLocks noGrp="1"/>
          </p:cNvSpPr>
          <p:nvPr>
            <p:ph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r"/>
            <a:fld id="{CAD2D6BD-DE1B-4B5F-8B41-2702339687B9}" type="slidenum">
              <a:rPr lang="en-US" altLang="zh-CN" sz="900" b="0" i="0" u="none" strike="noStrike" kern="1200" cap="none" spc="0" baseline="0">
                <a:solidFill>
                  <a:schemeClr val="accent1"/>
                </a:solidFill>
                <a:latin typeface="Trebuchet MS" charset="0"/>
                <a:ea typeface="华文新魏" charset="0"/>
                <a:cs typeface="Droid Sans" charset="0"/>
              </a:rPr>
              <a:t>‹#›</a:t>
            </a:fld>
            <a:endParaRPr lang="zh-CN" altLang="en-US" sz="900">
              <a:solidFill>
                <a:schemeClr val="accent1"/>
              </a:solidFill>
              <a:latin typeface="Trebuchet MS" charset="0"/>
              <a:ea typeface="华文新魏" charset="0"/>
              <a:cs typeface="Droid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5239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9" name="Объединение"/>
          <p:cNvGrpSpPr>
            <a:grpSpLocks/>
          </p:cNvGrpSpPr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89" name="Прямая линия"/>
            <p:cNvSpPr>
              <a:spLocks/>
            </p:cNvSpPr>
            <p:nvPr/>
          </p:nvSpPr>
          <p:spPr>
            <a:xfrm>
              <a:off x="9371012" y="0"/>
              <a:ext cx="1219200" cy="6858000"/>
            </a:xfrm>
            <a:prstGeom prst="line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</a:ln>
          </p:spPr>
        </p:sp>
        <p:sp>
          <p:nvSpPr>
            <p:cNvPr id="90" name="Прямая линия"/>
            <p:cNvSpPr>
              <a:spLocks/>
            </p:cNvSpPr>
            <p:nvPr/>
          </p:nvSpPr>
          <p:spPr>
            <a:xfrm flipH="1">
              <a:off x="7425267" y="3681413"/>
              <a:ext cx="4763559" cy="3176587"/>
            </a:xfrm>
            <a:prstGeom prst="line">
              <a:avLst/>
            </a:prstGeom>
            <a:noFill/>
            <a:ln w="9525" cap="flat" cmpd="sng">
              <a:solidFill>
                <a:srgbClr val="D9D9D9"/>
              </a:solidFill>
              <a:prstDash val="solid"/>
              <a:round/>
            </a:ln>
          </p:spPr>
        </p:sp>
        <p:sp>
          <p:nvSpPr>
            <p:cNvPr id="91" name="曲线"/>
            <p:cNvSpPr>
              <a:spLocks/>
            </p:cNvSpPr>
            <p:nvPr/>
          </p:nvSpPr>
          <p:spPr>
            <a:xfrm>
              <a:off x="9181476" y="-8467"/>
              <a:ext cx="3007349" cy="6866467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4691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lnTo>
                    <a:pt x="14691" y="0"/>
                  </a:lnTo>
                  <a:close/>
                </a:path>
              </a:pathLst>
            </a:custGeom>
            <a:solidFill>
              <a:srgbClr val="90C226">
                <a:alpha val="30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92" name="曲线"/>
            <p:cNvSpPr>
              <a:spLocks/>
            </p:cNvSpPr>
            <p:nvPr/>
          </p:nvSpPr>
          <p:spPr>
            <a:xfrm>
              <a:off x="9603442" y="-8467"/>
              <a:ext cx="2588558" cy="6866467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10092" y="215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20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93" name="Равнобедренный треугольник"/>
            <p:cNvSpPr>
              <a:spLocks/>
            </p:cNvSpPr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54A021">
                <a:alpha val="72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94" name="曲线"/>
            <p:cNvSpPr>
              <a:spLocks/>
            </p:cNvSpPr>
            <p:nvPr/>
          </p:nvSpPr>
          <p:spPr>
            <a:xfrm>
              <a:off x="9334500" y="-8467"/>
              <a:ext cx="2854325" cy="6866467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18697" y="215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9">
                <a:alpha val="70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95" name="曲线"/>
            <p:cNvSpPr>
              <a:spLocks/>
            </p:cNvSpPr>
            <p:nvPr/>
          </p:nvSpPr>
          <p:spPr>
            <a:xfrm>
              <a:off x="10898729" y="-8467"/>
              <a:ext cx="1290094" cy="6866467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7073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lnTo>
                    <a:pt x="17073" y="0"/>
                  </a:lnTo>
                  <a:close/>
                </a:path>
              </a:pathLst>
            </a:custGeom>
            <a:solidFill>
              <a:srgbClr val="C0E474">
                <a:alpha val="70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96" name="曲线"/>
            <p:cNvSpPr>
              <a:spLocks/>
            </p:cNvSpPr>
            <p:nvPr/>
          </p:nvSpPr>
          <p:spPr>
            <a:xfrm>
              <a:off x="10939000" y="-8467"/>
              <a:ext cx="1249824" cy="6866467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19172" y="215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65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97" name="Равнобедренный треугольник"/>
            <p:cNvSpPr>
              <a:spLocks/>
            </p:cNvSpPr>
            <p:nvPr/>
          </p:nvSpPr>
          <p:spPr>
            <a:xfrm>
              <a:off x="10371666" y="3589866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90C226">
                <a:alpha val="80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98" name="Равнобедренный треугольник"/>
            <p:cNvSpPr>
              <a:spLocks/>
            </p:cNvSpPr>
            <p:nvPr/>
          </p:nvSpPr>
          <p:spPr>
            <a:xfrm>
              <a:off x="0" y="4013200"/>
              <a:ext cx="448732" cy="2844800"/>
            </a:xfrm>
            <a:prstGeom prst="triangle">
              <a:avLst>
                <a:gd name="adj" fmla="val 0"/>
              </a:avLst>
            </a:prstGeom>
            <a:solidFill>
              <a:srgbClr val="90C226">
                <a:alpha val="85000"/>
              </a:srgbClr>
            </a:solidFill>
            <a:ln w="12700" cap="flat" cmpd="sng">
              <a:noFill/>
              <a:prstDash val="solid"/>
              <a:round/>
            </a:ln>
          </p:spPr>
        </p:sp>
      </p:grpSp>
      <p:sp>
        <p:nvSpPr>
          <p:cNvPr id="86" name="Текстовое поле"/>
          <p:cNvSpPr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r"/>
            <a:r>
              <a:rPr lang="ru-RU" altLang="zh-CN" sz="900" smtClean="0">
                <a:solidFill>
                  <a:srgbClr val="898989"/>
                </a:solidFill>
                <a:latin typeface="Trebuchet MS" charset="0"/>
                <a:ea typeface="华文新魏" charset="0"/>
                <a:cs typeface="Droid Sans" charset="0"/>
              </a:rPr>
              <a:t>Date/Time</a:t>
            </a:r>
            <a:endParaRPr lang="zh-CN" altLang="en-US" sz="900">
              <a:solidFill>
                <a:srgbClr val="898989"/>
              </a:solidFill>
              <a:latin typeface="Trebuchet MS" charset="0"/>
              <a:ea typeface="华文新魏" charset="0"/>
              <a:cs typeface="Droid Sans" charset="0"/>
            </a:endParaRPr>
          </a:p>
        </p:txBody>
      </p:sp>
      <p:sp>
        <p:nvSpPr>
          <p:cNvPr id="87" name="Текстовое поле"/>
          <p:cNvSpPr>
            <a:spLocks noGrp="1"/>
          </p:cNvSpPr>
          <p:nvPr>
            <p:ph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l"/>
            <a:endParaRPr lang="zh-CN" altLang="en-US" sz="900">
              <a:solidFill>
                <a:srgbClr val="898989"/>
              </a:solidFill>
              <a:latin typeface="Trebuchet MS" charset="0"/>
              <a:ea typeface="华文新魏" charset="0"/>
              <a:cs typeface="Droid Sans" charset="0"/>
            </a:endParaRPr>
          </a:p>
        </p:txBody>
      </p:sp>
      <p:sp>
        <p:nvSpPr>
          <p:cNvPr id="88" name="Текстовое поле"/>
          <p:cNvSpPr>
            <a:spLocks noGrp="1"/>
          </p:cNvSpPr>
          <p:nvPr>
            <p:ph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r"/>
            <a:fld id="{CAD2D6BD-DE1B-4B5F-8B41-2702339687B9}" type="slidenum">
              <a:rPr lang="en-US" altLang="zh-CN" sz="900" b="0" i="0" u="none" strike="noStrike" kern="1200" cap="none" spc="0" baseline="0">
                <a:solidFill>
                  <a:schemeClr val="accent1"/>
                </a:solidFill>
                <a:latin typeface="Trebuchet MS" charset="0"/>
                <a:ea typeface="华文新魏" charset="0"/>
                <a:cs typeface="Droid Sans" charset="0"/>
              </a:rPr>
              <a:t>‹#›</a:t>
            </a:fld>
            <a:endParaRPr lang="zh-CN" altLang="en-US" sz="900">
              <a:solidFill>
                <a:schemeClr val="accent1"/>
              </a:solidFill>
              <a:latin typeface="Trebuchet MS" charset="0"/>
              <a:ea typeface="华文新魏" charset="0"/>
              <a:cs typeface="Droid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5949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Объединение"/>
          <p:cNvGrpSpPr>
            <a:grpSpLocks/>
          </p:cNvGrpSpPr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2" name="Прямая линия"/>
            <p:cNvSpPr>
              <a:spLocks/>
            </p:cNvSpPr>
            <p:nvPr/>
          </p:nvSpPr>
          <p:spPr>
            <a:xfrm>
              <a:off x="9371012" y="0"/>
              <a:ext cx="1219200" cy="6858000"/>
            </a:xfrm>
            <a:prstGeom prst="line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</a:ln>
          </p:spPr>
        </p:sp>
        <p:sp>
          <p:nvSpPr>
            <p:cNvPr id="3" name="Прямая линия"/>
            <p:cNvSpPr>
              <a:spLocks/>
            </p:cNvSpPr>
            <p:nvPr/>
          </p:nvSpPr>
          <p:spPr>
            <a:xfrm flipH="1">
              <a:off x="7425267" y="3681413"/>
              <a:ext cx="4763559" cy="3176587"/>
            </a:xfrm>
            <a:prstGeom prst="line">
              <a:avLst/>
            </a:prstGeom>
            <a:noFill/>
            <a:ln w="9525" cap="flat" cmpd="sng">
              <a:solidFill>
                <a:srgbClr val="D9D9D9"/>
              </a:solidFill>
              <a:prstDash val="solid"/>
              <a:round/>
            </a:ln>
          </p:spPr>
        </p:sp>
        <p:sp>
          <p:nvSpPr>
            <p:cNvPr id="4" name="曲线"/>
            <p:cNvSpPr>
              <a:spLocks/>
            </p:cNvSpPr>
            <p:nvPr/>
          </p:nvSpPr>
          <p:spPr>
            <a:xfrm>
              <a:off x="9181476" y="-8467"/>
              <a:ext cx="3007349" cy="6866467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4691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lnTo>
                    <a:pt x="14691" y="0"/>
                  </a:lnTo>
                  <a:close/>
                </a:path>
              </a:pathLst>
            </a:custGeom>
            <a:solidFill>
              <a:srgbClr val="90C226">
                <a:alpha val="30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5" name="曲线"/>
            <p:cNvSpPr>
              <a:spLocks/>
            </p:cNvSpPr>
            <p:nvPr/>
          </p:nvSpPr>
          <p:spPr>
            <a:xfrm>
              <a:off x="9603442" y="-8467"/>
              <a:ext cx="2588558" cy="6866467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10092" y="215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20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6" name="Равнобедренный треугольник"/>
            <p:cNvSpPr>
              <a:spLocks/>
            </p:cNvSpPr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54A021">
                <a:alpha val="72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7" name="曲线"/>
            <p:cNvSpPr>
              <a:spLocks/>
            </p:cNvSpPr>
            <p:nvPr/>
          </p:nvSpPr>
          <p:spPr>
            <a:xfrm>
              <a:off x="9334500" y="-8467"/>
              <a:ext cx="2854325" cy="6866467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18697" y="215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9">
                <a:alpha val="70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8" name="曲线"/>
            <p:cNvSpPr>
              <a:spLocks/>
            </p:cNvSpPr>
            <p:nvPr/>
          </p:nvSpPr>
          <p:spPr>
            <a:xfrm>
              <a:off x="10898729" y="-8467"/>
              <a:ext cx="1290094" cy="6866467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7073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lnTo>
                    <a:pt x="17073" y="0"/>
                  </a:lnTo>
                  <a:close/>
                </a:path>
              </a:pathLst>
            </a:custGeom>
            <a:solidFill>
              <a:srgbClr val="C0E474">
                <a:alpha val="70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9" name="曲线"/>
            <p:cNvSpPr>
              <a:spLocks/>
            </p:cNvSpPr>
            <p:nvPr/>
          </p:nvSpPr>
          <p:spPr>
            <a:xfrm>
              <a:off x="10939000" y="-8467"/>
              <a:ext cx="1249824" cy="6866467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19172" y="215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65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10" name="Равнобедренный треугольник"/>
            <p:cNvSpPr>
              <a:spLocks/>
            </p:cNvSpPr>
            <p:nvPr/>
          </p:nvSpPr>
          <p:spPr>
            <a:xfrm>
              <a:off x="10371666" y="3589866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90C226">
                <a:alpha val="80000"/>
              </a:srgbClr>
            </a:solidFill>
            <a:ln w="12700" cap="flat" cmpd="sng">
              <a:noFill/>
              <a:prstDash val="solid"/>
              <a:round/>
            </a:ln>
          </p:spPr>
        </p:sp>
        <p:sp>
          <p:nvSpPr>
            <p:cNvPr id="11" name="Равнобедренный треугольник"/>
            <p:cNvSpPr>
              <a:spLocks/>
            </p:cNvSpPr>
            <p:nvPr/>
          </p:nvSpPr>
          <p:spPr>
            <a:xfrm>
              <a:off x="0" y="4013200"/>
              <a:ext cx="448732" cy="2844800"/>
            </a:xfrm>
            <a:prstGeom prst="triangle">
              <a:avLst>
                <a:gd name="adj" fmla="val 0"/>
              </a:avLst>
            </a:prstGeom>
            <a:solidFill>
              <a:srgbClr val="90C226">
                <a:alpha val="85000"/>
              </a:srgbClr>
            </a:solidFill>
            <a:ln w="12700" cap="flat" cmpd="sng">
              <a:noFill/>
              <a:prstDash val="solid"/>
              <a:round/>
            </a:ln>
          </p:spPr>
        </p:sp>
      </p:grpSp>
      <p:sp>
        <p:nvSpPr>
          <p:cNvPr id="13" name="Текстовое поле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r>
              <a:rPr lang="en-US" altLang="zh-CN"/>
              <a:t>Образец заголовка</a:t>
            </a:r>
            <a:endParaRPr lang="zh-CN" altLang="en-US"/>
          </a:p>
        </p:txBody>
      </p:sp>
      <p:sp>
        <p:nvSpPr>
          <p:cNvPr id="14" name="Текстовое поле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r>
              <a:rPr lang="en-US" altLang="zh-CN"/>
              <a:t>Образец текста</a:t>
            </a:r>
          </a:p>
          <a:p>
            <a:pPr lvl="1"/>
            <a:r>
              <a:rPr lang="en-US" altLang="zh-CN"/>
              <a:t>Второй уровень</a:t>
            </a:r>
          </a:p>
          <a:p>
            <a:pPr lvl="2"/>
            <a:r>
              <a:rPr lang="en-US" altLang="zh-CN"/>
              <a:t>Третий уровень</a:t>
            </a:r>
          </a:p>
          <a:p>
            <a:pPr lvl="3"/>
            <a:r>
              <a:rPr lang="en-US" altLang="zh-CN"/>
              <a:t>Четвертый уровень</a:t>
            </a:r>
          </a:p>
          <a:p>
            <a:pPr lvl="4"/>
            <a:r>
              <a:rPr lang="en-US" altLang="zh-CN"/>
              <a:t>Пятый уровень</a:t>
            </a:r>
            <a:endParaRPr lang="zh-CN" altLang="en-US"/>
          </a:p>
        </p:txBody>
      </p:sp>
      <p:sp>
        <p:nvSpPr>
          <p:cNvPr id="15" name="Текстовое поле"/>
          <p:cNvSpPr>
            <a:spLocks noGrp="1"/>
          </p:cNvSpPr>
          <p:nvPr>
            <p:ph type="dt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r"/>
            <a:r>
              <a:rPr lang="ru-RU" altLang="zh-CN" sz="900" dirty="0" err="1" smtClean="0">
                <a:solidFill>
                  <a:srgbClr val="898989"/>
                </a:solidFill>
                <a:latin typeface="Trebuchet MS" charset="0"/>
                <a:ea typeface="华文新魏" charset="0"/>
                <a:cs typeface="Droid Sans" charset="0"/>
              </a:rPr>
              <a:t>Date</a:t>
            </a:r>
            <a:r>
              <a:rPr lang="ru-RU" altLang="zh-CN" sz="900" dirty="0" smtClean="0">
                <a:solidFill>
                  <a:srgbClr val="898989"/>
                </a:solidFill>
                <a:latin typeface="Trebuchet MS" charset="0"/>
                <a:ea typeface="华文新魏" charset="0"/>
                <a:cs typeface="Droid Sans" charset="0"/>
              </a:rPr>
              <a:t>/</a:t>
            </a:r>
            <a:r>
              <a:rPr lang="ru-RU" altLang="zh-CN" sz="900" dirty="0" err="1" smtClean="0">
                <a:solidFill>
                  <a:srgbClr val="898989"/>
                </a:solidFill>
                <a:latin typeface="Trebuchet MS" charset="0"/>
                <a:ea typeface="华文新魏" charset="0"/>
                <a:cs typeface="Droid Sans" charset="0"/>
              </a:rPr>
              <a:t>Time</a:t>
            </a:r>
            <a:endParaRPr lang="zh-CN" altLang="en-US" sz="900" dirty="0">
              <a:solidFill>
                <a:srgbClr val="898989"/>
              </a:solidFill>
              <a:latin typeface="Trebuchet MS" charset="0"/>
              <a:ea typeface="华文新魏" charset="0"/>
              <a:cs typeface="Droid Sans" charset="0"/>
            </a:endParaRPr>
          </a:p>
        </p:txBody>
      </p:sp>
      <p:sp>
        <p:nvSpPr>
          <p:cNvPr id="16" name="Текстовое поле"/>
          <p:cNvSpPr>
            <a:spLocks noGrp="1"/>
          </p:cNvSpPr>
          <p:nvPr>
            <p:ph type="ft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l"/>
            <a:endParaRPr lang="zh-CN" altLang="en-US" sz="900">
              <a:solidFill>
                <a:srgbClr val="898989"/>
              </a:solidFill>
              <a:latin typeface="Trebuchet MS" charset="0"/>
              <a:ea typeface="华文新魏" charset="0"/>
              <a:cs typeface="Droid Sans" charset="0"/>
            </a:endParaRPr>
          </a:p>
        </p:txBody>
      </p:sp>
      <p:sp>
        <p:nvSpPr>
          <p:cNvPr id="17" name="Текстовое поле"/>
          <p:cNvSpPr>
            <a:spLocks noGrp="1"/>
          </p:cNvSpPr>
          <p:nvPr>
            <p:ph type="sldNum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r"/>
            <a:fld id="{CAD2D6BD-DE1B-4B5F-8B41-2702339687B9}" type="slidenum">
              <a:rPr lang="en-US" altLang="zh-CN" sz="900" b="0" i="0" u="none" strike="noStrike" kern="1200" cap="none" spc="0" baseline="0">
                <a:solidFill>
                  <a:schemeClr val="accent1"/>
                </a:solidFill>
                <a:latin typeface="Trebuchet MS" charset="0"/>
                <a:ea typeface="华文新魏" charset="0"/>
                <a:cs typeface="Droid Sans" charset="0"/>
              </a:rPr>
              <a:t>‹#›</a:t>
            </a:fld>
            <a:endParaRPr lang="zh-CN" altLang="en-US" sz="900">
              <a:solidFill>
                <a:schemeClr val="accent1"/>
              </a:solidFill>
              <a:latin typeface="Trebuchet MS" charset="0"/>
              <a:ea typeface="华文新魏" charset="0"/>
              <a:cs typeface="Droid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5032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eaLnBrk="1" fontAlgn="auto" latinLnBrk="0" hangingPunct="1">
        <a:spcBef>
          <a:spcPts val="0"/>
        </a:spcBef>
        <a:buNone/>
        <a:defRPr sz="3600" kern="1200">
          <a:solidFill>
            <a:schemeClr val="accent1"/>
          </a:solidFill>
          <a:latin typeface="Trebuchet MS" charset="0"/>
          <a:ea typeface="方正姚体" charset="0"/>
          <a:cs typeface="Droid Sans" charset="0"/>
        </a:defRPr>
      </a:lvl1pPr>
    </p:titleStyle>
    <p:bodyStyle>
      <a:lvl1pPr marL="342900" indent="-342900" algn="l" defTabSz="914400" eaLnBrk="1" fontAlgn="auto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rgbClr val="404040"/>
          </a:solidFill>
          <a:latin typeface="Trebuchet MS" charset="0"/>
          <a:ea typeface="华文新魏" charset="0"/>
          <a:cs typeface="Droid Sans" charset="0"/>
        </a:defRPr>
      </a:lvl1pPr>
      <a:lvl2pPr marL="742950" indent="-285750" algn="l" defTabSz="914400" eaLnBrk="1" fontAlgn="auto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rgbClr val="404040"/>
          </a:solidFill>
          <a:latin typeface="Trebuchet MS" charset="0"/>
          <a:ea typeface="华文新魏" charset="0"/>
          <a:cs typeface="Droid Sans" charset="0"/>
        </a:defRPr>
      </a:lvl2pPr>
      <a:lvl3pPr marL="1143000" indent="-228600" algn="l" defTabSz="914400" eaLnBrk="1" fontAlgn="auto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rgbClr val="404040"/>
          </a:solidFill>
          <a:latin typeface="Trebuchet MS" charset="0"/>
          <a:ea typeface="华文新魏" charset="0"/>
          <a:cs typeface="Droid Sans" charset="0"/>
        </a:defRPr>
      </a:lvl3pPr>
      <a:lvl4pPr marL="1600200" indent="-228600" algn="l" defTabSz="914400" eaLnBrk="1" fontAlgn="auto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rgbClr val="404040"/>
          </a:solidFill>
          <a:latin typeface="Trebuchet MS" charset="0"/>
          <a:ea typeface="华文新魏" charset="0"/>
          <a:cs typeface="Droid Sans" charset="0"/>
        </a:defRPr>
      </a:lvl4pPr>
      <a:lvl5pPr marL="2057400" indent="-228600" algn="l" defTabSz="914400" eaLnBrk="1" fontAlgn="auto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rgbClr val="404040"/>
          </a:solidFill>
          <a:latin typeface="Trebuchet MS" charset="0"/>
          <a:ea typeface="华文新魏" charset="0"/>
          <a:cs typeface="Droid Sans" charset="0"/>
        </a:defRPr>
      </a:lvl5pPr>
      <a:lvl6pPr marL="2514600" indent="-228600" algn="l" defTabSz="914400" eaLnBrk="1" fontAlgn="auto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rgbClr val="404040"/>
          </a:solidFill>
          <a:latin typeface="Trebuchet MS" charset="0"/>
          <a:ea typeface="华文新魏" charset="0"/>
          <a:cs typeface="Droid Sans" charset="0"/>
        </a:defRPr>
      </a:lvl6pPr>
      <a:lvl7pPr marL="2971800" indent="-228600" algn="l" defTabSz="914400" eaLnBrk="1" fontAlgn="auto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rgbClr val="404040"/>
          </a:solidFill>
          <a:latin typeface="Trebuchet MS" charset="0"/>
          <a:ea typeface="华文新魏" charset="0"/>
          <a:cs typeface="Droid Sans" charset="0"/>
        </a:defRPr>
      </a:lvl7pPr>
      <a:lvl8pPr marL="3429000" indent="-228600" algn="l" defTabSz="914400" eaLnBrk="1" fontAlgn="auto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rgbClr val="404040"/>
          </a:solidFill>
          <a:latin typeface="Trebuchet MS" charset="0"/>
          <a:ea typeface="华文新魏" charset="0"/>
          <a:cs typeface="Droid Sans" charset="0"/>
        </a:defRPr>
      </a:lvl8pPr>
      <a:lvl9pPr marL="3429000" indent="-228600" algn="l" defTabSz="914400" eaLnBrk="1" fontAlgn="auto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rgbClr val="404040"/>
          </a:solidFill>
          <a:latin typeface="Trebuchet MS" charset="0"/>
          <a:ea typeface="华文新魏" charset="0"/>
          <a:cs typeface="Droid Sans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4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5" Type="http://schemas.openxmlformats.org/officeDocument/2006/relationships/chart" Target="../charts/char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hart" Target="../charts/chart5.xml"/><Relationship Id="rId3" Type="http://schemas.openxmlformats.org/officeDocument/2006/relationships/image" Target="../media/image9.png"/><Relationship Id="rId7" Type="http://schemas.openxmlformats.org/officeDocument/2006/relationships/chart" Target="../charts/chart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6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7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microsoft.com/office/2007/relationships/hdphoto" Target="../media/hdphoto1.wdp"/><Relationship Id="rId5" Type="http://schemas.openxmlformats.org/officeDocument/2006/relationships/image" Target="../media/image18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hyperlink" Target="mailto:vetoshivan@mail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Текстовое поле"/>
          <p:cNvSpPr>
            <a:spLocks noGrp="1"/>
          </p:cNvSpPr>
          <p:nvPr>
            <p:ph type="title"/>
          </p:nvPr>
        </p:nvSpPr>
        <p:spPr>
          <a:xfrm>
            <a:off x="1842265" y="545389"/>
            <a:ext cx="8507470" cy="731994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zh-CN" b="1" i="1" u="none" strike="noStrike" kern="1200" cap="none" spc="0" baseline="0" dirty="0" smtClean="0">
                <a:ln w="22225" cap="flat">
                  <a:solidFill>
                    <a:srgbClr val="54A021"/>
                  </a:solidFill>
                  <a:prstDash val="solid"/>
                  <a:round/>
                </a:ln>
                <a:solidFill>
                  <a:srgbClr val="B7E996"/>
                </a:solidFill>
                <a:latin typeface="Arial Black" pitchFamily="34" charset="0"/>
                <a:ea typeface="方正姚体" charset="0"/>
                <a:cs typeface="Lucida Sans"/>
              </a:rPr>
              <a:t>«</a:t>
            </a:r>
            <a:r>
              <a:rPr lang="en-US" altLang="zh-CN" b="1" i="1" u="none" strike="noStrike" kern="1200" cap="none" spc="0" baseline="0" dirty="0" smtClean="0">
                <a:ln w="22225" cap="flat">
                  <a:solidFill>
                    <a:srgbClr val="54A021"/>
                  </a:solidFill>
                  <a:prstDash val="solid"/>
                  <a:round/>
                </a:ln>
                <a:solidFill>
                  <a:srgbClr val="B7E996"/>
                </a:solidFill>
                <a:latin typeface="Arial Black" pitchFamily="34" charset="0"/>
                <a:ea typeface="方正姚体" charset="0"/>
                <a:cs typeface="Lucida Sans"/>
              </a:rPr>
              <a:t>Проф</a:t>
            </a:r>
            <a:r>
              <a:rPr lang="ru-RU" altLang="zh-CN" b="1" i="1" u="none" strike="noStrike" kern="1200" cap="none" spc="0" baseline="0" dirty="0" smtClean="0">
                <a:ln w="22225" cap="flat">
                  <a:solidFill>
                    <a:srgbClr val="54A021"/>
                  </a:solidFill>
                  <a:prstDash val="solid"/>
                  <a:round/>
                </a:ln>
                <a:solidFill>
                  <a:srgbClr val="B7E996"/>
                </a:solidFill>
                <a:latin typeface="Arial Black" pitchFamily="34" charset="0"/>
                <a:ea typeface="方正姚体" charset="0"/>
                <a:cs typeface="Lucida Sans"/>
              </a:rPr>
              <a:t>с</a:t>
            </a:r>
            <a:r>
              <a:rPr lang="en-US" altLang="zh-CN" b="1" i="1" u="none" strike="noStrike" kern="1200" cap="none" spc="0" baseline="0" dirty="0" smtClean="0">
                <a:ln w="22225" cap="flat">
                  <a:solidFill>
                    <a:srgbClr val="54A021"/>
                  </a:solidFill>
                  <a:prstDash val="solid"/>
                  <a:round/>
                </a:ln>
                <a:solidFill>
                  <a:srgbClr val="B7E996"/>
                </a:solidFill>
                <a:latin typeface="Arial Black" pitchFamily="34" charset="0"/>
                <a:ea typeface="方正姚体" charset="0"/>
                <a:cs typeface="Lucida Sans"/>
              </a:rPr>
              <a:t>оюзный </a:t>
            </a:r>
            <a:r>
              <a:rPr lang="en-US" altLang="zh-CN" sz="3200" b="1" i="1" u="none" strike="noStrike" kern="1200" cap="none" spc="0" baseline="0" dirty="0" smtClean="0">
                <a:ln w="22225" cap="flat">
                  <a:solidFill>
                    <a:srgbClr val="54A021"/>
                  </a:solidFill>
                  <a:prstDash val="solid"/>
                  <a:round/>
                </a:ln>
                <a:solidFill>
                  <a:srgbClr val="B7E996"/>
                </a:solidFill>
                <a:latin typeface="Arial Black" pitchFamily="34" charset="0"/>
                <a:ea typeface="方正姚体" charset="0"/>
                <a:cs typeface="Lucida Sans"/>
              </a:rPr>
              <a:t>COMEBACK</a:t>
            </a:r>
            <a:r>
              <a:rPr lang="ru-RU" altLang="zh-CN" sz="3200" b="1" i="1" u="none" strike="noStrike" kern="1200" cap="none" spc="0" baseline="0" dirty="0" smtClean="0">
                <a:ln w="22225" cap="flat">
                  <a:solidFill>
                    <a:srgbClr val="54A021"/>
                  </a:solidFill>
                  <a:prstDash val="solid"/>
                  <a:round/>
                </a:ln>
                <a:solidFill>
                  <a:srgbClr val="B7E996"/>
                </a:solidFill>
                <a:latin typeface="Arial Black" pitchFamily="34" charset="0"/>
                <a:ea typeface="方正姚体" charset="0"/>
                <a:cs typeface="Lucida Sans"/>
              </a:rPr>
              <a:t>»</a:t>
            </a:r>
            <a:endParaRPr lang="zh-CN" altLang="en-US" b="1" i="1" u="none" strike="noStrike" kern="1200" cap="none" spc="0" baseline="0" dirty="0">
              <a:ln w="22225" cap="flat">
                <a:solidFill>
                  <a:srgbClr val="54A021"/>
                </a:solidFill>
                <a:prstDash val="solid"/>
                <a:round/>
              </a:ln>
              <a:solidFill>
                <a:srgbClr val="B7E996"/>
              </a:solidFill>
              <a:latin typeface="Arial Black" pitchFamily="34" charset="0"/>
              <a:ea typeface="方正姚体" charset="0"/>
              <a:cs typeface="Lucida Sans"/>
            </a:endParaRPr>
          </a:p>
        </p:txBody>
      </p:sp>
      <p:pic>
        <p:nvPicPr>
          <p:cNvPr id="46" name="Изображения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6322" y="1949491"/>
            <a:ext cx="5749678" cy="323419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47" name="Изображения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40020" y="1949491"/>
            <a:ext cx="5749674" cy="323419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50" name="Изображения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695250" y="254138"/>
            <a:ext cx="1320776" cy="131449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2" name="Прямоугольники"/>
          <p:cNvSpPr>
            <a:spLocks/>
          </p:cNvSpPr>
          <p:nvPr/>
        </p:nvSpPr>
        <p:spPr>
          <a:xfrm>
            <a:off x="2016026" y="5733320"/>
            <a:ext cx="8044095" cy="57608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 algn="ctr" defTabSz="45720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altLang="zh-CN" sz="3200" b="1" i="1" u="none" strike="noStrike" kern="1200" cap="none" spc="0" baseline="0" dirty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ea typeface="方正姚体" charset="0"/>
                <a:cs typeface="Droid Sans" charset="0"/>
              </a:rPr>
              <a:t>ППО АО «ГалоПолимер Пермь»</a:t>
            </a:r>
            <a:endParaRPr lang="zh-CN" altLang="en-US" sz="3200" b="1" i="0" u="none" strike="noStrike" kern="1200" cap="none" spc="0" baseline="0" dirty="0">
              <a:ln w="12700" cap="flat">
                <a:solidFill>
                  <a:srgbClr val="755E0D"/>
                </a:solidFill>
                <a:prstDash val="solid"/>
                <a:round/>
              </a:ln>
              <a:pattFill prst="narHorz">
                <a:fgClr>
                  <a:srgbClr val="E6B91E"/>
                </a:fgClr>
                <a:bgClr>
                  <a:srgbClr val="F5E3A5"/>
                </a:bgClr>
              </a:patt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Trebuchet MS" charset="0"/>
              <a:ea typeface="华文新魏" charset="0"/>
              <a:cs typeface="Droid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334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Текстовое поле"/>
          <p:cNvSpPr>
            <a:spLocks noGrp="1"/>
          </p:cNvSpPr>
          <p:nvPr>
            <p:ph type="title"/>
          </p:nvPr>
        </p:nvSpPr>
        <p:spPr>
          <a:xfrm>
            <a:off x="2652260" y="392508"/>
            <a:ext cx="6519437" cy="5344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zh-CN" b="1" i="1" u="none" strike="noStrike" kern="1200" cap="none" spc="0" baseline="0" dirty="0" smtClean="0">
                <a:ln w="22225" cap="flat">
                  <a:solidFill>
                    <a:srgbClr val="54A021"/>
                  </a:solidFill>
                  <a:prstDash val="solid"/>
                  <a:round/>
                </a:ln>
                <a:solidFill>
                  <a:srgbClr val="B7E996"/>
                </a:solidFill>
                <a:latin typeface="Arial Black" pitchFamily="34" charset="0"/>
                <a:ea typeface="方正姚体" charset="0"/>
                <a:cs typeface="Lucida Sans"/>
              </a:rPr>
              <a:t>Команда проекта.</a:t>
            </a:r>
            <a:endParaRPr lang="zh-CN" altLang="en-US" b="1" i="1" u="none" strike="noStrike" kern="1200" cap="none" spc="0" baseline="0" dirty="0">
              <a:ln w="22225" cap="flat">
                <a:solidFill>
                  <a:srgbClr val="54A021"/>
                </a:solidFill>
                <a:prstDash val="solid"/>
                <a:round/>
              </a:ln>
              <a:solidFill>
                <a:srgbClr val="B7E996"/>
              </a:solidFill>
              <a:latin typeface="Arial Black" pitchFamily="34" charset="0"/>
              <a:ea typeface="方正姚体" charset="0"/>
              <a:cs typeface="Lucida Sans"/>
            </a:endParaRPr>
          </a:p>
        </p:txBody>
      </p:sp>
      <p:sp>
        <p:nvSpPr>
          <p:cNvPr id="48" name="Текстовое поле"/>
          <p:cNvSpPr>
            <a:spLocks noGrp="1"/>
          </p:cNvSpPr>
          <p:nvPr>
            <p:ph type="body" idx="2"/>
          </p:nvPr>
        </p:nvSpPr>
        <p:spPr>
          <a:xfrm>
            <a:off x="4209867" y="4294292"/>
            <a:ext cx="2387234" cy="89259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altLang="zh-CN" sz="2000" b="1" i="1" u="none" strike="noStrike" kern="1200" cap="none" spc="0" baseline="0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ea typeface="方正姚体" charset="0"/>
              </a:rPr>
              <a:t>Ветошкин</a:t>
            </a:r>
            <a:r>
              <a:rPr lang="ru-RU" altLang="zh-CN" sz="2000" b="1" i="1" dirty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ea typeface="方正姚体" charset="0"/>
              </a:rPr>
              <a:t> </a:t>
            </a:r>
            <a:r>
              <a:rPr lang="en-US" altLang="zh-CN" sz="2000" b="1" i="1" u="none" strike="noStrike" kern="1200" cap="none" spc="0" baseline="0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ea typeface="方正姚体" charset="0"/>
              </a:rPr>
              <a:t>Иван</a:t>
            </a:r>
            <a:r>
              <a:rPr lang="ru-RU" altLang="zh-CN" sz="2000" b="1" i="1" u="none" strike="noStrike" kern="1200" cap="none" spc="0" baseline="0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ea typeface="方正姚体" charset="0"/>
              </a:rPr>
              <a:t> Игоревич</a:t>
            </a:r>
          </a:p>
          <a:p>
            <a:pPr marL="0" indent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ru-RU" altLang="zh-CN" sz="2000" b="1" i="1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ea typeface="方正姚体" charset="0"/>
              </a:rPr>
              <a:t>Финансист, программист</a:t>
            </a:r>
            <a:endParaRPr lang="ru-RU" altLang="zh-CN" sz="2000" b="1" i="1" u="none" strike="noStrike" kern="1200" cap="none" spc="0" baseline="0" dirty="0" smtClean="0">
              <a:ln w="12700" cap="flat">
                <a:solidFill>
                  <a:srgbClr val="755E0D"/>
                </a:solidFill>
                <a:prstDash val="solid"/>
                <a:round/>
              </a:ln>
              <a:pattFill prst="narHorz">
                <a:fgClr>
                  <a:srgbClr val="E6B91E"/>
                </a:fgClr>
                <a:bgClr>
                  <a:srgbClr val="F5E3A5"/>
                </a:bgClr>
              </a:patt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Arial Black" pitchFamily="34" charset="0"/>
              <a:ea typeface="方正姚体" charset="0"/>
            </a:endParaRPr>
          </a:p>
          <a:p>
            <a:pPr marL="0" indent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lang="zh-CN" altLang="en-US" sz="2400" b="1" i="0" u="none" strike="noStrike" kern="1200" cap="none" spc="0" baseline="0" dirty="0">
              <a:ln w="12700" cap="flat">
                <a:solidFill>
                  <a:srgbClr val="755E0D"/>
                </a:solidFill>
                <a:prstDash val="solid"/>
                <a:round/>
              </a:ln>
              <a:pattFill prst="narHorz">
                <a:fgClr>
                  <a:srgbClr val="E6B91E"/>
                </a:fgClr>
                <a:bgClr>
                  <a:srgbClr val="F5E3A5"/>
                </a:bgClr>
              </a:patt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Trebuchet MS" charset="0"/>
              <a:ea typeface="华文新魏" charset="0"/>
              <a:cs typeface="Lucida Sans"/>
            </a:endParaRPr>
          </a:p>
        </p:txBody>
      </p:sp>
      <p:pic>
        <p:nvPicPr>
          <p:cNvPr id="49" name="Изображения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9970" y="1278271"/>
            <a:ext cx="2679600" cy="295171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51" name="Изображения"/>
          <p:cNvPicPr>
            <a:picLocks noChangeAspect="1"/>
          </p:cNvPicPr>
          <p:nvPr/>
        </p:nvPicPr>
        <p:blipFill>
          <a:blip r:embed="rId4" cstate="print"/>
          <a:srcRect l="3865" t="13752" r="26786" b="38304"/>
          <a:stretch>
            <a:fillRect/>
          </a:stretch>
        </p:blipFill>
        <p:spPr>
          <a:xfrm>
            <a:off x="3568413" y="1226321"/>
            <a:ext cx="3352344" cy="294040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2" name="Прямоугольники"/>
          <p:cNvSpPr>
            <a:spLocks/>
          </p:cNvSpPr>
          <p:nvPr/>
        </p:nvSpPr>
        <p:spPr>
          <a:xfrm>
            <a:off x="7079656" y="4495534"/>
            <a:ext cx="4388343" cy="210190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 defTabSz="45720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ru-RU" altLang="zh-CN" sz="2000" b="1" i="1" u="none" strike="noStrike" kern="1200" cap="none" spc="0" baseline="0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ea typeface="方正姚体" charset="0"/>
                <a:cs typeface="Droid Sans" charset="0"/>
              </a:rPr>
              <a:t>Бурдин Владимир</a:t>
            </a:r>
            <a:r>
              <a:rPr lang="ru-RU" altLang="zh-CN" sz="2000" b="1" i="1" u="none" strike="noStrike" kern="1200" cap="none" spc="0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ea typeface="方正姚体" charset="0"/>
                <a:cs typeface="Droid Sans" charset="0"/>
              </a:rPr>
              <a:t> Витальевич</a:t>
            </a:r>
          </a:p>
          <a:p>
            <a:pPr marL="0" indent="0" defTabSz="45720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ru-RU" altLang="zh-CN" sz="2000" b="1" i="1" baseline="0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ea typeface="华文新魏" charset="0"/>
              </a:rPr>
              <a:t>Председатель ППО АО</a:t>
            </a:r>
            <a:r>
              <a:rPr lang="ru-RU" altLang="zh-CN" sz="2000" b="1" i="1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ea typeface="华文新魏" charset="0"/>
              </a:rPr>
              <a:t> «ГалоПолимер Пермь»</a:t>
            </a:r>
          </a:p>
          <a:p>
            <a:pPr marL="0" indent="0" defTabSz="45720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ru-RU" altLang="zh-CN" sz="2000" b="1" i="1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ea typeface="华文新魏" charset="0"/>
              </a:rPr>
              <a:t>Помощник, консультант, наставник</a:t>
            </a:r>
          </a:p>
          <a:p>
            <a:pPr marL="0" indent="0" algn="ctr" defTabSz="45720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lang="zh-CN" altLang="en-US" sz="2000" b="1" i="0" u="none" strike="noStrike" kern="1200" cap="none" spc="0" baseline="0" dirty="0">
              <a:ln w="12700" cap="flat">
                <a:solidFill>
                  <a:srgbClr val="755E0D"/>
                </a:solidFill>
                <a:prstDash val="solid"/>
                <a:round/>
              </a:ln>
              <a:pattFill prst="narHorz">
                <a:fgClr>
                  <a:srgbClr val="E6B91E"/>
                </a:fgClr>
                <a:bgClr>
                  <a:srgbClr val="F5E3A5"/>
                </a:bgClr>
              </a:patt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Trebuchet MS" charset="0"/>
              <a:ea typeface="华文新魏" charset="0"/>
              <a:cs typeface="Droid Sans" charset="0"/>
            </a:endParaRPr>
          </a:p>
        </p:txBody>
      </p:sp>
      <p:sp>
        <p:nvSpPr>
          <p:cNvPr id="53" name="Прямоугольники"/>
          <p:cNvSpPr>
            <a:spLocks/>
          </p:cNvSpPr>
          <p:nvPr/>
        </p:nvSpPr>
        <p:spPr>
          <a:xfrm>
            <a:off x="112803" y="4294292"/>
            <a:ext cx="3614509" cy="230314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 defTabSz="45720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altLang="zh-CN" sz="2000" b="1" i="1" u="none" strike="noStrike" kern="1200" cap="none" spc="0" baseline="0" dirty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ea typeface="方正姚体" charset="0"/>
                <a:cs typeface="Droid Sans" charset="0"/>
              </a:rPr>
              <a:t>Нигматуллин Вадим </a:t>
            </a:r>
            <a:r>
              <a:rPr lang="ru-RU" altLang="zh-CN" sz="2000" b="1" i="1" u="none" strike="noStrike" kern="1200" cap="none" spc="0" baseline="0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ea typeface="方正姚体" charset="0"/>
                <a:cs typeface="Droid Sans" charset="0"/>
              </a:rPr>
              <a:t>Олегович</a:t>
            </a:r>
          </a:p>
          <a:p>
            <a:pPr defTabSz="457200">
              <a:spcBef>
                <a:spcPts val="1000"/>
              </a:spcBef>
            </a:pPr>
            <a:r>
              <a:rPr lang="ru-RU" altLang="zh-CN" sz="2000" b="1" i="1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cs typeface="Lucida Sans"/>
              </a:rPr>
              <a:t>Аналитик</a:t>
            </a:r>
            <a:r>
              <a:rPr lang="ru-RU" altLang="zh-CN" sz="2000" b="1" i="1" dirty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cs typeface="Lucida Sans"/>
              </a:rPr>
              <a:t>, маркетолог</a:t>
            </a:r>
            <a:endParaRPr lang="en-US" altLang="zh-CN" sz="2000" b="1" i="1" u="none" strike="noStrike" kern="1200" cap="none" spc="0" baseline="0" dirty="0">
              <a:ln w="12700" cap="flat">
                <a:solidFill>
                  <a:srgbClr val="755E0D"/>
                </a:solidFill>
                <a:prstDash val="solid"/>
                <a:round/>
              </a:ln>
              <a:pattFill prst="narHorz">
                <a:fgClr>
                  <a:srgbClr val="E6B91E"/>
                </a:fgClr>
                <a:bgClr>
                  <a:srgbClr val="F5E3A5"/>
                </a:bgClr>
              </a:patt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Arial Black" pitchFamily="34" charset="0"/>
              <a:ea typeface="方正姚体" charset="0"/>
              <a:cs typeface="Droid Sans" charset="0"/>
            </a:endParaRPr>
          </a:p>
          <a:p>
            <a:pPr marL="0" indent="0" defTabSz="45720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altLang="zh-CN" sz="2000" b="1" i="1" u="none" strike="noStrike" kern="1200" cap="none" spc="0" baseline="0" dirty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ea typeface="方正姚体" charset="0"/>
                <a:cs typeface="Droid Sans" charset="0"/>
              </a:rPr>
              <a:t>Лешина </a:t>
            </a:r>
            <a:r>
              <a:rPr lang="en-US" altLang="zh-CN" sz="2000" b="1" i="1" u="none" strike="noStrike" kern="1200" cap="none" spc="0" baseline="0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ea typeface="方正姚体" charset="0"/>
                <a:cs typeface="Droid Sans" charset="0"/>
              </a:rPr>
              <a:t>Светлана</a:t>
            </a:r>
            <a:r>
              <a:rPr lang="ru-RU" altLang="zh-CN" sz="2000" b="1" i="1" u="none" strike="noStrike" kern="1200" cap="none" spc="0" baseline="0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ea typeface="方正姚体" charset="0"/>
                <a:cs typeface="Droid Sans" charset="0"/>
              </a:rPr>
              <a:t> Романовна</a:t>
            </a:r>
          </a:p>
          <a:p>
            <a:pPr marL="0" indent="0" defTabSz="45720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ru-RU" altLang="zh-CN" sz="2000" b="1" i="1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ea typeface="方正姚体" charset="0"/>
              </a:rPr>
              <a:t>Дизайнер</a:t>
            </a:r>
            <a:endParaRPr lang="ru-RU" altLang="zh-CN" sz="2000" b="1" i="1" u="none" strike="noStrike" kern="1200" cap="none" spc="0" baseline="0" dirty="0" smtClean="0">
              <a:ln w="12700" cap="flat">
                <a:solidFill>
                  <a:srgbClr val="755E0D"/>
                </a:solidFill>
                <a:prstDash val="solid"/>
                <a:round/>
              </a:ln>
              <a:pattFill prst="narHorz">
                <a:fgClr>
                  <a:srgbClr val="E6B91E"/>
                </a:fgClr>
                <a:bgClr>
                  <a:srgbClr val="F5E3A5"/>
                </a:bgClr>
              </a:patt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Arial Black" pitchFamily="34" charset="0"/>
              <a:ea typeface="方正姚体" charset="0"/>
              <a:cs typeface="Droid Sans" charset="0"/>
            </a:endParaRPr>
          </a:p>
          <a:p>
            <a:pPr marL="0" indent="0" algn="ctr" defTabSz="45720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lang="zh-CN" altLang="en-US" sz="2000" b="1" i="1" u="none" strike="noStrike" kern="1200" cap="none" spc="0" baseline="0" dirty="0">
              <a:ln w="12700" cap="flat">
                <a:solidFill>
                  <a:srgbClr val="755E0D"/>
                </a:solidFill>
                <a:prstDash val="solid"/>
                <a:round/>
              </a:ln>
              <a:pattFill prst="narHorz">
                <a:fgClr>
                  <a:srgbClr val="E6B91E"/>
                </a:fgClr>
                <a:bgClr>
                  <a:srgbClr val="F5E3A5"/>
                </a:bgClr>
              </a:patt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Arial Black" pitchFamily="34" charset="0"/>
              <a:ea typeface="方正姚体" charset="0"/>
              <a:cs typeface="Droid Sans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22049" y="154771"/>
            <a:ext cx="1469951" cy="130260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/>
          <a:srcRect l="28007" t="23057" r="16686"/>
          <a:stretch/>
        </p:blipFill>
        <p:spPr>
          <a:xfrm>
            <a:off x="7902818" y="1226320"/>
            <a:ext cx="2159034" cy="3003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847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Текстовое поле" descr="Нажмите дважды, чтобы добавить заголовок&#10;"/>
          <p:cNvSpPr>
            <a:spLocks noGrp="1"/>
          </p:cNvSpPr>
          <p:nvPr>
            <p:ph type="title"/>
          </p:nvPr>
        </p:nvSpPr>
        <p:spPr>
          <a:xfrm>
            <a:off x="324406" y="392099"/>
            <a:ext cx="6172645" cy="66057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zh-CN" b="1" i="1" u="none" strike="noStrike" kern="1200" cap="none" spc="0" baseline="0" dirty="0" smtClean="0">
                <a:ln w="22225" cap="flat">
                  <a:solidFill>
                    <a:srgbClr val="54A021"/>
                  </a:solidFill>
                  <a:prstDash val="solid"/>
                  <a:round/>
                </a:ln>
                <a:solidFill>
                  <a:srgbClr val="B7E996"/>
                </a:solidFill>
                <a:latin typeface="Arial Black" pitchFamily="34" charset="0"/>
                <a:ea typeface="方正姚体" charset="0"/>
                <a:cs typeface="Lucida Sans"/>
              </a:rPr>
              <a:t>Цель. </a:t>
            </a:r>
            <a:endParaRPr lang="zh-CN" altLang="en-US" b="1" i="1" u="none" strike="noStrike" kern="1200" cap="none" spc="0" baseline="0" dirty="0">
              <a:ln w="22225" cap="flat">
                <a:solidFill>
                  <a:srgbClr val="54A021"/>
                </a:solidFill>
                <a:prstDash val="solid"/>
                <a:round/>
              </a:ln>
              <a:solidFill>
                <a:srgbClr val="B7E996"/>
              </a:solidFill>
              <a:latin typeface="Arial Black" pitchFamily="34" charset="0"/>
              <a:ea typeface="方正姚体" charset="0"/>
              <a:cs typeface="Lucida Sans"/>
            </a:endParaRPr>
          </a:p>
        </p:txBody>
      </p:sp>
      <p:sp>
        <p:nvSpPr>
          <p:cNvPr id="82" name="Текстовое поле" descr="Нажмите дважды, чтобы добавить текст&#10;"/>
          <p:cNvSpPr>
            <a:spLocks noGrp="1"/>
          </p:cNvSpPr>
          <p:nvPr>
            <p:ph type="body" idx="1"/>
          </p:nvPr>
        </p:nvSpPr>
        <p:spPr>
          <a:xfrm>
            <a:off x="324406" y="1051925"/>
            <a:ext cx="6277539" cy="388077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ru-RU" altLang="zh-CN" sz="2800" b="1" i="1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cs typeface="Lucida Sans"/>
              </a:rPr>
              <a:t>Вернуть людей в профсоюз.</a:t>
            </a:r>
            <a:endParaRPr lang="ru-RU" altLang="zh-CN" sz="2800" b="1" i="1" u="none" strike="noStrike" kern="1200" cap="none" spc="0" baseline="0" dirty="0" smtClean="0">
              <a:ln w="12700" cap="flat">
                <a:solidFill>
                  <a:srgbClr val="755E0D"/>
                </a:solidFill>
                <a:prstDash val="solid"/>
                <a:round/>
              </a:ln>
              <a:pattFill prst="narHorz">
                <a:fgClr>
                  <a:srgbClr val="E6B91E"/>
                </a:fgClr>
                <a:bgClr>
                  <a:srgbClr val="F5E3A5"/>
                </a:bgClr>
              </a:patt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Arial Black" pitchFamily="34" charset="0"/>
              <a:cs typeface="Lucida San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14315" r="6003"/>
          <a:stretch/>
        </p:blipFill>
        <p:spPr>
          <a:xfrm>
            <a:off x="6706839" y="310361"/>
            <a:ext cx="3643087" cy="2571750"/>
          </a:xfrm>
          <a:prstGeom prst="rect">
            <a:avLst/>
          </a:prstGeom>
          <a:ln>
            <a:solidFill>
              <a:schemeClr val="bg1"/>
            </a:solidFill>
          </a:ln>
          <a:effectLst>
            <a:softEdge rad="112500"/>
          </a:effectLst>
        </p:spPr>
      </p:pic>
      <p:pic>
        <p:nvPicPr>
          <p:cNvPr id="84" name="Изображения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235282" y="77653"/>
            <a:ext cx="1975274" cy="194854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85" name="Изображения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235282" y="4901105"/>
            <a:ext cx="1965996" cy="195689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/>
          <a:srcRect l="10193" r="4082"/>
          <a:stretch/>
        </p:blipFill>
        <p:spPr>
          <a:xfrm>
            <a:off x="6706839" y="2948229"/>
            <a:ext cx="3528443" cy="23495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Номер слайда 4"/>
          <p:cNvSpPr>
            <a:spLocks noGrp="1"/>
          </p:cNvSpPr>
          <p:nvPr>
            <p:ph type="sldNum"/>
          </p:nvPr>
        </p:nvSpPr>
        <p:spPr>
          <a:xfrm>
            <a:off x="10235282" y="6363930"/>
            <a:ext cx="683339" cy="365125"/>
          </a:xfrm>
        </p:spPr>
        <p:txBody>
          <a:bodyPr/>
          <a:lstStyle/>
          <a:p>
            <a:pPr algn="ctr"/>
            <a:fld id="{CAD2D6BD-DE1B-4B5F-8B41-2702339687B9}" type="slidenum">
              <a:rPr lang="en-US" altLang="zh-CN" sz="2800" b="1" i="1" u="none" strike="noStrike" kern="1200" baseline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华文新魏" charset="0"/>
              </a:rPr>
              <a:pPr algn="ctr"/>
              <a:t>3</a:t>
            </a:fld>
            <a:endParaRPr lang="zh-CN" altLang="en-US" sz="2800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华文新魏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37942" y="2145654"/>
            <a:ext cx="4450466" cy="4450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040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Текстовое поле" descr="Нажмите дважды, чтобы добавить заголовок&#10;"/>
          <p:cNvSpPr>
            <a:spLocks noGrp="1"/>
          </p:cNvSpPr>
          <p:nvPr>
            <p:ph type="title"/>
          </p:nvPr>
        </p:nvSpPr>
        <p:spPr>
          <a:xfrm>
            <a:off x="925391" y="518075"/>
            <a:ext cx="6172645" cy="66057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zh-CN" b="1" i="1" u="none" strike="noStrike" kern="1200" cap="none" spc="0" baseline="0" dirty="0" smtClean="0">
                <a:ln w="22225" cap="flat">
                  <a:solidFill>
                    <a:srgbClr val="54A021"/>
                  </a:solidFill>
                  <a:prstDash val="solid"/>
                  <a:round/>
                </a:ln>
                <a:solidFill>
                  <a:srgbClr val="B7E996"/>
                </a:solidFill>
                <a:latin typeface="Arial Black" pitchFamily="34" charset="0"/>
                <a:ea typeface="方正姚体" charset="0"/>
                <a:cs typeface="Lucida Sans"/>
              </a:rPr>
              <a:t>Задачи проекта:</a:t>
            </a:r>
            <a:endParaRPr lang="zh-CN" altLang="en-US" b="1" i="1" u="none" strike="noStrike" kern="1200" cap="none" spc="0" baseline="0" dirty="0">
              <a:ln w="22225" cap="flat">
                <a:solidFill>
                  <a:srgbClr val="54A021"/>
                </a:solidFill>
                <a:prstDash val="solid"/>
                <a:round/>
              </a:ln>
              <a:solidFill>
                <a:srgbClr val="B7E996"/>
              </a:solidFill>
              <a:latin typeface="Arial Black" pitchFamily="34" charset="0"/>
              <a:ea typeface="方正姚体" charset="0"/>
              <a:cs typeface="Lucida Sans"/>
            </a:endParaRPr>
          </a:p>
        </p:txBody>
      </p:sp>
      <p:sp>
        <p:nvSpPr>
          <p:cNvPr id="82" name="Текстовое поле" descr="Нажмите дважды, чтобы добавить текст&#10;"/>
          <p:cNvSpPr>
            <a:spLocks noGrp="1"/>
          </p:cNvSpPr>
          <p:nvPr>
            <p:ph type="body" idx="1"/>
          </p:nvPr>
        </p:nvSpPr>
        <p:spPr>
          <a:xfrm>
            <a:off x="333923" y="1488614"/>
            <a:ext cx="7355581" cy="388077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altLang="zh-CN" sz="2400" b="1" i="1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cs typeface="Lucida Sans"/>
              </a:rPr>
              <a:t>Увеличить </a:t>
            </a:r>
            <a:r>
              <a:rPr lang="ru-RU" altLang="zh-CN" sz="2400" b="1" i="1" dirty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cs typeface="Lucida Sans"/>
              </a:rPr>
              <a:t>уровень информированности о проведении различных мероприятий</a:t>
            </a:r>
            <a:r>
              <a:rPr lang="ru-RU" altLang="zh-CN" sz="2400" b="1" i="1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cs typeface="Lucida Sans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ru-RU" altLang="zh-CN" sz="2400" b="1" i="1" dirty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cs typeface="Lucida Sans"/>
              </a:rPr>
              <a:t>Привлечь молодежь к активной </a:t>
            </a:r>
            <a:r>
              <a:rPr lang="ru-RU" altLang="zh-CN" sz="2400" b="1" i="1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cs typeface="Lucida Sans"/>
              </a:rPr>
              <a:t>деятельности  профсоюза</a:t>
            </a:r>
          </a:p>
          <a:p>
            <a:pPr marL="457200" indent="-457200">
              <a:buFont typeface="+mj-lt"/>
              <a:buAutoNum type="arabicPeriod"/>
            </a:pPr>
            <a:r>
              <a:rPr lang="ru-RU" altLang="zh-CN" sz="2400" b="1" i="1" u="none" strike="noStrike" kern="1200" cap="none" spc="0" baseline="0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ea typeface="华文新魏" charset="0"/>
                <a:cs typeface="Lucida Sans"/>
              </a:rPr>
              <a:t>Создать группу  для информирования</a:t>
            </a:r>
            <a:r>
              <a:rPr lang="ru-RU" altLang="zh-CN" sz="2400" b="1" i="1" u="none" strike="noStrike" kern="1200" cap="none" spc="0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ea typeface="华文新魏" charset="0"/>
                <a:cs typeface="Lucida Sans"/>
              </a:rPr>
              <a:t> в  каждом подразделении</a:t>
            </a:r>
          </a:p>
          <a:p>
            <a:pPr marL="457200" indent="-457200">
              <a:buFont typeface="+mj-lt"/>
              <a:buAutoNum type="arabicPeriod"/>
            </a:pPr>
            <a:r>
              <a:rPr lang="ru-RU" altLang="zh-CN" sz="2400" b="1" i="1" baseline="0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cs typeface="Lucida Sans"/>
              </a:rPr>
              <a:t>Повысить</a:t>
            </a:r>
            <a:r>
              <a:rPr lang="ru-RU" altLang="zh-CN" sz="2400" b="1" i="1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cs typeface="Lucida Sans"/>
              </a:rPr>
              <a:t> репутацию и имидж профсоюза</a:t>
            </a:r>
            <a:endParaRPr lang="zh-CN" altLang="en-US" sz="2400" b="1" i="1" u="none" strike="noStrike" kern="1200" cap="none" spc="0" baseline="0" dirty="0">
              <a:ln w="12700" cap="flat">
                <a:solidFill>
                  <a:srgbClr val="755E0D"/>
                </a:solidFill>
                <a:prstDash val="solid"/>
                <a:round/>
              </a:ln>
              <a:pattFill prst="narHorz">
                <a:fgClr>
                  <a:srgbClr val="E6B91E"/>
                </a:fgClr>
                <a:bgClr>
                  <a:srgbClr val="F5E3A5"/>
                </a:bgClr>
              </a:patt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Arial Black" pitchFamily="34" charset="0"/>
              <a:ea typeface="华文新魏" charset="0"/>
              <a:cs typeface="Lucida San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9523" t="26883" r="11244"/>
          <a:stretch/>
        </p:blipFill>
        <p:spPr>
          <a:xfrm>
            <a:off x="7689504" y="208106"/>
            <a:ext cx="2438400" cy="16876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84" name="Изображения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235282" y="77653"/>
            <a:ext cx="1975274" cy="194854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85" name="Изображения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235282" y="4901105"/>
            <a:ext cx="1965996" cy="195689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/>
          <a:srcRect l="13128" t="27004" r="13689" b="13996"/>
          <a:stretch/>
        </p:blipFill>
        <p:spPr>
          <a:xfrm>
            <a:off x="8567618" y="2202299"/>
            <a:ext cx="3120571" cy="188685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Номер слайда 5"/>
          <p:cNvSpPr>
            <a:spLocks noGrp="1"/>
          </p:cNvSpPr>
          <p:nvPr>
            <p:ph type="sldNum"/>
          </p:nvPr>
        </p:nvSpPr>
        <p:spPr>
          <a:xfrm>
            <a:off x="10235282" y="6250911"/>
            <a:ext cx="683339" cy="365125"/>
          </a:xfrm>
        </p:spPr>
        <p:txBody>
          <a:bodyPr/>
          <a:lstStyle/>
          <a:p>
            <a:pPr algn="ctr"/>
            <a:fld id="{CAD2D6BD-DE1B-4B5F-8B41-2702339687B9}" type="slidenum">
              <a:rPr lang="en-US" altLang="zh-CN" sz="2800" b="1" i="1" strike="noStrike" kern="1200" baseline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华文新魏" charset="0"/>
              </a:rPr>
              <a:pPr algn="ctr"/>
              <a:t>4</a:t>
            </a:fld>
            <a:endParaRPr lang="zh-CN" altLang="en-US" sz="2800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华文新魏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7"/>
          <a:srcRect t="12697" r="12155" b="13599"/>
          <a:stretch/>
        </p:blipFill>
        <p:spPr>
          <a:xfrm>
            <a:off x="5992648" y="4934227"/>
            <a:ext cx="3393711" cy="1890649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12641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Изображения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235282" y="77653"/>
            <a:ext cx="1975274" cy="194854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85" name="Изображения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235282" y="4901105"/>
            <a:ext cx="1965996" cy="195689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3" name="Номер слайда 2"/>
          <p:cNvSpPr>
            <a:spLocks noGrp="1"/>
          </p:cNvSpPr>
          <p:nvPr>
            <p:ph type="sldNum"/>
          </p:nvPr>
        </p:nvSpPr>
        <p:spPr>
          <a:xfrm flipH="1">
            <a:off x="10235282" y="6357226"/>
            <a:ext cx="428400" cy="364980"/>
          </a:xfrm>
        </p:spPr>
        <p:txBody>
          <a:bodyPr/>
          <a:lstStyle/>
          <a:p>
            <a:pPr algn="ctr"/>
            <a:fld id="{CAD2D6BD-DE1B-4B5F-8B41-2702339687B9}" type="slidenum">
              <a:rPr lang="en-US" altLang="zh-CN" sz="2800" b="1" i="1" u="none" strike="noStrike" kern="1200" baseline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华文新魏" charset="0"/>
              </a:rPr>
              <a:pPr algn="ctr"/>
              <a:t>5</a:t>
            </a:fld>
            <a:endParaRPr lang="zh-CN" altLang="en-US" sz="2800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华文新魏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1366743470"/>
              </p:ext>
            </p:extLst>
          </p:nvPr>
        </p:nvGraphicFramePr>
        <p:xfrm>
          <a:off x="324408" y="476590"/>
          <a:ext cx="7355812" cy="53386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5009044"/>
              </p:ext>
            </p:extLst>
          </p:nvPr>
        </p:nvGraphicFramePr>
        <p:xfrm>
          <a:off x="7680220" y="2147304"/>
          <a:ext cx="4324819" cy="24688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51157">
                  <a:extLst>
                    <a:ext uri="{9D8B030D-6E8A-4147-A177-3AD203B41FA5}">
                      <a16:colId xmlns:a16="http://schemas.microsoft.com/office/drawing/2014/main" val="3215526331"/>
                    </a:ext>
                  </a:extLst>
                </a:gridCol>
                <a:gridCol w="1136831">
                  <a:extLst>
                    <a:ext uri="{9D8B030D-6E8A-4147-A177-3AD203B41FA5}">
                      <a16:colId xmlns:a16="http://schemas.microsoft.com/office/drawing/2014/main" val="4000275993"/>
                    </a:ext>
                  </a:extLst>
                </a:gridCol>
                <a:gridCol w="1136831">
                  <a:extLst>
                    <a:ext uri="{9D8B030D-6E8A-4147-A177-3AD203B41FA5}">
                      <a16:colId xmlns:a16="http://schemas.microsoft.com/office/drawing/2014/main" val="1666660810"/>
                    </a:ext>
                  </a:extLst>
                </a:gridCol>
              </a:tblGrid>
              <a:tr h="219352">
                <a:tc>
                  <a:txBody>
                    <a:bodyPr/>
                    <a:lstStyle/>
                    <a:p>
                      <a:r>
                        <a:rPr lang="ru-RU" sz="1800" b="1" i="1" dirty="0" smtClean="0"/>
                        <a:t>Подразделение</a:t>
                      </a:r>
                      <a:endParaRPr lang="ru-RU" sz="1800" b="1" i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800" b="1" i="1" dirty="0" smtClean="0"/>
                        <a:t>Процентная составляющая</a:t>
                      </a:r>
                      <a:endParaRPr lang="ru-RU" sz="1800" b="1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7275009"/>
                  </a:ext>
                </a:extLst>
              </a:tr>
              <a:tr h="219352">
                <a:tc>
                  <a:txBody>
                    <a:bodyPr/>
                    <a:lstStyle/>
                    <a:p>
                      <a:r>
                        <a:rPr lang="ru-RU" sz="1800" b="1" i="1" dirty="0" smtClean="0"/>
                        <a:t>год</a:t>
                      </a:r>
                      <a:endParaRPr lang="ru-RU" sz="18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/>
                        <a:t>2020</a:t>
                      </a:r>
                      <a:endParaRPr lang="ru-RU" sz="18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/>
                        <a:t>2025</a:t>
                      </a:r>
                      <a:endParaRPr lang="ru-RU" sz="1800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6019908"/>
                  </a:ext>
                </a:extLst>
              </a:tr>
              <a:tr h="219352">
                <a:tc>
                  <a:txBody>
                    <a:bodyPr/>
                    <a:lstStyle/>
                    <a:p>
                      <a:r>
                        <a:rPr lang="ru-RU" sz="1800" b="1" i="1" dirty="0" smtClean="0"/>
                        <a:t>ЦЭРЭ</a:t>
                      </a:r>
                      <a:endParaRPr lang="ru-RU" sz="18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/>
                        <a:t>54%</a:t>
                      </a:r>
                      <a:endParaRPr lang="ru-RU" sz="18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/>
                        <a:t>64%</a:t>
                      </a:r>
                      <a:endParaRPr lang="ru-RU" sz="1800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523017"/>
                  </a:ext>
                </a:extLst>
              </a:tr>
              <a:tr h="219352">
                <a:tc>
                  <a:txBody>
                    <a:bodyPr/>
                    <a:lstStyle/>
                    <a:p>
                      <a:r>
                        <a:rPr lang="ru-RU" sz="1800" b="1" i="1" dirty="0" smtClean="0"/>
                        <a:t>ОГЭ</a:t>
                      </a:r>
                      <a:endParaRPr lang="ru-RU" sz="18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/>
                        <a:t>79%</a:t>
                      </a:r>
                      <a:endParaRPr lang="ru-RU" sz="18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/>
                        <a:t>79%</a:t>
                      </a:r>
                      <a:endParaRPr lang="ru-RU" sz="1800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160947"/>
                  </a:ext>
                </a:extLst>
              </a:tr>
              <a:tr h="219352">
                <a:tc>
                  <a:txBody>
                    <a:bodyPr/>
                    <a:lstStyle/>
                    <a:p>
                      <a:r>
                        <a:rPr lang="ru-RU" sz="1800" b="1" i="1" dirty="0" smtClean="0"/>
                        <a:t>ЦСУ</a:t>
                      </a:r>
                      <a:r>
                        <a:rPr lang="ru-RU" sz="1800" b="1" i="1" baseline="0" dirty="0" smtClean="0"/>
                        <a:t> по КИП и А</a:t>
                      </a:r>
                      <a:endParaRPr lang="ru-RU" sz="18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/>
                        <a:t>69%</a:t>
                      </a:r>
                      <a:endParaRPr lang="ru-RU" sz="18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/>
                        <a:t>68%</a:t>
                      </a:r>
                      <a:endParaRPr lang="ru-RU" sz="1800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5346718"/>
                  </a:ext>
                </a:extLst>
              </a:tr>
              <a:tr h="219352">
                <a:tc>
                  <a:txBody>
                    <a:bodyPr/>
                    <a:lstStyle/>
                    <a:p>
                      <a:r>
                        <a:rPr lang="ru-RU" sz="1800" b="1" i="1" dirty="0" smtClean="0"/>
                        <a:t>ОГМетр</a:t>
                      </a:r>
                      <a:endParaRPr lang="ru-RU" sz="18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/>
                        <a:t>82%</a:t>
                      </a:r>
                      <a:endParaRPr lang="ru-RU" sz="18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/>
                        <a:t>64%</a:t>
                      </a:r>
                      <a:endParaRPr lang="ru-RU" sz="1800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8263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213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Текстовое поле" descr="Нажмите дважды, чтобы добавить заголовок&#10;"/>
          <p:cNvSpPr>
            <a:spLocks noGrp="1"/>
          </p:cNvSpPr>
          <p:nvPr>
            <p:ph type="title"/>
          </p:nvPr>
        </p:nvSpPr>
        <p:spPr>
          <a:xfrm>
            <a:off x="324408" y="392100"/>
            <a:ext cx="8940032" cy="123665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zh-CN" b="1" i="1" u="none" strike="noStrike" kern="1200" cap="none" spc="0" baseline="0" dirty="0" smtClean="0">
                <a:ln w="22225" cap="flat">
                  <a:solidFill>
                    <a:srgbClr val="54A021"/>
                  </a:solidFill>
                  <a:prstDash val="solid"/>
                  <a:round/>
                </a:ln>
                <a:solidFill>
                  <a:srgbClr val="B7E996"/>
                </a:solidFill>
                <a:latin typeface="Arial Black" pitchFamily="34" charset="0"/>
                <a:cs typeface="Lucida Sans"/>
              </a:rPr>
              <a:t>Диаграммы подразделений</a:t>
            </a:r>
            <a:r>
              <a:rPr lang="ru-RU" altLang="zh-CN" b="1" i="1" u="none" strike="noStrike" kern="1200" cap="none" spc="0" dirty="0" smtClean="0">
                <a:ln w="22225" cap="flat">
                  <a:solidFill>
                    <a:srgbClr val="54A021"/>
                  </a:solidFill>
                  <a:prstDash val="solid"/>
                  <a:round/>
                </a:ln>
                <a:solidFill>
                  <a:srgbClr val="B7E996"/>
                </a:solidFill>
                <a:latin typeface="Arial Black" pitchFamily="34" charset="0"/>
                <a:cs typeface="Lucida Sans"/>
              </a:rPr>
              <a:t>  на 2025 год</a:t>
            </a:r>
            <a:r>
              <a:rPr lang="en-US" altLang="zh-CN" b="1" i="1" dirty="0">
                <a:ln w="22225" cap="flat">
                  <a:solidFill>
                    <a:srgbClr val="54A021"/>
                  </a:solidFill>
                  <a:prstDash val="solid"/>
                  <a:round/>
                </a:ln>
                <a:solidFill>
                  <a:srgbClr val="B7E996"/>
                </a:solidFill>
                <a:latin typeface="Arial Black" pitchFamily="34" charset="0"/>
                <a:cs typeface="Lucida Sans"/>
              </a:rPr>
              <a:t> </a:t>
            </a:r>
            <a:r>
              <a:rPr lang="ru-RU" altLang="zh-CN" b="1" i="1" dirty="0" smtClean="0">
                <a:ln w="22225" cap="flat">
                  <a:solidFill>
                    <a:srgbClr val="54A021"/>
                  </a:solidFill>
                  <a:prstDash val="solid"/>
                  <a:round/>
                </a:ln>
                <a:solidFill>
                  <a:srgbClr val="B7E996"/>
                </a:solidFill>
                <a:latin typeface="Arial Black" pitchFamily="34" charset="0"/>
                <a:cs typeface="Lucida Sans"/>
              </a:rPr>
              <a:t>(человек).</a:t>
            </a:r>
            <a:endParaRPr lang="zh-CN" altLang="en-US" b="1" i="1" u="none" strike="noStrike" kern="1200" cap="none" spc="0" baseline="0" dirty="0">
              <a:ln w="22225" cap="flat">
                <a:solidFill>
                  <a:srgbClr val="54A021"/>
                </a:solidFill>
                <a:prstDash val="solid"/>
                <a:round/>
              </a:ln>
              <a:solidFill>
                <a:srgbClr val="B7E996"/>
              </a:solidFill>
              <a:latin typeface="Arial Black" pitchFamily="34" charset="0"/>
              <a:cs typeface="Lucida Sans"/>
            </a:endParaRPr>
          </a:p>
        </p:txBody>
      </p:sp>
      <p:pic>
        <p:nvPicPr>
          <p:cNvPr id="84" name="Изображения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235282" y="77653"/>
            <a:ext cx="1975274" cy="194854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85" name="Изображения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235282" y="4901105"/>
            <a:ext cx="1965996" cy="195689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3" name="Номер слайда 2"/>
          <p:cNvSpPr>
            <a:spLocks noGrp="1"/>
          </p:cNvSpPr>
          <p:nvPr>
            <p:ph type="sldNum"/>
          </p:nvPr>
        </p:nvSpPr>
        <p:spPr>
          <a:xfrm flipH="1">
            <a:off x="10235282" y="6322056"/>
            <a:ext cx="428400" cy="364980"/>
          </a:xfrm>
        </p:spPr>
        <p:txBody>
          <a:bodyPr/>
          <a:lstStyle/>
          <a:p>
            <a:pPr algn="ctr"/>
            <a:fld id="{CAD2D6BD-DE1B-4B5F-8B41-2702339687B9}" type="slidenum">
              <a:rPr lang="en-US" altLang="zh-CN" sz="2800" b="1" i="1" u="none" strike="noStrike" kern="1200" baseline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华文新魏" charset="0"/>
              </a:rPr>
              <a:pPr algn="ctr"/>
              <a:t>6</a:t>
            </a:fld>
            <a:endParaRPr lang="zh-CN" altLang="en-US" sz="2800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华文新魏" charset="0"/>
            </a:endParaRPr>
          </a:p>
        </p:txBody>
      </p:sp>
      <p:grpSp>
        <p:nvGrpSpPr>
          <p:cNvPr id="23" name="Группа 22"/>
          <p:cNvGrpSpPr/>
          <p:nvPr/>
        </p:nvGrpSpPr>
        <p:grpSpPr>
          <a:xfrm>
            <a:off x="119170" y="2026198"/>
            <a:ext cx="9927094" cy="3027803"/>
            <a:chOff x="291841" y="1374316"/>
            <a:chExt cx="9927094" cy="3027803"/>
          </a:xfrm>
        </p:grpSpPr>
        <p:graphicFrame>
          <p:nvGraphicFramePr>
            <p:cNvPr id="5" name="Диаграмма 4"/>
            <p:cNvGraphicFramePr/>
            <p:nvPr>
              <p:extLst>
                <p:ext uri="{D42A27DB-BD31-4B8C-83A1-F6EECF244321}">
                  <p14:modId xmlns:p14="http://schemas.microsoft.com/office/powerpoint/2010/main" val="1150272935"/>
                </p:ext>
              </p:extLst>
            </p:nvPr>
          </p:nvGraphicFramePr>
          <p:xfrm>
            <a:off x="291841" y="1374316"/>
            <a:ext cx="2494800" cy="302780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graphicFrame>
          <p:nvGraphicFramePr>
            <p:cNvPr id="14" name="Диаграмма 13"/>
            <p:cNvGraphicFramePr/>
            <p:nvPr>
              <p:extLst>
                <p:ext uri="{D42A27DB-BD31-4B8C-83A1-F6EECF244321}">
                  <p14:modId xmlns:p14="http://schemas.microsoft.com/office/powerpoint/2010/main" val="3706847084"/>
                </p:ext>
              </p:extLst>
            </p:nvPr>
          </p:nvGraphicFramePr>
          <p:xfrm>
            <a:off x="2786518" y="1374316"/>
            <a:ext cx="2493818" cy="302780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graphicFrame>
          <p:nvGraphicFramePr>
            <p:cNvPr id="17" name="Диаграмма 16"/>
            <p:cNvGraphicFramePr/>
            <p:nvPr>
              <p:extLst>
                <p:ext uri="{D42A27DB-BD31-4B8C-83A1-F6EECF244321}">
                  <p14:modId xmlns:p14="http://schemas.microsoft.com/office/powerpoint/2010/main" val="3535745514"/>
                </p:ext>
              </p:extLst>
            </p:nvPr>
          </p:nvGraphicFramePr>
          <p:xfrm>
            <a:off x="5263009" y="1374316"/>
            <a:ext cx="2494800" cy="30278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  <p:graphicFrame>
          <p:nvGraphicFramePr>
            <p:cNvPr id="20" name="Диаграмма 19"/>
            <p:cNvGraphicFramePr/>
            <p:nvPr>
              <p:extLst>
                <p:ext uri="{D42A27DB-BD31-4B8C-83A1-F6EECF244321}">
                  <p14:modId xmlns:p14="http://schemas.microsoft.com/office/powerpoint/2010/main" val="203678389"/>
                </p:ext>
              </p:extLst>
            </p:nvPr>
          </p:nvGraphicFramePr>
          <p:xfrm>
            <a:off x="7724137" y="1374316"/>
            <a:ext cx="2494798" cy="302780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8"/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909042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Текстовое поле" descr="Нажмите дважды, чтобы добавить заголовок&#10;"/>
          <p:cNvSpPr>
            <a:spLocks noGrp="1"/>
          </p:cNvSpPr>
          <p:nvPr>
            <p:ph type="title"/>
          </p:nvPr>
        </p:nvSpPr>
        <p:spPr>
          <a:xfrm>
            <a:off x="324408" y="392100"/>
            <a:ext cx="9364158" cy="65982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zh-CN" sz="3200" b="1" i="1" u="none" strike="noStrike" kern="1200" cap="none" spc="0" baseline="0" dirty="0" smtClean="0">
                <a:ln w="22225" cap="flat">
                  <a:solidFill>
                    <a:srgbClr val="54A021"/>
                  </a:solidFill>
                  <a:prstDash val="solid"/>
                  <a:round/>
                </a:ln>
                <a:solidFill>
                  <a:srgbClr val="B7E996"/>
                </a:solidFill>
                <a:latin typeface="Arial Black" pitchFamily="34" charset="0"/>
                <a:ea typeface="方正姚体" charset="0"/>
                <a:cs typeface="Lucida Sans"/>
              </a:rPr>
              <a:t>ПРОБЛЕМА ЕСТЬ?</a:t>
            </a:r>
            <a:endParaRPr lang="zh-CN" altLang="en-US" sz="3200" b="1" i="1" u="none" strike="noStrike" kern="1200" cap="none" spc="0" baseline="0" dirty="0">
              <a:ln w="22225" cap="flat">
                <a:solidFill>
                  <a:srgbClr val="54A021"/>
                </a:solidFill>
                <a:prstDash val="solid"/>
                <a:round/>
              </a:ln>
              <a:solidFill>
                <a:srgbClr val="B7E996"/>
              </a:solidFill>
              <a:latin typeface="Arial Black" pitchFamily="34" charset="0"/>
              <a:ea typeface="方正姚体" charset="0"/>
              <a:cs typeface="Lucida Sans"/>
            </a:endParaRPr>
          </a:p>
        </p:txBody>
      </p:sp>
      <p:pic>
        <p:nvPicPr>
          <p:cNvPr id="84" name="Изображения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235282" y="77653"/>
            <a:ext cx="1975274" cy="194854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85" name="Изображения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235282" y="4901105"/>
            <a:ext cx="1965996" cy="195689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3" name="Номер слайда 2"/>
          <p:cNvSpPr>
            <a:spLocks noGrp="1"/>
          </p:cNvSpPr>
          <p:nvPr>
            <p:ph type="sldNum"/>
          </p:nvPr>
        </p:nvSpPr>
        <p:spPr>
          <a:xfrm flipH="1">
            <a:off x="9474366" y="6203175"/>
            <a:ext cx="760916" cy="602739"/>
          </a:xfrm>
        </p:spPr>
        <p:txBody>
          <a:bodyPr/>
          <a:lstStyle/>
          <a:p>
            <a:pPr algn="ctr"/>
            <a:fld id="{CAD2D6BD-DE1B-4B5F-8B41-2702339687B9}" type="slidenum">
              <a:rPr lang="en-US" altLang="zh-CN" sz="2800" b="1" i="1" u="none" strike="noStrike" kern="1200" baseline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华文新魏" charset="0"/>
              </a:rPr>
              <a:pPr algn="ctr"/>
              <a:t>7</a:t>
            </a:fld>
            <a:endParaRPr lang="zh-CN" altLang="en-US" sz="2800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华文新魏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6169445"/>
              </p:ext>
            </p:extLst>
          </p:nvPr>
        </p:nvGraphicFramePr>
        <p:xfrm>
          <a:off x="323850" y="1051925"/>
          <a:ext cx="9364716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1572">
                  <a:extLst>
                    <a:ext uri="{9D8B030D-6E8A-4147-A177-3AD203B41FA5}">
                      <a16:colId xmlns:a16="http://schemas.microsoft.com/office/drawing/2014/main" val="924766945"/>
                    </a:ext>
                  </a:extLst>
                </a:gridCol>
                <a:gridCol w="3121572">
                  <a:extLst>
                    <a:ext uri="{9D8B030D-6E8A-4147-A177-3AD203B41FA5}">
                      <a16:colId xmlns:a16="http://schemas.microsoft.com/office/drawing/2014/main" val="264180772"/>
                    </a:ext>
                  </a:extLst>
                </a:gridCol>
                <a:gridCol w="3121572">
                  <a:extLst>
                    <a:ext uri="{9D8B030D-6E8A-4147-A177-3AD203B41FA5}">
                      <a16:colId xmlns:a16="http://schemas.microsoft.com/office/drawing/2014/main" val="18260994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sz="2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i="1" dirty="0" smtClean="0"/>
                        <a:t>Сроки выполнения </a:t>
                      </a:r>
                      <a:endParaRPr lang="ru-RU" sz="2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i="1" dirty="0" smtClean="0"/>
                        <a:t>Результат </a:t>
                      </a:r>
                      <a:endParaRPr lang="ru-RU" sz="2400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76462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b="1" i="1" dirty="0" smtClean="0"/>
                        <a:t>Проведение бесед</a:t>
                      </a:r>
                      <a:r>
                        <a:rPr lang="ru-RU" sz="2400" b="1" i="1" baseline="0" dirty="0" smtClean="0"/>
                        <a:t>, встреч (анкетирование) с теми кто вышел из профсоюза, а также с председателем ППО</a:t>
                      </a:r>
                      <a:endParaRPr lang="ru-RU" sz="2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i="1" dirty="0" smtClean="0"/>
                        <a:t>15.11.2025</a:t>
                      </a:r>
                      <a:r>
                        <a:rPr lang="ru-RU" sz="2400" b="1" i="1" baseline="0" dirty="0" smtClean="0"/>
                        <a:t> – 30.12.2025</a:t>
                      </a:r>
                      <a:endParaRPr lang="ru-RU" sz="2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i="1" dirty="0" smtClean="0"/>
                        <a:t>Выявлены</a:t>
                      </a:r>
                      <a:r>
                        <a:rPr lang="ru-RU" sz="2400" b="1" i="1" baseline="0" dirty="0" smtClean="0"/>
                        <a:t> основные проблемы профсоюзной организации. Учтены  пожелания для улучшения профсоюзной деятельности</a:t>
                      </a:r>
                      <a:endParaRPr lang="ru-RU" sz="2400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2578039"/>
                  </a:ext>
                </a:extLst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8984" y="1998535"/>
            <a:ext cx="2600995" cy="3332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89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Текстовое поле" descr="Нажмите дважды, чтобы добавить заголовок&#10;"/>
          <p:cNvSpPr>
            <a:spLocks noGrp="1"/>
          </p:cNvSpPr>
          <p:nvPr>
            <p:ph type="title"/>
          </p:nvPr>
        </p:nvSpPr>
        <p:spPr>
          <a:xfrm>
            <a:off x="324408" y="241467"/>
            <a:ext cx="9364158" cy="65982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zh-CN" b="1" i="1" u="none" strike="noStrike" kern="1200" cap="none" spc="0" dirty="0" smtClean="0">
                <a:ln w="22225" cap="flat">
                  <a:solidFill>
                    <a:srgbClr val="54A021"/>
                  </a:solidFill>
                  <a:prstDash val="solid"/>
                  <a:round/>
                </a:ln>
                <a:solidFill>
                  <a:srgbClr val="B7E996"/>
                </a:solidFill>
                <a:latin typeface="Arial Black" pitchFamily="34" charset="0"/>
                <a:ea typeface="方正姚体" charset="0"/>
                <a:cs typeface="Lucida Sans"/>
              </a:rPr>
              <a:t> РЕАЛИЗАЦИ</a:t>
            </a:r>
            <a:r>
              <a:rPr lang="ru-RU" altLang="zh-CN" b="1" i="1" dirty="0" smtClean="0">
                <a:ln w="22225" cap="flat">
                  <a:solidFill>
                    <a:srgbClr val="54A021"/>
                  </a:solidFill>
                  <a:prstDash val="solid"/>
                  <a:round/>
                </a:ln>
                <a:solidFill>
                  <a:srgbClr val="B7E996"/>
                </a:solidFill>
                <a:latin typeface="Arial Black" pitchFamily="34" charset="0"/>
                <a:cs typeface="Lucida Sans"/>
              </a:rPr>
              <a:t>Я.</a:t>
            </a:r>
            <a:endParaRPr lang="zh-CN" altLang="en-US" b="1" i="1" u="none" strike="noStrike" kern="1200" cap="none" spc="0" baseline="0" dirty="0">
              <a:ln w="22225" cap="flat">
                <a:solidFill>
                  <a:srgbClr val="54A021"/>
                </a:solidFill>
                <a:prstDash val="solid"/>
                <a:round/>
              </a:ln>
              <a:solidFill>
                <a:srgbClr val="B7E996"/>
              </a:solidFill>
              <a:latin typeface="Arial Black" pitchFamily="34" charset="0"/>
              <a:ea typeface="方正姚体" charset="0"/>
              <a:cs typeface="Lucida Sans"/>
            </a:endParaRPr>
          </a:p>
        </p:txBody>
      </p:sp>
      <p:pic>
        <p:nvPicPr>
          <p:cNvPr id="84" name="Изображения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235282" y="77653"/>
            <a:ext cx="1975274" cy="194854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85" name="Изображения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235282" y="4901105"/>
            <a:ext cx="1965996" cy="195689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3" name="Номер слайда 2"/>
          <p:cNvSpPr>
            <a:spLocks noGrp="1"/>
          </p:cNvSpPr>
          <p:nvPr>
            <p:ph type="sldNum"/>
          </p:nvPr>
        </p:nvSpPr>
        <p:spPr>
          <a:xfrm flipH="1">
            <a:off x="9688566" y="6322450"/>
            <a:ext cx="728034" cy="364980"/>
          </a:xfrm>
        </p:spPr>
        <p:txBody>
          <a:bodyPr/>
          <a:lstStyle/>
          <a:p>
            <a:pPr algn="ctr"/>
            <a:fld id="{CAD2D6BD-DE1B-4B5F-8B41-2702339687B9}" type="slidenum">
              <a:rPr lang="en-US" altLang="zh-CN" sz="2800" b="1" i="1" u="none" strike="noStrike" kern="1200" baseline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华文新魏" charset="0"/>
              </a:rPr>
              <a:pPr algn="ctr"/>
              <a:t>8</a:t>
            </a:fld>
            <a:endParaRPr lang="zh-CN" altLang="en-US" sz="2800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华文新魏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415815"/>
              </p:ext>
            </p:extLst>
          </p:nvPr>
        </p:nvGraphicFramePr>
        <p:xfrm>
          <a:off x="304684" y="1051924"/>
          <a:ext cx="8887746" cy="376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91316">
                  <a:extLst>
                    <a:ext uri="{9D8B030D-6E8A-4147-A177-3AD203B41FA5}">
                      <a16:colId xmlns:a16="http://schemas.microsoft.com/office/drawing/2014/main" val="924766945"/>
                    </a:ext>
                  </a:extLst>
                </a:gridCol>
                <a:gridCol w="3096430">
                  <a:extLst>
                    <a:ext uri="{9D8B030D-6E8A-4147-A177-3AD203B41FA5}">
                      <a16:colId xmlns:a16="http://schemas.microsoft.com/office/drawing/2014/main" val="264180772"/>
                    </a:ext>
                  </a:extLst>
                </a:gridCol>
              </a:tblGrid>
              <a:tr h="365528">
                <a:tc>
                  <a:txBody>
                    <a:bodyPr/>
                    <a:lstStyle/>
                    <a:p>
                      <a:r>
                        <a:rPr lang="ru-RU" sz="2400" b="1" i="1" dirty="0" smtClean="0"/>
                        <a:t>Мероприятие</a:t>
                      </a:r>
                      <a:endParaRPr lang="ru-RU" sz="2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i="1" dirty="0" smtClean="0"/>
                        <a:t>Сроки выполнения </a:t>
                      </a:r>
                      <a:endParaRPr lang="ru-RU" sz="2400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7646292"/>
                  </a:ext>
                </a:extLst>
              </a:tr>
              <a:tr h="927880">
                <a:tc>
                  <a:txBody>
                    <a:bodyPr/>
                    <a:lstStyle/>
                    <a:p>
                      <a:r>
                        <a:rPr lang="ru-RU" sz="2400" b="1" i="1" dirty="0" smtClean="0"/>
                        <a:t>Информация о компенсации на профсоюзные мероприятия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i="1" dirty="0" smtClean="0"/>
                        <a:t>12.01.2026</a:t>
                      </a:r>
                      <a:r>
                        <a:rPr lang="ru-RU" sz="2400" b="1" i="1" baseline="0" dirty="0" smtClean="0"/>
                        <a:t> – 30.03.2026</a:t>
                      </a:r>
                      <a:endParaRPr lang="ru-RU" sz="2400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2578039"/>
                  </a:ext>
                </a:extLst>
              </a:tr>
              <a:tr h="646704">
                <a:tc>
                  <a:txBody>
                    <a:bodyPr/>
                    <a:lstStyle/>
                    <a:p>
                      <a:r>
                        <a:rPr lang="ru-RU" sz="2400" b="1" i="1" dirty="0" smtClean="0"/>
                        <a:t>Насытить</a:t>
                      </a:r>
                      <a:r>
                        <a:rPr lang="ru-RU" sz="2400" b="1" i="1" baseline="0" dirty="0" smtClean="0"/>
                        <a:t> информационные стенды актуальной профсоюзной информацией</a:t>
                      </a:r>
                      <a:endParaRPr lang="ru-RU" sz="2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i="1" dirty="0" smtClean="0"/>
                        <a:t>01.04.2025 – 01.08.2026</a:t>
                      </a:r>
                      <a:endParaRPr lang="ru-RU" sz="2400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7606991"/>
                  </a:ext>
                </a:extLst>
              </a:tr>
              <a:tr h="365528">
                <a:tc>
                  <a:txBody>
                    <a:bodyPr/>
                    <a:lstStyle/>
                    <a:p>
                      <a:r>
                        <a:rPr lang="ru-RU" sz="2400" b="1" i="1" dirty="0" smtClean="0"/>
                        <a:t>Создать информационный канал</a:t>
                      </a:r>
                      <a:endParaRPr lang="ru-RU" sz="2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i="1" dirty="0" smtClean="0"/>
                        <a:t>01.07.2026 - 01.08.2026</a:t>
                      </a:r>
                      <a:endParaRPr lang="ru-RU" sz="2400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7609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5491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Текстовое поле" descr="Нажмите дважды, чтобы добавить заголовок&#10;"/>
          <p:cNvSpPr>
            <a:spLocks noGrp="1"/>
          </p:cNvSpPr>
          <p:nvPr>
            <p:ph type="title"/>
          </p:nvPr>
        </p:nvSpPr>
        <p:spPr>
          <a:xfrm>
            <a:off x="324408" y="392100"/>
            <a:ext cx="9364158" cy="65982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zh-CN" b="1" i="1" dirty="0" smtClean="0">
                <a:ln w="22225" cap="flat">
                  <a:solidFill>
                    <a:srgbClr val="54A021"/>
                  </a:solidFill>
                  <a:prstDash val="solid"/>
                  <a:round/>
                </a:ln>
                <a:solidFill>
                  <a:srgbClr val="B7E996"/>
                </a:solidFill>
                <a:latin typeface="Arial Black" pitchFamily="34" charset="0"/>
                <a:cs typeface="Lucida Sans"/>
              </a:rPr>
              <a:t>Информация о компенсации.</a:t>
            </a:r>
            <a:endParaRPr lang="zh-CN" altLang="en-US" sz="3200" b="1" i="1" u="none" strike="noStrike" kern="1200" cap="none" spc="0" baseline="0" dirty="0">
              <a:ln w="22225" cap="flat">
                <a:solidFill>
                  <a:srgbClr val="54A021"/>
                </a:solidFill>
                <a:prstDash val="solid"/>
                <a:round/>
              </a:ln>
              <a:solidFill>
                <a:srgbClr val="B7E996"/>
              </a:solidFill>
              <a:latin typeface="Arial Black" pitchFamily="34" charset="0"/>
              <a:ea typeface="方正姚体" charset="0"/>
              <a:cs typeface="Lucida Sans"/>
            </a:endParaRPr>
          </a:p>
        </p:txBody>
      </p:sp>
      <p:pic>
        <p:nvPicPr>
          <p:cNvPr id="84" name="Изображения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235282" y="77653"/>
            <a:ext cx="1975274" cy="194854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85" name="Изображения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235282" y="4901105"/>
            <a:ext cx="1965996" cy="195689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3" name="Номер слайда 2"/>
          <p:cNvSpPr>
            <a:spLocks noGrp="1"/>
          </p:cNvSpPr>
          <p:nvPr>
            <p:ph type="sldNum"/>
          </p:nvPr>
        </p:nvSpPr>
        <p:spPr>
          <a:xfrm flipH="1">
            <a:off x="9688566" y="6322450"/>
            <a:ext cx="728034" cy="364980"/>
          </a:xfrm>
        </p:spPr>
        <p:txBody>
          <a:bodyPr/>
          <a:lstStyle/>
          <a:p>
            <a:pPr algn="ctr"/>
            <a:fld id="{CAD2D6BD-DE1B-4B5F-8B41-2702339687B9}" type="slidenum">
              <a:rPr lang="en-US" altLang="zh-CN" sz="2800" b="1" i="1" u="none" strike="noStrike" kern="1200" baseline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华文新魏" charset="0"/>
              </a:rPr>
              <a:pPr algn="ctr"/>
              <a:t>9</a:t>
            </a:fld>
            <a:endParaRPr lang="zh-CN" altLang="en-US" sz="2800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华文新魏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52583" y="2416096"/>
            <a:ext cx="1949196" cy="1949196"/>
          </a:xfrm>
          <a:prstGeom prst="rect">
            <a:avLst/>
          </a:prstGeom>
        </p:spPr>
      </p:pic>
      <p:sp>
        <p:nvSpPr>
          <p:cNvPr id="9" name="Текстовое поле" descr="Нажмите дважды, чтобы добавить текст&#10;"/>
          <p:cNvSpPr>
            <a:spLocks noGrp="1"/>
          </p:cNvSpPr>
          <p:nvPr>
            <p:ph type="body" idx="1"/>
          </p:nvPr>
        </p:nvSpPr>
        <p:spPr>
          <a:xfrm>
            <a:off x="333923" y="1488614"/>
            <a:ext cx="7274287" cy="388077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altLang="zh-CN" sz="2400" b="1" i="1" dirty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cs typeface="Lucida Sans"/>
              </a:rPr>
              <a:t>Приобретение абонементов в </a:t>
            </a:r>
            <a:r>
              <a:rPr lang="ru-RU" altLang="zh-CN" sz="2400" b="1" i="1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cs typeface="Lucida Sans"/>
              </a:rPr>
              <a:t>бассейны.</a:t>
            </a:r>
          </a:p>
          <a:p>
            <a:pPr marL="457200" indent="-457200">
              <a:buFont typeface="+mj-lt"/>
              <a:buAutoNum type="arabicPeriod"/>
            </a:pPr>
            <a:r>
              <a:rPr lang="ru-RU" altLang="zh-CN" sz="2400" b="1" i="1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cs typeface="Lucida Sans"/>
              </a:rPr>
              <a:t>Финансовая поддержка спортсменов участников спортивных мероприятий.</a:t>
            </a:r>
          </a:p>
          <a:p>
            <a:pPr marL="457200" indent="-457200">
              <a:buFont typeface="+mj-lt"/>
              <a:buAutoNum type="arabicPeriod"/>
            </a:pPr>
            <a:r>
              <a:rPr lang="ru-RU" altLang="zh-CN" sz="2400" b="1" i="1" u="none" strike="noStrike" kern="1200" cap="none" spc="0" baseline="0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ea typeface="华文新魏" charset="0"/>
                <a:cs typeface="Lucida Sans"/>
              </a:rPr>
              <a:t>Праздничные сертификаты и подарки  для</a:t>
            </a:r>
            <a:r>
              <a:rPr lang="ru-RU" altLang="zh-CN" sz="2400" b="1" i="1" u="none" strike="noStrike" kern="1200" cap="none" spc="0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ea typeface="华文新魏" charset="0"/>
                <a:cs typeface="Lucida Sans"/>
              </a:rPr>
              <a:t> всех членов профсоюза.</a:t>
            </a:r>
            <a:endParaRPr lang="ru-RU" altLang="zh-CN" sz="2400" b="1" i="1" u="none" strike="noStrike" kern="1200" cap="none" spc="0" baseline="0" dirty="0" smtClean="0">
              <a:ln w="12700" cap="flat">
                <a:solidFill>
                  <a:srgbClr val="755E0D"/>
                </a:solidFill>
                <a:prstDash val="solid"/>
                <a:round/>
              </a:ln>
              <a:pattFill prst="narHorz">
                <a:fgClr>
                  <a:srgbClr val="E6B91E"/>
                </a:fgClr>
                <a:bgClr>
                  <a:srgbClr val="F5E3A5"/>
                </a:bgClr>
              </a:patt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Arial Black" pitchFamily="34" charset="0"/>
              <a:ea typeface="华文新魏" charset="0"/>
              <a:cs typeface="Lucida Sans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altLang="zh-CN" sz="2400" b="1" i="1" dirty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cs typeface="Lucida Sans"/>
              </a:rPr>
              <a:t>Аренда помещения для различных спортивных </a:t>
            </a:r>
            <a:r>
              <a:rPr lang="ru-RU" altLang="zh-CN" sz="2400" b="1" i="1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cs typeface="Lucida Sans"/>
              </a:rPr>
              <a:t>тренировок.</a:t>
            </a:r>
          </a:p>
          <a:p>
            <a:pPr marL="457200" indent="-457200">
              <a:buFont typeface="+mj-lt"/>
              <a:buAutoNum type="arabicPeriod"/>
            </a:pPr>
            <a:r>
              <a:rPr lang="ru-RU" altLang="zh-CN" sz="2400" b="1" i="1" dirty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cs typeface="Lucida Sans"/>
              </a:rPr>
              <a:t>Финансовая помощь  для проведения различных профессиональных праздников в </a:t>
            </a:r>
            <a:r>
              <a:rPr lang="ru-RU" altLang="zh-CN" sz="2400" b="1" i="1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cs typeface="Lucida Sans"/>
              </a:rPr>
              <a:t>подразделениях</a:t>
            </a:r>
            <a:r>
              <a:rPr lang="ru-RU" altLang="zh-CN" sz="2400" b="1" i="1" dirty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cs typeface="Lucida San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05890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Текстовое поле" descr="Нажмите дважды, чтобы добавить заголовок&#10;"/>
          <p:cNvSpPr>
            <a:spLocks noGrp="1"/>
          </p:cNvSpPr>
          <p:nvPr>
            <p:ph type="title"/>
          </p:nvPr>
        </p:nvSpPr>
        <p:spPr>
          <a:xfrm>
            <a:off x="324408" y="392100"/>
            <a:ext cx="9364158" cy="65982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zh-CN" b="1" i="1" u="none" strike="noStrike" kern="1200" cap="none" spc="0" baseline="0" dirty="0" smtClean="0">
                <a:ln w="22225" cap="flat">
                  <a:solidFill>
                    <a:srgbClr val="54A021"/>
                  </a:solidFill>
                  <a:prstDash val="solid"/>
                  <a:round/>
                </a:ln>
                <a:solidFill>
                  <a:srgbClr val="B7E996"/>
                </a:solidFill>
                <a:latin typeface="Arial Black" pitchFamily="34" charset="0"/>
                <a:ea typeface="方正姚体" charset="0"/>
                <a:cs typeface="Lucida Sans"/>
              </a:rPr>
              <a:t>БЮДЖЕТ</a:t>
            </a:r>
            <a:endParaRPr lang="zh-CN" altLang="en-US" sz="3200" b="1" i="1" u="none" strike="noStrike" kern="1200" cap="none" spc="0" baseline="0" dirty="0">
              <a:ln w="22225" cap="flat">
                <a:solidFill>
                  <a:srgbClr val="54A021"/>
                </a:solidFill>
                <a:prstDash val="solid"/>
                <a:round/>
              </a:ln>
              <a:solidFill>
                <a:srgbClr val="B7E996"/>
              </a:solidFill>
              <a:latin typeface="Arial Black" pitchFamily="34" charset="0"/>
              <a:ea typeface="方正姚体" charset="0"/>
              <a:cs typeface="Lucida Sans"/>
            </a:endParaRPr>
          </a:p>
        </p:txBody>
      </p:sp>
      <p:pic>
        <p:nvPicPr>
          <p:cNvPr id="84" name="Изображения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235282" y="77653"/>
            <a:ext cx="1975274" cy="194854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85" name="Изображения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235282" y="4901105"/>
            <a:ext cx="1965996" cy="195689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3" name="Номер слайда 2"/>
          <p:cNvSpPr>
            <a:spLocks noGrp="1"/>
          </p:cNvSpPr>
          <p:nvPr>
            <p:ph type="sldNum"/>
          </p:nvPr>
        </p:nvSpPr>
        <p:spPr>
          <a:xfrm flipH="1">
            <a:off x="9688566" y="6322450"/>
            <a:ext cx="728034" cy="364980"/>
          </a:xfrm>
        </p:spPr>
        <p:txBody>
          <a:bodyPr/>
          <a:lstStyle/>
          <a:p>
            <a:pPr algn="ctr"/>
            <a:fld id="{CAD2D6BD-DE1B-4B5F-8B41-2702339687B9}" type="slidenum">
              <a:rPr lang="en-US" altLang="zh-CN" sz="2800" b="1" i="1" u="none" strike="noStrike" kern="1200" baseline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华文新魏" charset="0"/>
              </a:rPr>
              <a:pPr algn="ctr"/>
              <a:t>10</a:t>
            </a:fld>
            <a:endParaRPr lang="zh-CN" altLang="en-US" sz="2800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华文新魏" charset="0"/>
            </a:endParaRPr>
          </a:p>
        </p:txBody>
      </p:sp>
      <p:sp>
        <p:nvSpPr>
          <p:cNvPr id="8" name="Текстовое поле" descr="Нажмите дважды, чтобы добавить текст&#10;"/>
          <p:cNvSpPr>
            <a:spLocks noGrp="1"/>
          </p:cNvSpPr>
          <p:nvPr>
            <p:ph type="body" idx="1"/>
          </p:nvPr>
        </p:nvSpPr>
        <p:spPr>
          <a:xfrm>
            <a:off x="323293" y="2924929"/>
            <a:ext cx="9323319" cy="357961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 algn="just">
              <a:buNone/>
            </a:pPr>
            <a:r>
              <a:rPr lang="ru-RU" altLang="zh-CN" sz="2400" b="1" i="1" u="none" strike="noStrike" kern="1200" cap="none" spc="0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ea typeface="华文新魏" charset="0"/>
                <a:cs typeface="Lucida Sans"/>
              </a:rPr>
              <a:t> </a:t>
            </a:r>
            <a:endParaRPr lang="ru-RU" altLang="zh-CN" sz="2400" b="1" i="1" u="none" strike="noStrike" kern="1200" cap="none" spc="0" baseline="0" dirty="0" smtClean="0">
              <a:ln w="12700" cap="flat">
                <a:solidFill>
                  <a:srgbClr val="755E0D"/>
                </a:solidFill>
                <a:prstDash val="solid"/>
                <a:round/>
              </a:ln>
              <a:pattFill prst="narHorz">
                <a:fgClr>
                  <a:srgbClr val="E6B91E"/>
                </a:fgClr>
                <a:bgClr>
                  <a:srgbClr val="F5E3A5"/>
                </a:bgClr>
              </a:patt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Arial Black" pitchFamily="34" charset="0"/>
              <a:ea typeface="华文新魏" charset="0"/>
              <a:cs typeface="Lucida San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13" b="100000" l="10000" r="88125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164349">
            <a:off x="10289390" y="2099063"/>
            <a:ext cx="1651731" cy="1651731"/>
          </a:xfrm>
          <a:prstGeom prst="rect">
            <a:avLst/>
          </a:prstGeom>
        </p:spPr>
      </p:pic>
      <p:sp>
        <p:nvSpPr>
          <p:cNvPr id="9" name="Текстовое поле" descr="Нажмите дважды, чтобы добавить текст&#10;"/>
          <p:cNvSpPr>
            <a:spLocks noGrp="1"/>
          </p:cNvSpPr>
          <p:nvPr>
            <p:ph type="body" idx="1"/>
          </p:nvPr>
        </p:nvSpPr>
        <p:spPr>
          <a:xfrm>
            <a:off x="333923" y="1488614"/>
            <a:ext cx="7274287" cy="143631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altLang="zh-CN" sz="2400" b="1" i="1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cs typeface="Lucida Sans"/>
              </a:rPr>
              <a:t>Мозговые и временные ресурсы.</a:t>
            </a:r>
          </a:p>
          <a:p>
            <a:pPr marL="457200" indent="-457200">
              <a:buFont typeface="+mj-lt"/>
              <a:buAutoNum type="arabicPeriod"/>
            </a:pPr>
            <a:r>
              <a:rPr lang="ru-RU" altLang="zh-CN" sz="2400" b="1" i="1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cs typeface="Lucida Sans"/>
              </a:rPr>
              <a:t>Ресурсы для закупки профсоюзных </a:t>
            </a:r>
            <a:r>
              <a:rPr lang="ru-RU" altLang="zh-CN" sz="2400" b="1" i="1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cs typeface="Lucida Sans"/>
              </a:rPr>
              <a:t>уголков.</a:t>
            </a:r>
            <a:endParaRPr lang="ru-RU" altLang="zh-CN" sz="2400" b="1" i="1" dirty="0" smtClean="0">
              <a:ln w="12700" cap="flat">
                <a:solidFill>
                  <a:srgbClr val="755E0D"/>
                </a:solidFill>
                <a:prstDash val="solid"/>
                <a:round/>
              </a:ln>
              <a:pattFill prst="narHorz">
                <a:fgClr>
                  <a:srgbClr val="E6B91E"/>
                </a:fgClr>
                <a:bgClr>
                  <a:srgbClr val="F5E3A5"/>
                </a:bgClr>
              </a:patt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Arial Black" pitchFamily="34" charset="0"/>
              <a:cs typeface="Lucida San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69544" y="2762260"/>
            <a:ext cx="7177068" cy="7484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Текстовое поле" descr="Нажмите дважды, чтобы добавить заголовок&#10;"/>
          <p:cNvSpPr>
            <a:spLocks noGrp="1"/>
          </p:cNvSpPr>
          <p:nvPr>
            <p:ph type="title"/>
          </p:nvPr>
        </p:nvSpPr>
        <p:spPr>
          <a:xfrm>
            <a:off x="324408" y="392100"/>
            <a:ext cx="9364158" cy="65982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zh-CN" b="1" i="1" u="none" strike="noStrike" kern="1200" cap="none" spc="0" baseline="0" dirty="0" smtClean="0">
                <a:ln w="22225" cap="flat">
                  <a:solidFill>
                    <a:srgbClr val="54A021"/>
                  </a:solidFill>
                  <a:prstDash val="solid"/>
                  <a:round/>
                </a:ln>
                <a:solidFill>
                  <a:srgbClr val="B7E996"/>
                </a:solidFill>
                <a:latin typeface="Arial Black" pitchFamily="34" charset="0"/>
                <a:ea typeface="方正姚体" charset="0"/>
                <a:cs typeface="Lucida Sans"/>
              </a:rPr>
              <a:t>КОНЕЦ – ЭТО БОЛЬШОЕ </a:t>
            </a:r>
            <a:r>
              <a:rPr lang="ru-RU" altLang="zh-CN" b="1" i="1" u="none" strike="noStrike" kern="1200" cap="none" spc="0" baseline="0" dirty="0" smtClean="0">
                <a:ln w="22225" cap="flat">
                  <a:solidFill>
                    <a:srgbClr val="54A021"/>
                  </a:solidFill>
                  <a:prstDash val="solid"/>
                  <a:round/>
                </a:ln>
                <a:solidFill>
                  <a:srgbClr val="B7E996"/>
                </a:solidFill>
                <a:latin typeface="Arial Black" pitchFamily="34" charset="0"/>
                <a:ea typeface="方正姚体" charset="0"/>
                <a:cs typeface="Lucida Sans"/>
              </a:rPr>
              <a:t>НАЧАЛО.</a:t>
            </a:r>
            <a:endParaRPr lang="zh-CN" altLang="en-US" b="1" i="1" u="none" strike="noStrike" kern="1200" cap="none" spc="0" baseline="0" dirty="0">
              <a:ln w="22225" cap="flat">
                <a:solidFill>
                  <a:srgbClr val="54A021"/>
                </a:solidFill>
                <a:prstDash val="solid"/>
                <a:round/>
              </a:ln>
              <a:solidFill>
                <a:srgbClr val="B7E996"/>
              </a:solidFill>
              <a:latin typeface="Arial Black" pitchFamily="34" charset="0"/>
              <a:ea typeface="方正姚体" charset="0"/>
              <a:cs typeface="Lucida Sans"/>
            </a:endParaRPr>
          </a:p>
        </p:txBody>
      </p:sp>
      <p:pic>
        <p:nvPicPr>
          <p:cNvPr id="84" name="Изображения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235282" y="77653"/>
            <a:ext cx="1975274" cy="194854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85" name="Изображения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235282" y="4901105"/>
            <a:ext cx="1965996" cy="195689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3" name="Номер слайда 2"/>
          <p:cNvSpPr>
            <a:spLocks noGrp="1"/>
          </p:cNvSpPr>
          <p:nvPr>
            <p:ph type="sldNum"/>
          </p:nvPr>
        </p:nvSpPr>
        <p:spPr>
          <a:xfrm flipH="1">
            <a:off x="9688566" y="6322450"/>
            <a:ext cx="728034" cy="364980"/>
          </a:xfrm>
        </p:spPr>
        <p:txBody>
          <a:bodyPr/>
          <a:lstStyle/>
          <a:p>
            <a:pPr algn="ctr"/>
            <a:fld id="{CAD2D6BD-DE1B-4B5F-8B41-2702339687B9}" type="slidenum">
              <a:rPr lang="en-US" altLang="zh-CN" sz="2800" b="1" i="1" u="none" strike="noStrike" kern="1200" baseline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华文新魏" charset="0"/>
              </a:rPr>
              <a:pPr algn="ctr"/>
              <a:t>11</a:t>
            </a:fld>
            <a:endParaRPr lang="zh-CN" altLang="en-US" sz="2800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华文新魏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5731157"/>
              </p:ext>
            </p:extLst>
          </p:nvPr>
        </p:nvGraphicFramePr>
        <p:xfrm>
          <a:off x="323850" y="1539039"/>
          <a:ext cx="9364716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1572">
                  <a:extLst>
                    <a:ext uri="{9D8B030D-6E8A-4147-A177-3AD203B41FA5}">
                      <a16:colId xmlns:a16="http://schemas.microsoft.com/office/drawing/2014/main" val="924766945"/>
                    </a:ext>
                  </a:extLst>
                </a:gridCol>
                <a:gridCol w="3121572">
                  <a:extLst>
                    <a:ext uri="{9D8B030D-6E8A-4147-A177-3AD203B41FA5}">
                      <a16:colId xmlns:a16="http://schemas.microsoft.com/office/drawing/2014/main" val="264180772"/>
                    </a:ext>
                  </a:extLst>
                </a:gridCol>
                <a:gridCol w="3121572">
                  <a:extLst>
                    <a:ext uri="{9D8B030D-6E8A-4147-A177-3AD203B41FA5}">
                      <a16:colId xmlns:a16="http://schemas.microsoft.com/office/drawing/2014/main" val="18260994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sz="2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i="1" dirty="0" smtClean="0"/>
                        <a:t>Сроки выполнения </a:t>
                      </a:r>
                      <a:endParaRPr lang="ru-RU" sz="2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i="1" dirty="0" smtClean="0"/>
                        <a:t>Результат </a:t>
                      </a:r>
                      <a:endParaRPr lang="ru-RU" sz="2400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76462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b="1" i="1" dirty="0" smtClean="0"/>
                        <a:t>Ожидаемый результат</a:t>
                      </a:r>
                      <a:endParaRPr lang="ru-RU" sz="2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i="1" dirty="0" smtClean="0"/>
                        <a:t>01.08.2026</a:t>
                      </a:r>
                      <a:r>
                        <a:rPr lang="ru-RU" sz="2400" b="1" i="1" baseline="0" dirty="0" smtClean="0"/>
                        <a:t> – 15.12.2026</a:t>
                      </a:r>
                      <a:endParaRPr lang="ru-RU" sz="2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i="1" dirty="0" smtClean="0"/>
                        <a:t>Возвращение в профсоюз</a:t>
                      </a:r>
                      <a:endParaRPr lang="ru-RU" sz="2400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2578039"/>
                  </a:ext>
                </a:extLst>
              </a:tr>
            </a:tbl>
          </a:graphicData>
        </a:graphic>
      </p:graphicFrame>
      <p:sp>
        <p:nvSpPr>
          <p:cNvPr id="8" name="Текстовое поле" descr="Нажмите дважды, чтобы добавить текст&#10;"/>
          <p:cNvSpPr>
            <a:spLocks noGrp="1"/>
          </p:cNvSpPr>
          <p:nvPr>
            <p:ph type="body" idx="1"/>
          </p:nvPr>
        </p:nvSpPr>
        <p:spPr>
          <a:xfrm>
            <a:off x="323294" y="3123434"/>
            <a:ext cx="9365272" cy="334159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ru-RU" altLang="zh-CN" sz="2400" b="1" i="1" u="none" strike="noStrike" kern="1200" cap="none" spc="0" baseline="0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ea typeface="华文新魏" charset="0"/>
                <a:cs typeface="Lucida Sans"/>
              </a:rPr>
              <a:t>Данный</a:t>
            </a:r>
            <a:r>
              <a:rPr lang="ru-RU" altLang="zh-CN" sz="2400" b="1" i="1" u="none" strike="noStrike" kern="1200" cap="none" spc="0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ea typeface="华文新魏" charset="0"/>
                <a:cs typeface="Lucida Sans"/>
              </a:rPr>
              <a:t> проект будет развиваться, будет проводиться анализ численности и информированности «что было, что стало, что есть </a:t>
            </a:r>
            <a:r>
              <a:rPr lang="ru-RU" altLang="zh-CN" sz="2400" b="1" i="1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cs typeface="Lucida Sans"/>
              </a:rPr>
              <a:t>с</a:t>
            </a:r>
            <a:r>
              <a:rPr lang="ru-RU" altLang="zh-CN" sz="2400" b="1" i="1" u="none" strike="noStrike" kern="1200" cap="none" spc="0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ea typeface="华文新魏" charset="0"/>
                <a:cs typeface="Lucida Sans"/>
              </a:rPr>
              <a:t>ейчас, и что будет дальше»</a:t>
            </a:r>
          </a:p>
        </p:txBody>
      </p:sp>
    </p:spTree>
    <p:extLst>
      <p:ext uri="{BB962C8B-B14F-4D97-AF65-F5344CB8AC3E}">
        <p14:creationId xmlns:p14="http://schemas.microsoft.com/office/powerpoint/2010/main" val="3574213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Изображения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12191999" cy="6858000"/>
          </a:xfrm>
          <a:prstGeom prst="roundRect">
            <a:avLst>
              <a:gd name="adj" fmla="val 8592"/>
            </a:avLst>
          </a:prstGeom>
          <a:solidFill>
            <a:srgbClr val="EDEDED"/>
          </a:solidFill>
          <a:ln w="12700" cap="flat" cmpd="sng">
            <a:noFill/>
            <a:prstDash val="solid"/>
            <a:round/>
          </a:ln>
          <a:effectLst>
            <a:reflection blurRad="12700" stA="38000" endA="300" endPos="28000" dist="5000" dir="5400000" sy="-100000" algn="bl" rotWithShape="0"/>
          </a:effectLst>
        </p:spPr>
      </p:pic>
      <p:sp>
        <p:nvSpPr>
          <p:cNvPr id="3" name="Номер слайда 2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pPr algn="r"/>
            <a:fld id="{CAD2D6BD-DE1B-4B5F-8B41-2702339687B9}" type="slidenum">
              <a:rPr lang="en-US" altLang="zh-CN" sz="900" b="0" i="0" u="none" strike="noStrike" kern="1200" cap="none" spc="0" baseline="0" smtClean="0">
                <a:solidFill>
                  <a:schemeClr val="accent1"/>
                </a:solidFill>
                <a:latin typeface="Trebuchet MS" charset="0"/>
                <a:ea typeface="华文新魏" charset="0"/>
                <a:cs typeface="Droid Sans" charset="0"/>
              </a:rPr>
              <a:t>12</a:t>
            </a:fld>
            <a:endParaRPr lang="zh-CN" altLang="en-US" sz="900">
              <a:solidFill>
                <a:schemeClr val="accent1"/>
              </a:solidFill>
              <a:latin typeface="Trebuchet MS" charset="0"/>
              <a:ea typeface="华文新魏" charset="0"/>
              <a:cs typeface="Droid Sans" charset="0"/>
            </a:endParaRPr>
          </a:p>
        </p:txBody>
      </p:sp>
      <p:sp>
        <p:nvSpPr>
          <p:cNvPr id="4" name="Текстовое поле" descr="Нажмите дважды, чтобы добавить текст&#10;"/>
          <p:cNvSpPr txBox="1">
            <a:spLocks/>
          </p:cNvSpPr>
          <p:nvPr/>
        </p:nvSpPr>
        <p:spPr>
          <a:xfrm>
            <a:off x="335200" y="2564880"/>
            <a:ext cx="10693485" cy="237633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>
            <a:lvl1pPr marL="342900" indent="-342900" algn="l" defTabSz="91440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rgbClr val="404040"/>
                </a:solidFill>
                <a:latin typeface="Trebuchet MS" charset="0"/>
                <a:ea typeface="华文新魏" charset="0"/>
                <a:cs typeface="Droid Sans" charset="0"/>
              </a:defRPr>
            </a:lvl1pPr>
            <a:lvl2pPr marL="742950" indent="-285750" algn="l" defTabSz="91440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rgbClr val="404040"/>
                </a:solidFill>
                <a:latin typeface="Trebuchet MS" charset="0"/>
                <a:ea typeface="华文新魏" charset="0"/>
                <a:cs typeface="Droid Sans" charset="0"/>
              </a:defRPr>
            </a:lvl2pPr>
            <a:lvl3pPr marL="1143000" indent="-228600" algn="l" defTabSz="91440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rgbClr val="404040"/>
                </a:solidFill>
                <a:latin typeface="Trebuchet MS" charset="0"/>
                <a:ea typeface="华文新魏" charset="0"/>
                <a:cs typeface="Droid Sans" charset="0"/>
              </a:defRPr>
            </a:lvl3pPr>
            <a:lvl4pPr marL="1600200" indent="-228600" algn="l" defTabSz="91440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rgbClr val="404040"/>
                </a:solidFill>
                <a:latin typeface="Trebuchet MS" charset="0"/>
                <a:ea typeface="华文新魏" charset="0"/>
                <a:cs typeface="Droid Sans" charset="0"/>
              </a:defRPr>
            </a:lvl4pPr>
            <a:lvl5pPr marL="2057400" indent="-228600" algn="l" defTabSz="91440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rgbClr val="404040"/>
                </a:solidFill>
                <a:latin typeface="Trebuchet MS" charset="0"/>
                <a:ea typeface="华文新魏" charset="0"/>
                <a:cs typeface="Droid Sans" charset="0"/>
              </a:defRPr>
            </a:lvl5pPr>
            <a:lvl6pPr marL="2514600" indent="-228600" algn="l" defTabSz="91440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rgbClr val="404040"/>
                </a:solidFill>
                <a:latin typeface="Trebuchet MS" charset="0"/>
                <a:ea typeface="华文新魏" charset="0"/>
                <a:cs typeface="Droid Sans" charset="0"/>
              </a:defRPr>
            </a:lvl6pPr>
            <a:lvl7pPr marL="2971800" indent="-228600" algn="l" defTabSz="91440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rgbClr val="404040"/>
                </a:solidFill>
                <a:latin typeface="Trebuchet MS" charset="0"/>
                <a:ea typeface="华文新魏" charset="0"/>
                <a:cs typeface="Droid Sans" charset="0"/>
              </a:defRPr>
            </a:lvl7pPr>
            <a:lvl8pPr marL="3429000" indent="-228600" algn="l" defTabSz="91440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rgbClr val="404040"/>
                </a:solidFill>
                <a:latin typeface="Trebuchet MS" charset="0"/>
                <a:ea typeface="华文新魏" charset="0"/>
                <a:cs typeface="Droid Sans" charset="0"/>
              </a:defRPr>
            </a:lvl8pPr>
            <a:lvl9pPr marL="3429000" indent="-228600" algn="l" defTabSz="91440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rgbClr val="404040"/>
                </a:solidFill>
                <a:latin typeface="Trebuchet MS" charset="0"/>
                <a:ea typeface="华文新魏" charset="0"/>
                <a:cs typeface="Droid Sans" charset="0"/>
              </a:defRPr>
            </a:lvl9pPr>
          </a:lstStyle>
          <a:p>
            <a:pPr marL="0" indent="0" algn="just">
              <a:buFont typeface="Wingdings 3" charset="2"/>
              <a:buNone/>
            </a:pPr>
            <a:r>
              <a:rPr lang="ru-RU" altLang="zh-CN" sz="4000" b="1" i="1" dirty="0" err="1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cs typeface="Lucida Sans"/>
              </a:rPr>
              <a:t>Ветошкин</a:t>
            </a:r>
            <a:r>
              <a:rPr lang="ru-RU" altLang="zh-CN" sz="4000" b="1" i="1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cs typeface="Lucida Sans"/>
              </a:rPr>
              <a:t> Иван Игоревич </a:t>
            </a:r>
          </a:p>
          <a:p>
            <a:pPr marL="0" indent="0" algn="just">
              <a:buFont typeface="Wingdings 3" charset="2"/>
              <a:buNone/>
            </a:pPr>
            <a:r>
              <a:rPr lang="ru-RU" altLang="zh-CN" sz="4000" b="1" i="1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cs typeface="Lucida Sans"/>
              </a:rPr>
              <a:t>8-951-950-61-36</a:t>
            </a:r>
          </a:p>
          <a:p>
            <a:pPr marL="0" indent="0" algn="just">
              <a:buNone/>
            </a:pPr>
            <a:r>
              <a:rPr lang="en-US" altLang="zh-CN" sz="4000" b="1" i="1" dirty="0" smtClean="0">
                <a:ln w="12700" cap="flat">
                  <a:solidFill>
                    <a:srgbClr val="755E0D"/>
                  </a:solidFill>
                  <a:prstDash val="solid"/>
                  <a:round/>
                </a:ln>
                <a:pattFill prst="narHorz">
                  <a:fgClr>
                    <a:srgbClr val="E6B91E"/>
                  </a:fgClr>
                  <a:bgClr>
                    <a:srgbClr val="F5E3A5"/>
                  </a:bgClr>
                </a:patt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  <a:cs typeface="Lucida Sans"/>
                <a:hlinkClick r:id="rId4"/>
              </a:rPr>
              <a:t>vetoshivan@mail.ru</a:t>
            </a:r>
            <a:endParaRPr lang="en-US" altLang="zh-CN" sz="4000" b="1" i="1" dirty="0" smtClean="0">
              <a:ln w="12700" cap="flat">
                <a:solidFill>
                  <a:srgbClr val="755E0D"/>
                </a:solidFill>
                <a:prstDash val="solid"/>
                <a:round/>
              </a:ln>
              <a:pattFill prst="narHorz">
                <a:fgClr>
                  <a:srgbClr val="E6B91E"/>
                </a:fgClr>
                <a:bgClr>
                  <a:srgbClr val="F5E3A5"/>
                </a:bgClr>
              </a:patt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Arial Black" pitchFamily="34" charset="0"/>
              <a:cs typeface="Lucida Sans"/>
            </a:endParaRPr>
          </a:p>
          <a:p>
            <a:pPr marL="0" indent="0" algn="just">
              <a:buNone/>
            </a:pPr>
            <a:endParaRPr lang="zh-CN" altLang="en-US" sz="4000" b="1" i="1" dirty="0">
              <a:ln w="12700" cap="flat">
                <a:solidFill>
                  <a:srgbClr val="755E0D"/>
                </a:solidFill>
                <a:prstDash val="solid"/>
                <a:round/>
              </a:ln>
              <a:pattFill prst="narHorz">
                <a:fgClr>
                  <a:srgbClr val="E6B91E"/>
                </a:fgClr>
                <a:bgClr>
                  <a:srgbClr val="F5E3A5"/>
                </a:bgClr>
              </a:patt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Arial Black" pitchFamily="34" charset="0"/>
              <a:cs typeface="Lucida Sans"/>
            </a:endParaRPr>
          </a:p>
        </p:txBody>
      </p:sp>
    </p:spTree>
    <p:extLst>
      <p:ext uri="{BB962C8B-B14F-4D97-AF65-F5344CB8AC3E}">
        <p14:creationId xmlns:p14="http://schemas.microsoft.com/office/powerpoint/2010/main" val="1213263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Аспект">
      <a:fillStyleLst>
        <a:solidFill>
          <a:schemeClr val="phClr"/>
        </a:solidFill>
        <a:gradFill/>
        <a:gradFill/>
      </a:fillStyleLst>
      <a:lnStyleLst>
        <a:ln/>
        <a:ln/>
        <a:ln/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/>
        <a:gradFill/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notesMaster1">
  <a:themeElements>
    <a:clrScheme name="notesMaster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notesMaster1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notesMaster1">
      <a:fillStyleLst>
        <a:solidFill>
          <a:schemeClr val="phClr"/>
        </a:solidFill>
        <a:gradFill/>
        <a:gradFill/>
      </a:fillStyleLst>
      <a:lnStyleLst>
        <a:ln/>
        <a:ln/>
        <a:ln/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/>
        <a:gradFill/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handoutMaster1">
  <a:themeElements>
    <a:clrScheme name="handoutMaster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handoutMaster1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handoutMaster1">
      <a:fillStyleLst>
        <a:solidFill>
          <a:schemeClr val="phClr"/>
        </a:solidFill>
        <a:gradFill/>
        <a:gradFill/>
      </a:fillStyleLst>
      <a:lnStyleLst>
        <a:ln/>
        <a:ln/>
        <a:ln/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/>
        <a:gradFill/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Normal.eit</Template>
  <TotalTime>4438</TotalTime>
  <Words>359</Words>
  <Application>Microsoft Office PowerPoint</Application>
  <PresentationFormat>Широкоэкранный</PresentationFormat>
  <Paragraphs>111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2" baseType="lpstr">
      <vt:lpstr>Arial Black</vt:lpstr>
      <vt:lpstr>Calibri</vt:lpstr>
      <vt:lpstr>等线</vt:lpstr>
      <vt:lpstr>Droid Sans</vt:lpstr>
      <vt:lpstr>方正姚体</vt:lpstr>
      <vt:lpstr>Lucida Sans</vt:lpstr>
      <vt:lpstr>华文新魏</vt:lpstr>
      <vt:lpstr>Trebuchet MS</vt:lpstr>
      <vt:lpstr>Wingdings 3</vt:lpstr>
      <vt:lpstr>Аспект</vt:lpstr>
      <vt:lpstr>«Профсоюзный COMEBACK»</vt:lpstr>
      <vt:lpstr>Команда проекта.</vt:lpstr>
      <vt:lpstr>Цель. </vt:lpstr>
      <vt:lpstr>Задачи проекта:</vt:lpstr>
      <vt:lpstr>Презентация PowerPoint</vt:lpstr>
      <vt:lpstr>Диаграммы подразделений  на 2025 год (человек).</vt:lpstr>
      <vt:lpstr>ПРОБЛЕМА ЕСТЬ?</vt:lpstr>
      <vt:lpstr> РЕАЛИЗАЦИЯ.</vt:lpstr>
      <vt:lpstr>Информация о компенсации.</vt:lpstr>
      <vt:lpstr>БЮДЖЕТ</vt:lpstr>
      <vt:lpstr>КОНЕЦ – ЭТО БОЛЬШОЕ НАЧАЛО.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ИВАН</dc:creator>
  <cp:lastModifiedBy>ИВАН</cp:lastModifiedBy>
  <cp:revision>164</cp:revision>
  <dcterms:created xsi:type="dcterms:W3CDTF">2026-02-06T18:46:34Z</dcterms:created>
  <dcterms:modified xsi:type="dcterms:W3CDTF">2026-04-20T15:07:40Z</dcterms:modified>
</cp:coreProperties>
</file>