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66" r:id="rId4"/>
    <p:sldId id="267" r:id="rId5"/>
    <p:sldId id="258" r:id="rId6"/>
    <p:sldId id="259" r:id="rId7"/>
    <p:sldId id="265" r:id="rId8"/>
    <p:sldId id="269" r:id="rId9"/>
    <p:sldId id="261" r:id="rId10"/>
    <p:sldId id="262" r:id="rId11"/>
    <p:sldId id="264" r:id="rId12"/>
    <p:sldId id="270" r:id="rId13"/>
    <p:sldId id="263" r:id="rId14"/>
    <p:sldId id="271" r:id="rId15"/>
    <p:sldId id="268" r:id="rId16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дминистратор" initials="А" lastIdx="2" clrIdx="0">
    <p:extLst>
      <p:ext uri="{19B8F6BF-5375-455C-9EA6-DF929625EA0E}">
        <p15:presenceInfo xmlns:p15="http://schemas.microsoft.com/office/powerpoint/2012/main" userId="Администратор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DC4D0"/>
    <a:srgbClr val="F76251"/>
    <a:srgbClr val="77ACB3"/>
    <a:srgbClr val="F57D41"/>
    <a:srgbClr val="C89E40"/>
    <a:srgbClr val="FFFFFF"/>
    <a:srgbClr val="F060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50" d="100"/>
          <a:sy n="150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54C521-3FA3-471F-8DD1-912AD6E14C39}" type="doc">
      <dgm:prSet loTypeId="urn:microsoft.com/office/officeart/2005/8/layout/cycle8" loCatId="cycle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3E2679A7-0655-49BB-ACA1-2FEA58127146}">
      <dgm:prSet phldrT="[Текст]"/>
      <dgm:spPr/>
      <dgm:t>
        <a:bodyPr/>
        <a:lstStyle/>
        <a:p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Выбор темы</a:t>
          </a:r>
        </a:p>
      </dgm:t>
    </dgm:pt>
    <dgm:pt modelId="{5A23F341-51F0-4A8C-908F-9E2890815979}" type="parTrans" cxnId="{4814FB52-0550-42E0-B229-2B9039FDB1E1}">
      <dgm:prSet/>
      <dgm:spPr/>
      <dgm:t>
        <a:bodyPr/>
        <a:lstStyle/>
        <a:p>
          <a:endParaRPr lang="ru-RU"/>
        </a:p>
      </dgm:t>
    </dgm:pt>
    <dgm:pt modelId="{09B9D474-1710-4317-8DA2-4406E4DCD14B}" type="sibTrans" cxnId="{4814FB52-0550-42E0-B229-2B9039FDB1E1}">
      <dgm:prSet/>
      <dgm:spPr/>
      <dgm:t>
        <a:bodyPr/>
        <a:lstStyle/>
        <a:p>
          <a:endParaRPr lang="ru-RU"/>
        </a:p>
      </dgm:t>
    </dgm:pt>
    <dgm:pt modelId="{596E4D50-25C5-4B7D-873B-6619D78D1B50}">
      <dgm:prSet phldrT="[Текст]"/>
      <dgm:spPr/>
      <dgm:t>
        <a:bodyPr/>
        <a:lstStyle/>
        <a:p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Согласование содержания</a:t>
          </a:r>
        </a:p>
      </dgm:t>
    </dgm:pt>
    <dgm:pt modelId="{55333307-EB4B-4745-B90B-5BA30A8B4CBC}" type="parTrans" cxnId="{672A2391-FF76-433D-ABFD-11D9CBED9D7C}">
      <dgm:prSet/>
      <dgm:spPr/>
      <dgm:t>
        <a:bodyPr/>
        <a:lstStyle/>
        <a:p>
          <a:endParaRPr lang="ru-RU"/>
        </a:p>
      </dgm:t>
    </dgm:pt>
    <dgm:pt modelId="{8B198162-5A12-47B9-9832-29FF8225AD86}" type="sibTrans" cxnId="{672A2391-FF76-433D-ABFD-11D9CBED9D7C}">
      <dgm:prSet/>
      <dgm:spPr/>
      <dgm:t>
        <a:bodyPr/>
        <a:lstStyle/>
        <a:p>
          <a:endParaRPr lang="ru-RU"/>
        </a:p>
      </dgm:t>
    </dgm:pt>
    <dgm:pt modelId="{52563369-7511-4723-90C7-BE8CBBFE8869}">
      <dgm:prSet phldrT="[Текст]"/>
      <dgm:spPr/>
      <dgm:t>
        <a:bodyPr/>
        <a:lstStyle/>
        <a:p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Приглашение эксперта</a:t>
          </a:r>
        </a:p>
      </dgm:t>
    </dgm:pt>
    <dgm:pt modelId="{D0005871-D4F4-4009-8452-5CC0434A0EE1}" type="parTrans" cxnId="{13DF6806-7911-4507-89F6-38C7D4A2C5E8}">
      <dgm:prSet/>
      <dgm:spPr/>
      <dgm:t>
        <a:bodyPr/>
        <a:lstStyle/>
        <a:p>
          <a:endParaRPr lang="ru-RU"/>
        </a:p>
      </dgm:t>
    </dgm:pt>
    <dgm:pt modelId="{4DFDDB37-A72A-416A-9634-EBC92C5CD764}" type="sibTrans" cxnId="{13DF6806-7911-4507-89F6-38C7D4A2C5E8}">
      <dgm:prSet/>
      <dgm:spPr/>
      <dgm:t>
        <a:bodyPr/>
        <a:lstStyle/>
        <a:p>
          <a:endParaRPr lang="ru-RU"/>
        </a:p>
      </dgm:t>
    </dgm:pt>
    <dgm:pt modelId="{77A21EE4-44C9-4797-BEF2-B7E847A495B5}">
      <dgm:prSet phldrT="[Текст]"/>
      <dgm:spPr/>
      <dgm:t>
        <a:bodyPr/>
        <a:lstStyle/>
        <a:p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Подготовка материалов</a:t>
          </a:r>
        </a:p>
      </dgm:t>
    </dgm:pt>
    <dgm:pt modelId="{845D382E-6AE8-4BE9-9AA0-E315F86CB098}" type="parTrans" cxnId="{E51D1448-85F4-41D4-8883-7ABEBA04DD9E}">
      <dgm:prSet/>
      <dgm:spPr/>
      <dgm:t>
        <a:bodyPr/>
        <a:lstStyle/>
        <a:p>
          <a:endParaRPr lang="ru-RU"/>
        </a:p>
      </dgm:t>
    </dgm:pt>
    <dgm:pt modelId="{F224AC05-7481-4956-AA32-A891C049E20F}" type="sibTrans" cxnId="{E51D1448-85F4-41D4-8883-7ABEBA04DD9E}">
      <dgm:prSet/>
      <dgm:spPr/>
      <dgm:t>
        <a:bodyPr/>
        <a:lstStyle/>
        <a:p>
          <a:endParaRPr lang="ru-RU"/>
        </a:p>
      </dgm:t>
    </dgm:pt>
    <dgm:pt modelId="{64789FD2-1BF9-4AB9-B9FF-699BE259F5ED}">
      <dgm:prSet phldrT="[Текст]"/>
      <dgm:spPr/>
      <dgm:t>
        <a:bodyPr/>
        <a:lstStyle/>
        <a:p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Техническое обеспечение</a:t>
          </a:r>
        </a:p>
      </dgm:t>
    </dgm:pt>
    <dgm:pt modelId="{712D3899-9889-460E-8D46-A6C89B34B2B9}" type="parTrans" cxnId="{C0E9F098-7DB6-4F84-8601-23A519272B75}">
      <dgm:prSet/>
      <dgm:spPr/>
      <dgm:t>
        <a:bodyPr/>
        <a:lstStyle/>
        <a:p>
          <a:endParaRPr lang="ru-RU"/>
        </a:p>
      </dgm:t>
    </dgm:pt>
    <dgm:pt modelId="{26170C2D-A0D7-4505-B744-B61D8347C167}" type="sibTrans" cxnId="{C0E9F098-7DB6-4F84-8601-23A519272B75}">
      <dgm:prSet/>
      <dgm:spPr/>
      <dgm:t>
        <a:bodyPr/>
        <a:lstStyle/>
        <a:p>
          <a:endParaRPr lang="ru-RU"/>
        </a:p>
      </dgm:t>
    </dgm:pt>
    <dgm:pt modelId="{01B5CFF7-7196-48E7-8B56-40720451EB07}">
      <dgm:prSet phldrT="[Текст]"/>
      <dgm:spPr/>
      <dgm:t>
        <a:bodyPr/>
        <a:lstStyle/>
        <a:p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Проведение лекции</a:t>
          </a:r>
        </a:p>
      </dgm:t>
    </dgm:pt>
    <dgm:pt modelId="{080B5E28-0C83-4765-8146-C730A6114F2E}" type="parTrans" cxnId="{6FB2E42B-D5D7-4890-8686-5B906D2E5899}">
      <dgm:prSet/>
      <dgm:spPr/>
      <dgm:t>
        <a:bodyPr/>
        <a:lstStyle/>
        <a:p>
          <a:endParaRPr lang="ru-RU"/>
        </a:p>
      </dgm:t>
    </dgm:pt>
    <dgm:pt modelId="{BCFED2D8-2FF6-4041-903B-BE9F61C9257B}" type="sibTrans" cxnId="{6FB2E42B-D5D7-4890-8686-5B906D2E5899}">
      <dgm:prSet/>
      <dgm:spPr/>
      <dgm:t>
        <a:bodyPr/>
        <a:lstStyle/>
        <a:p>
          <a:endParaRPr lang="ru-RU"/>
        </a:p>
      </dgm:t>
    </dgm:pt>
    <dgm:pt modelId="{E8872442-1835-4904-88CA-49622C0CF62F}">
      <dgm:prSet phldrT="[Текст]"/>
      <dgm:spPr/>
      <dgm:t>
        <a:bodyPr/>
        <a:lstStyle/>
        <a:p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Сбор отзывов и актуализация тем</a:t>
          </a:r>
        </a:p>
      </dgm:t>
    </dgm:pt>
    <dgm:pt modelId="{318EE2DF-19BD-4E29-BC9A-7A689EC9ED86}" type="parTrans" cxnId="{75012D3F-761B-4AC6-BE8D-9C68695FF879}">
      <dgm:prSet/>
      <dgm:spPr/>
      <dgm:t>
        <a:bodyPr/>
        <a:lstStyle/>
        <a:p>
          <a:endParaRPr lang="ru-RU"/>
        </a:p>
      </dgm:t>
    </dgm:pt>
    <dgm:pt modelId="{47091FDB-734E-4CFC-8467-DB5EEABD43E0}" type="sibTrans" cxnId="{75012D3F-761B-4AC6-BE8D-9C68695FF879}">
      <dgm:prSet/>
      <dgm:spPr/>
      <dgm:t>
        <a:bodyPr/>
        <a:lstStyle/>
        <a:p>
          <a:endParaRPr lang="ru-RU"/>
        </a:p>
      </dgm:t>
    </dgm:pt>
    <dgm:pt modelId="{B1A4A0B4-EC06-4220-8B8C-5D6FCCCF1031}">
      <dgm:prSet phldrT="[Текст]"/>
      <dgm:spPr/>
      <dgm:t>
        <a:bodyPr/>
        <a:lstStyle/>
        <a:p>
          <a:endParaRPr lang="ru-RU"/>
        </a:p>
      </dgm:t>
    </dgm:pt>
    <dgm:pt modelId="{3E30F643-EEE1-407F-B1FB-5ED27D2D2BC2}" type="parTrans" cxnId="{58B01790-BEDD-4708-8D74-ABF66DDCABBE}">
      <dgm:prSet/>
      <dgm:spPr/>
      <dgm:t>
        <a:bodyPr/>
        <a:lstStyle/>
        <a:p>
          <a:endParaRPr lang="ru-RU"/>
        </a:p>
      </dgm:t>
    </dgm:pt>
    <dgm:pt modelId="{F6E67AEE-CB62-4498-8A5C-0E0E63F4035F}" type="sibTrans" cxnId="{58B01790-BEDD-4708-8D74-ABF66DDCABBE}">
      <dgm:prSet/>
      <dgm:spPr/>
      <dgm:t>
        <a:bodyPr/>
        <a:lstStyle/>
        <a:p>
          <a:endParaRPr lang="ru-RU"/>
        </a:p>
      </dgm:t>
    </dgm:pt>
    <dgm:pt modelId="{9ECF10B6-E106-4041-95BF-F01A0B51C9EE}" type="pres">
      <dgm:prSet presAssocID="{1054C521-3FA3-471F-8DD1-912AD6E14C39}" presName="compositeShape" presStyleCnt="0">
        <dgm:presLayoutVars>
          <dgm:chMax val="7"/>
          <dgm:dir/>
          <dgm:resizeHandles val="exact"/>
        </dgm:presLayoutVars>
      </dgm:prSet>
      <dgm:spPr/>
    </dgm:pt>
    <dgm:pt modelId="{6423D634-5135-447B-B106-FD07D28EBB60}" type="pres">
      <dgm:prSet presAssocID="{1054C521-3FA3-471F-8DD1-912AD6E14C39}" presName="wedge1" presStyleLbl="node1" presStyleIdx="0" presStyleCnt="7"/>
      <dgm:spPr/>
    </dgm:pt>
    <dgm:pt modelId="{3D348A7F-CF43-41C4-9810-BCE730A6523E}" type="pres">
      <dgm:prSet presAssocID="{1054C521-3FA3-471F-8DD1-912AD6E14C39}" presName="dummy1a" presStyleCnt="0"/>
      <dgm:spPr/>
    </dgm:pt>
    <dgm:pt modelId="{B36324F8-A750-47A8-B931-C7ED0DA199A5}" type="pres">
      <dgm:prSet presAssocID="{1054C521-3FA3-471F-8DD1-912AD6E14C39}" presName="dummy1b" presStyleCnt="0"/>
      <dgm:spPr/>
    </dgm:pt>
    <dgm:pt modelId="{EC3673C7-7FA8-4A3F-AF5A-4BB2341D3FDA}" type="pres">
      <dgm:prSet presAssocID="{1054C521-3FA3-471F-8DD1-912AD6E14C39}" presName="wedge1Tx" presStyleLbl="node1" presStyleIdx="0" presStyleCnt="7">
        <dgm:presLayoutVars>
          <dgm:chMax val="0"/>
          <dgm:chPref val="0"/>
          <dgm:bulletEnabled val="1"/>
        </dgm:presLayoutVars>
      </dgm:prSet>
      <dgm:spPr/>
    </dgm:pt>
    <dgm:pt modelId="{B928C777-06CD-48C8-B1F2-C8AA159ADE93}" type="pres">
      <dgm:prSet presAssocID="{1054C521-3FA3-471F-8DD1-912AD6E14C39}" presName="wedge2" presStyleLbl="node1" presStyleIdx="1" presStyleCnt="7"/>
      <dgm:spPr/>
    </dgm:pt>
    <dgm:pt modelId="{EF9D9C8F-233E-48B1-8598-A353E8B9B3D5}" type="pres">
      <dgm:prSet presAssocID="{1054C521-3FA3-471F-8DD1-912AD6E14C39}" presName="dummy2a" presStyleCnt="0"/>
      <dgm:spPr/>
    </dgm:pt>
    <dgm:pt modelId="{C1D598A7-1420-49DD-A688-CCC4DF215742}" type="pres">
      <dgm:prSet presAssocID="{1054C521-3FA3-471F-8DD1-912AD6E14C39}" presName="dummy2b" presStyleCnt="0"/>
      <dgm:spPr/>
    </dgm:pt>
    <dgm:pt modelId="{39AC8D03-4558-47F3-ABDF-37B6FFE90EE2}" type="pres">
      <dgm:prSet presAssocID="{1054C521-3FA3-471F-8DD1-912AD6E14C39}" presName="wedge2Tx" presStyleLbl="node1" presStyleIdx="1" presStyleCnt="7">
        <dgm:presLayoutVars>
          <dgm:chMax val="0"/>
          <dgm:chPref val="0"/>
          <dgm:bulletEnabled val="1"/>
        </dgm:presLayoutVars>
      </dgm:prSet>
      <dgm:spPr/>
    </dgm:pt>
    <dgm:pt modelId="{D2CB3C5F-23F8-4BAB-8F72-1B81DE5386EB}" type="pres">
      <dgm:prSet presAssocID="{1054C521-3FA3-471F-8DD1-912AD6E14C39}" presName="wedge3" presStyleLbl="node1" presStyleIdx="2" presStyleCnt="7"/>
      <dgm:spPr/>
    </dgm:pt>
    <dgm:pt modelId="{AE4A8AA3-B7E3-49FD-A056-3F53D67B55AB}" type="pres">
      <dgm:prSet presAssocID="{1054C521-3FA3-471F-8DD1-912AD6E14C39}" presName="dummy3a" presStyleCnt="0"/>
      <dgm:spPr/>
    </dgm:pt>
    <dgm:pt modelId="{3BD85BEE-D0C5-47D3-BAD2-6ECDE8715C29}" type="pres">
      <dgm:prSet presAssocID="{1054C521-3FA3-471F-8DD1-912AD6E14C39}" presName="dummy3b" presStyleCnt="0"/>
      <dgm:spPr/>
    </dgm:pt>
    <dgm:pt modelId="{AB237284-8D59-4E06-AC15-38A609E6C0C5}" type="pres">
      <dgm:prSet presAssocID="{1054C521-3FA3-471F-8DD1-912AD6E14C39}" presName="wedge3Tx" presStyleLbl="node1" presStyleIdx="2" presStyleCnt="7">
        <dgm:presLayoutVars>
          <dgm:chMax val="0"/>
          <dgm:chPref val="0"/>
          <dgm:bulletEnabled val="1"/>
        </dgm:presLayoutVars>
      </dgm:prSet>
      <dgm:spPr/>
    </dgm:pt>
    <dgm:pt modelId="{04E06B7D-B0A2-42F2-8162-2A2C367066B7}" type="pres">
      <dgm:prSet presAssocID="{1054C521-3FA3-471F-8DD1-912AD6E14C39}" presName="wedge4" presStyleLbl="node1" presStyleIdx="3" presStyleCnt="7"/>
      <dgm:spPr/>
    </dgm:pt>
    <dgm:pt modelId="{513F9234-A998-4EEB-95D9-1BD122C94A35}" type="pres">
      <dgm:prSet presAssocID="{1054C521-3FA3-471F-8DD1-912AD6E14C39}" presName="dummy4a" presStyleCnt="0"/>
      <dgm:spPr/>
    </dgm:pt>
    <dgm:pt modelId="{C08F4B49-900E-4831-BA89-73EAD840C495}" type="pres">
      <dgm:prSet presAssocID="{1054C521-3FA3-471F-8DD1-912AD6E14C39}" presName="dummy4b" presStyleCnt="0"/>
      <dgm:spPr/>
    </dgm:pt>
    <dgm:pt modelId="{B9AB3C65-7554-4FA7-A070-B6B638FFD552}" type="pres">
      <dgm:prSet presAssocID="{1054C521-3FA3-471F-8DD1-912AD6E14C39}" presName="wedge4Tx" presStyleLbl="node1" presStyleIdx="3" presStyleCnt="7">
        <dgm:presLayoutVars>
          <dgm:chMax val="0"/>
          <dgm:chPref val="0"/>
          <dgm:bulletEnabled val="1"/>
        </dgm:presLayoutVars>
      </dgm:prSet>
      <dgm:spPr/>
    </dgm:pt>
    <dgm:pt modelId="{288297FC-60B6-47D6-B2FA-5836118B2623}" type="pres">
      <dgm:prSet presAssocID="{1054C521-3FA3-471F-8DD1-912AD6E14C39}" presName="wedge5" presStyleLbl="node1" presStyleIdx="4" presStyleCnt="7"/>
      <dgm:spPr/>
    </dgm:pt>
    <dgm:pt modelId="{F42741C5-4EBB-4C4E-900D-A77F4EEE3CA8}" type="pres">
      <dgm:prSet presAssocID="{1054C521-3FA3-471F-8DD1-912AD6E14C39}" presName="dummy5a" presStyleCnt="0"/>
      <dgm:spPr/>
    </dgm:pt>
    <dgm:pt modelId="{1433520D-42D2-49F1-909C-C480346F04F3}" type="pres">
      <dgm:prSet presAssocID="{1054C521-3FA3-471F-8DD1-912AD6E14C39}" presName="dummy5b" presStyleCnt="0"/>
      <dgm:spPr/>
    </dgm:pt>
    <dgm:pt modelId="{0261C6C9-888C-44DE-9296-C6A51A370DEE}" type="pres">
      <dgm:prSet presAssocID="{1054C521-3FA3-471F-8DD1-912AD6E14C39}" presName="wedge5Tx" presStyleLbl="node1" presStyleIdx="4" presStyleCnt="7">
        <dgm:presLayoutVars>
          <dgm:chMax val="0"/>
          <dgm:chPref val="0"/>
          <dgm:bulletEnabled val="1"/>
        </dgm:presLayoutVars>
      </dgm:prSet>
      <dgm:spPr/>
    </dgm:pt>
    <dgm:pt modelId="{E4702C85-E8F6-4416-B824-EAC05E9205BE}" type="pres">
      <dgm:prSet presAssocID="{1054C521-3FA3-471F-8DD1-912AD6E14C39}" presName="wedge6" presStyleLbl="node1" presStyleIdx="5" presStyleCnt="7"/>
      <dgm:spPr/>
    </dgm:pt>
    <dgm:pt modelId="{E0D345E7-4749-49E6-AC70-91E3AB565246}" type="pres">
      <dgm:prSet presAssocID="{1054C521-3FA3-471F-8DD1-912AD6E14C39}" presName="dummy6a" presStyleCnt="0"/>
      <dgm:spPr/>
    </dgm:pt>
    <dgm:pt modelId="{DCC89705-650B-44B0-AE48-46DFBD3B87F9}" type="pres">
      <dgm:prSet presAssocID="{1054C521-3FA3-471F-8DD1-912AD6E14C39}" presName="dummy6b" presStyleCnt="0"/>
      <dgm:spPr/>
    </dgm:pt>
    <dgm:pt modelId="{E2BB8F60-909E-4D5B-B57D-246EEDBA038F}" type="pres">
      <dgm:prSet presAssocID="{1054C521-3FA3-471F-8DD1-912AD6E14C39}" presName="wedge6Tx" presStyleLbl="node1" presStyleIdx="5" presStyleCnt="7">
        <dgm:presLayoutVars>
          <dgm:chMax val="0"/>
          <dgm:chPref val="0"/>
          <dgm:bulletEnabled val="1"/>
        </dgm:presLayoutVars>
      </dgm:prSet>
      <dgm:spPr/>
    </dgm:pt>
    <dgm:pt modelId="{5D750659-BD16-4782-A608-2B7611B1CA11}" type="pres">
      <dgm:prSet presAssocID="{1054C521-3FA3-471F-8DD1-912AD6E14C39}" presName="wedge7" presStyleLbl="node1" presStyleIdx="6" presStyleCnt="7"/>
      <dgm:spPr/>
    </dgm:pt>
    <dgm:pt modelId="{0C5A6A79-A2C0-447D-9146-57E1483AA036}" type="pres">
      <dgm:prSet presAssocID="{1054C521-3FA3-471F-8DD1-912AD6E14C39}" presName="dummy7a" presStyleCnt="0"/>
      <dgm:spPr/>
    </dgm:pt>
    <dgm:pt modelId="{44A4CB60-C034-46F4-9215-494763DA94AC}" type="pres">
      <dgm:prSet presAssocID="{1054C521-3FA3-471F-8DD1-912AD6E14C39}" presName="dummy7b" presStyleCnt="0"/>
      <dgm:spPr/>
    </dgm:pt>
    <dgm:pt modelId="{BAA5D758-938A-4522-BB17-1E6063AAFB7A}" type="pres">
      <dgm:prSet presAssocID="{1054C521-3FA3-471F-8DD1-912AD6E14C39}" presName="wedge7Tx" presStyleLbl="node1" presStyleIdx="6" presStyleCnt="7">
        <dgm:presLayoutVars>
          <dgm:chMax val="0"/>
          <dgm:chPref val="0"/>
          <dgm:bulletEnabled val="1"/>
        </dgm:presLayoutVars>
      </dgm:prSet>
      <dgm:spPr/>
    </dgm:pt>
    <dgm:pt modelId="{2A15FEC4-C768-4F9C-ADFC-9B4B63C862AC}" type="pres">
      <dgm:prSet presAssocID="{09B9D474-1710-4317-8DA2-4406E4DCD14B}" presName="arrowWedge1" presStyleLbl="fgSibTrans2D1" presStyleIdx="0" presStyleCnt="7"/>
      <dgm:spPr/>
    </dgm:pt>
    <dgm:pt modelId="{5F9F9F89-8D57-420A-ACC1-204B709CD9A9}" type="pres">
      <dgm:prSet presAssocID="{8B198162-5A12-47B9-9832-29FF8225AD86}" presName="arrowWedge2" presStyleLbl="fgSibTrans2D1" presStyleIdx="1" presStyleCnt="7"/>
      <dgm:spPr/>
    </dgm:pt>
    <dgm:pt modelId="{77C1A4E4-AB74-4708-8D89-D2D2C5476B08}" type="pres">
      <dgm:prSet presAssocID="{4DFDDB37-A72A-416A-9634-EBC92C5CD764}" presName="arrowWedge3" presStyleLbl="fgSibTrans2D1" presStyleIdx="2" presStyleCnt="7"/>
      <dgm:spPr/>
    </dgm:pt>
    <dgm:pt modelId="{C7DBAA80-2C28-4F68-B3CB-010B4B693B70}" type="pres">
      <dgm:prSet presAssocID="{F224AC05-7481-4956-AA32-A891C049E20F}" presName="arrowWedge4" presStyleLbl="fgSibTrans2D1" presStyleIdx="3" presStyleCnt="7"/>
      <dgm:spPr/>
    </dgm:pt>
    <dgm:pt modelId="{B3C2B6DC-6270-4BF8-84C3-8FE5E89AE4C6}" type="pres">
      <dgm:prSet presAssocID="{26170C2D-A0D7-4505-B744-B61D8347C167}" presName="arrowWedge5" presStyleLbl="fgSibTrans2D1" presStyleIdx="4" presStyleCnt="7"/>
      <dgm:spPr/>
    </dgm:pt>
    <dgm:pt modelId="{5E241E2E-9000-4B36-AF73-3058E75219A0}" type="pres">
      <dgm:prSet presAssocID="{BCFED2D8-2FF6-4041-903B-BE9F61C9257B}" presName="arrowWedge6" presStyleLbl="fgSibTrans2D1" presStyleIdx="5" presStyleCnt="7"/>
      <dgm:spPr/>
    </dgm:pt>
    <dgm:pt modelId="{FDC8CCC3-6BF0-4B82-A366-D35091736AA4}" type="pres">
      <dgm:prSet presAssocID="{47091FDB-734E-4CFC-8467-DB5EEABD43E0}" presName="arrowWedge7" presStyleLbl="fgSibTrans2D1" presStyleIdx="6" presStyleCnt="7"/>
      <dgm:spPr/>
    </dgm:pt>
  </dgm:ptLst>
  <dgm:cxnLst>
    <dgm:cxn modelId="{2FC31703-83E8-4ADC-AC14-B846E372CE74}" type="presOf" srcId="{E8872442-1835-4904-88CA-49622C0CF62F}" destId="{BAA5D758-938A-4522-BB17-1E6063AAFB7A}" srcOrd="1" destOrd="0" presId="urn:microsoft.com/office/officeart/2005/8/layout/cycle8"/>
    <dgm:cxn modelId="{13DF6806-7911-4507-89F6-38C7D4A2C5E8}" srcId="{1054C521-3FA3-471F-8DD1-912AD6E14C39}" destId="{52563369-7511-4723-90C7-BE8CBBFE8869}" srcOrd="2" destOrd="0" parTransId="{D0005871-D4F4-4009-8452-5CC0434A0EE1}" sibTransId="{4DFDDB37-A72A-416A-9634-EBC92C5CD764}"/>
    <dgm:cxn modelId="{6FB2E42B-D5D7-4890-8686-5B906D2E5899}" srcId="{1054C521-3FA3-471F-8DD1-912AD6E14C39}" destId="{01B5CFF7-7196-48E7-8B56-40720451EB07}" srcOrd="5" destOrd="0" parTransId="{080B5E28-0C83-4765-8146-C730A6114F2E}" sibTransId="{BCFED2D8-2FF6-4041-903B-BE9F61C9257B}"/>
    <dgm:cxn modelId="{3527772C-4800-49C3-AF92-15A53E096A20}" type="presOf" srcId="{E8872442-1835-4904-88CA-49622C0CF62F}" destId="{5D750659-BD16-4782-A608-2B7611B1CA11}" srcOrd="0" destOrd="0" presId="urn:microsoft.com/office/officeart/2005/8/layout/cycle8"/>
    <dgm:cxn modelId="{99D7DE36-A7CD-491A-8A11-C541D04DFBFB}" type="presOf" srcId="{596E4D50-25C5-4B7D-873B-6619D78D1B50}" destId="{B928C777-06CD-48C8-B1F2-C8AA159ADE93}" srcOrd="0" destOrd="0" presId="urn:microsoft.com/office/officeart/2005/8/layout/cycle8"/>
    <dgm:cxn modelId="{75012D3F-761B-4AC6-BE8D-9C68695FF879}" srcId="{1054C521-3FA3-471F-8DD1-912AD6E14C39}" destId="{E8872442-1835-4904-88CA-49622C0CF62F}" srcOrd="6" destOrd="0" parTransId="{318EE2DF-19BD-4E29-BC9A-7A689EC9ED86}" sibTransId="{47091FDB-734E-4CFC-8467-DB5EEABD43E0}"/>
    <dgm:cxn modelId="{57BACE65-92DC-41A5-820E-39695252CC11}" type="presOf" srcId="{596E4D50-25C5-4B7D-873B-6619D78D1B50}" destId="{39AC8D03-4558-47F3-ABDF-37B6FFE90EE2}" srcOrd="1" destOrd="0" presId="urn:microsoft.com/office/officeart/2005/8/layout/cycle8"/>
    <dgm:cxn modelId="{2F6C3166-7C69-48CD-8FCE-B2A825F3240D}" type="presOf" srcId="{64789FD2-1BF9-4AB9-B9FF-699BE259F5ED}" destId="{288297FC-60B6-47D6-B2FA-5836118B2623}" srcOrd="0" destOrd="0" presId="urn:microsoft.com/office/officeart/2005/8/layout/cycle8"/>
    <dgm:cxn modelId="{E51D1448-85F4-41D4-8883-7ABEBA04DD9E}" srcId="{1054C521-3FA3-471F-8DD1-912AD6E14C39}" destId="{77A21EE4-44C9-4797-BEF2-B7E847A495B5}" srcOrd="3" destOrd="0" parTransId="{845D382E-6AE8-4BE9-9AA0-E315F86CB098}" sibTransId="{F224AC05-7481-4956-AA32-A891C049E20F}"/>
    <dgm:cxn modelId="{4814FB52-0550-42E0-B229-2B9039FDB1E1}" srcId="{1054C521-3FA3-471F-8DD1-912AD6E14C39}" destId="{3E2679A7-0655-49BB-ACA1-2FEA58127146}" srcOrd="0" destOrd="0" parTransId="{5A23F341-51F0-4A8C-908F-9E2890815979}" sibTransId="{09B9D474-1710-4317-8DA2-4406E4DCD14B}"/>
    <dgm:cxn modelId="{59A21E7A-97AE-449A-BC0D-01BD861285AF}" type="presOf" srcId="{3E2679A7-0655-49BB-ACA1-2FEA58127146}" destId="{6423D634-5135-447B-B106-FD07D28EBB60}" srcOrd="0" destOrd="0" presId="urn:microsoft.com/office/officeart/2005/8/layout/cycle8"/>
    <dgm:cxn modelId="{D168727D-730C-4C67-9412-B320D539EF42}" type="presOf" srcId="{1054C521-3FA3-471F-8DD1-912AD6E14C39}" destId="{9ECF10B6-E106-4041-95BF-F01A0B51C9EE}" srcOrd="0" destOrd="0" presId="urn:microsoft.com/office/officeart/2005/8/layout/cycle8"/>
    <dgm:cxn modelId="{B89A558D-176B-4511-B01B-7631F162A4E4}" type="presOf" srcId="{64789FD2-1BF9-4AB9-B9FF-699BE259F5ED}" destId="{0261C6C9-888C-44DE-9296-C6A51A370DEE}" srcOrd="1" destOrd="0" presId="urn:microsoft.com/office/officeart/2005/8/layout/cycle8"/>
    <dgm:cxn modelId="{58B01790-BEDD-4708-8D74-ABF66DDCABBE}" srcId="{1054C521-3FA3-471F-8DD1-912AD6E14C39}" destId="{B1A4A0B4-EC06-4220-8B8C-5D6FCCCF1031}" srcOrd="7" destOrd="0" parTransId="{3E30F643-EEE1-407F-B1FB-5ED27D2D2BC2}" sibTransId="{F6E67AEE-CB62-4498-8A5C-0E0E63F4035F}"/>
    <dgm:cxn modelId="{672A2391-FF76-433D-ABFD-11D9CBED9D7C}" srcId="{1054C521-3FA3-471F-8DD1-912AD6E14C39}" destId="{596E4D50-25C5-4B7D-873B-6619D78D1B50}" srcOrd="1" destOrd="0" parTransId="{55333307-EB4B-4745-B90B-5BA30A8B4CBC}" sibTransId="{8B198162-5A12-47B9-9832-29FF8225AD86}"/>
    <dgm:cxn modelId="{C0E9F098-7DB6-4F84-8601-23A519272B75}" srcId="{1054C521-3FA3-471F-8DD1-912AD6E14C39}" destId="{64789FD2-1BF9-4AB9-B9FF-699BE259F5ED}" srcOrd="4" destOrd="0" parTransId="{712D3899-9889-460E-8D46-A6C89B34B2B9}" sibTransId="{26170C2D-A0D7-4505-B744-B61D8347C167}"/>
    <dgm:cxn modelId="{ABD2DDA3-3821-4EA0-B1F0-F0946624E076}" type="presOf" srcId="{77A21EE4-44C9-4797-BEF2-B7E847A495B5}" destId="{B9AB3C65-7554-4FA7-A070-B6B638FFD552}" srcOrd="1" destOrd="0" presId="urn:microsoft.com/office/officeart/2005/8/layout/cycle8"/>
    <dgm:cxn modelId="{FF4B48A8-4B12-4304-919D-E94A5EC02080}" type="presOf" srcId="{01B5CFF7-7196-48E7-8B56-40720451EB07}" destId="{E2BB8F60-909E-4D5B-B57D-246EEDBA038F}" srcOrd="1" destOrd="0" presId="urn:microsoft.com/office/officeart/2005/8/layout/cycle8"/>
    <dgm:cxn modelId="{161A26BE-E92C-4FA3-90C4-B78A4FA5D9EC}" type="presOf" srcId="{01B5CFF7-7196-48E7-8B56-40720451EB07}" destId="{E4702C85-E8F6-4416-B824-EAC05E9205BE}" srcOrd="0" destOrd="0" presId="urn:microsoft.com/office/officeart/2005/8/layout/cycle8"/>
    <dgm:cxn modelId="{D04180C0-C784-462F-AEEA-39CF5905347F}" type="presOf" srcId="{52563369-7511-4723-90C7-BE8CBBFE8869}" destId="{D2CB3C5F-23F8-4BAB-8F72-1B81DE5386EB}" srcOrd="0" destOrd="0" presId="urn:microsoft.com/office/officeart/2005/8/layout/cycle8"/>
    <dgm:cxn modelId="{729649C1-D666-41D4-9E9F-F169E9295E29}" type="presOf" srcId="{3E2679A7-0655-49BB-ACA1-2FEA58127146}" destId="{EC3673C7-7FA8-4A3F-AF5A-4BB2341D3FDA}" srcOrd="1" destOrd="0" presId="urn:microsoft.com/office/officeart/2005/8/layout/cycle8"/>
    <dgm:cxn modelId="{124223D1-CBDB-455A-9262-922C29E56049}" type="presOf" srcId="{77A21EE4-44C9-4797-BEF2-B7E847A495B5}" destId="{04E06B7D-B0A2-42F2-8162-2A2C367066B7}" srcOrd="0" destOrd="0" presId="urn:microsoft.com/office/officeart/2005/8/layout/cycle8"/>
    <dgm:cxn modelId="{8D737CDB-9332-49E5-A791-ADF1C69D3629}" type="presOf" srcId="{52563369-7511-4723-90C7-BE8CBBFE8869}" destId="{AB237284-8D59-4E06-AC15-38A609E6C0C5}" srcOrd="1" destOrd="0" presId="urn:microsoft.com/office/officeart/2005/8/layout/cycle8"/>
    <dgm:cxn modelId="{BBE9A645-DB60-4CBE-9B76-2B5BDA0E9E20}" type="presParOf" srcId="{9ECF10B6-E106-4041-95BF-F01A0B51C9EE}" destId="{6423D634-5135-447B-B106-FD07D28EBB60}" srcOrd="0" destOrd="0" presId="urn:microsoft.com/office/officeart/2005/8/layout/cycle8"/>
    <dgm:cxn modelId="{B9FD432F-4325-4205-9179-82C139DF23ED}" type="presParOf" srcId="{9ECF10B6-E106-4041-95BF-F01A0B51C9EE}" destId="{3D348A7F-CF43-41C4-9810-BCE730A6523E}" srcOrd="1" destOrd="0" presId="urn:microsoft.com/office/officeart/2005/8/layout/cycle8"/>
    <dgm:cxn modelId="{FCA46239-3F2E-4DE8-BAE3-D689A049BF83}" type="presParOf" srcId="{9ECF10B6-E106-4041-95BF-F01A0B51C9EE}" destId="{B36324F8-A750-47A8-B931-C7ED0DA199A5}" srcOrd="2" destOrd="0" presId="urn:microsoft.com/office/officeart/2005/8/layout/cycle8"/>
    <dgm:cxn modelId="{7AE4BB85-9F8F-4FE7-A4E7-1C1154A9D73A}" type="presParOf" srcId="{9ECF10B6-E106-4041-95BF-F01A0B51C9EE}" destId="{EC3673C7-7FA8-4A3F-AF5A-4BB2341D3FDA}" srcOrd="3" destOrd="0" presId="urn:microsoft.com/office/officeart/2005/8/layout/cycle8"/>
    <dgm:cxn modelId="{FA566359-B82E-402D-B578-EB1E4AAFBCAA}" type="presParOf" srcId="{9ECF10B6-E106-4041-95BF-F01A0B51C9EE}" destId="{B928C777-06CD-48C8-B1F2-C8AA159ADE93}" srcOrd="4" destOrd="0" presId="urn:microsoft.com/office/officeart/2005/8/layout/cycle8"/>
    <dgm:cxn modelId="{0D3260EF-DB5F-458C-ACA8-B2A06AF73874}" type="presParOf" srcId="{9ECF10B6-E106-4041-95BF-F01A0B51C9EE}" destId="{EF9D9C8F-233E-48B1-8598-A353E8B9B3D5}" srcOrd="5" destOrd="0" presId="urn:microsoft.com/office/officeart/2005/8/layout/cycle8"/>
    <dgm:cxn modelId="{9DA3828A-E103-499B-948D-5F708A94531E}" type="presParOf" srcId="{9ECF10B6-E106-4041-95BF-F01A0B51C9EE}" destId="{C1D598A7-1420-49DD-A688-CCC4DF215742}" srcOrd="6" destOrd="0" presId="urn:microsoft.com/office/officeart/2005/8/layout/cycle8"/>
    <dgm:cxn modelId="{E7FE9693-3140-46D9-B60B-A186CE639524}" type="presParOf" srcId="{9ECF10B6-E106-4041-95BF-F01A0B51C9EE}" destId="{39AC8D03-4558-47F3-ABDF-37B6FFE90EE2}" srcOrd="7" destOrd="0" presId="urn:microsoft.com/office/officeart/2005/8/layout/cycle8"/>
    <dgm:cxn modelId="{C16ECF2D-6F08-4BAF-B4D4-97AE0BA608EF}" type="presParOf" srcId="{9ECF10B6-E106-4041-95BF-F01A0B51C9EE}" destId="{D2CB3C5F-23F8-4BAB-8F72-1B81DE5386EB}" srcOrd="8" destOrd="0" presId="urn:microsoft.com/office/officeart/2005/8/layout/cycle8"/>
    <dgm:cxn modelId="{420E2334-6011-483F-B3EE-D193E6AE5D26}" type="presParOf" srcId="{9ECF10B6-E106-4041-95BF-F01A0B51C9EE}" destId="{AE4A8AA3-B7E3-49FD-A056-3F53D67B55AB}" srcOrd="9" destOrd="0" presId="urn:microsoft.com/office/officeart/2005/8/layout/cycle8"/>
    <dgm:cxn modelId="{B1DC22CD-E03B-46B1-A5CD-B54AFEBAD222}" type="presParOf" srcId="{9ECF10B6-E106-4041-95BF-F01A0B51C9EE}" destId="{3BD85BEE-D0C5-47D3-BAD2-6ECDE8715C29}" srcOrd="10" destOrd="0" presId="urn:microsoft.com/office/officeart/2005/8/layout/cycle8"/>
    <dgm:cxn modelId="{A7FBF409-2DDB-4E99-8993-6F90923839DC}" type="presParOf" srcId="{9ECF10B6-E106-4041-95BF-F01A0B51C9EE}" destId="{AB237284-8D59-4E06-AC15-38A609E6C0C5}" srcOrd="11" destOrd="0" presId="urn:microsoft.com/office/officeart/2005/8/layout/cycle8"/>
    <dgm:cxn modelId="{C9077311-A6A6-456B-B630-27D204A0DD54}" type="presParOf" srcId="{9ECF10B6-E106-4041-95BF-F01A0B51C9EE}" destId="{04E06B7D-B0A2-42F2-8162-2A2C367066B7}" srcOrd="12" destOrd="0" presId="urn:microsoft.com/office/officeart/2005/8/layout/cycle8"/>
    <dgm:cxn modelId="{7901334C-7D63-40FB-9C57-80A318887BDE}" type="presParOf" srcId="{9ECF10B6-E106-4041-95BF-F01A0B51C9EE}" destId="{513F9234-A998-4EEB-95D9-1BD122C94A35}" srcOrd="13" destOrd="0" presId="urn:microsoft.com/office/officeart/2005/8/layout/cycle8"/>
    <dgm:cxn modelId="{F63C5F7C-0595-4630-810C-6F6800A38564}" type="presParOf" srcId="{9ECF10B6-E106-4041-95BF-F01A0B51C9EE}" destId="{C08F4B49-900E-4831-BA89-73EAD840C495}" srcOrd="14" destOrd="0" presId="urn:microsoft.com/office/officeart/2005/8/layout/cycle8"/>
    <dgm:cxn modelId="{D92E26BE-5BAF-49E4-9050-9C9B76D66C51}" type="presParOf" srcId="{9ECF10B6-E106-4041-95BF-F01A0B51C9EE}" destId="{B9AB3C65-7554-4FA7-A070-B6B638FFD552}" srcOrd="15" destOrd="0" presId="urn:microsoft.com/office/officeart/2005/8/layout/cycle8"/>
    <dgm:cxn modelId="{178410F8-D474-481C-9DD1-C3A88CC7D903}" type="presParOf" srcId="{9ECF10B6-E106-4041-95BF-F01A0B51C9EE}" destId="{288297FC-60B6-47D6-B2FA-5836118B2623}" srcOrd="16" destOrd="0" presId="urn:microsoft.com/office/officeart/2005/8/layout/cycle8"/>
    <dgm:cxn modelId="{21276173-D451-4D02-B9DB-D75FF4E9AAB9}" type="presParOf" srcId="{9ECF10B6-E106-4041-95BF-F01A0B51C9EE}" destId="{F42741C5-4EBB-4C4E-900D-A77F4EEE3CA8}" srcOrd="17" destOrd="0" presId="urn:microsoft.com/office/officeart/2005/8/layout/cycle8"/>
    <dgm:cxn modelId="{5C99C33D-7D3C-46AA-AC4B-CC3D6FEEAC3B}" type="presParOf" srcId="{9ECF10B6-E106-4041-95BF-F01A0B51C9EE}" destId="{1433520D-42D2-49F1-909C-C480346F04F3}" srcOrd="18" destOrd="0" presId="urn:microsoft.com/office/officeart/2005/8/layout/cycle8"/>
    <dgm:cxn modelId="{0FD3E511-F4B9-4AF0-880F-14DFA7E43B8B}" type="presParOf" srcId="{9ECF10B6-E106-4041-95BF-F01A0B51C9EE}" destId="{0261C6C9-888C-44DE-9296-C6A51A370DEE}" srcOrd="19" destOrd="0" presId="urn:microsoft.com/office/officeart/2005/8/layout/cycle8"/>
    <dgm:cxn modelId="{D3C143B3-1165-4832-A43F-C594BEF9C999}" type="presParOf" srcId="{9ECF10B6-E106-4041-95BF-F01A0B51C9EE}" destId="{E4702C85-E8F6-4416-B824-EAC05E9205BE}" srcOrd="20" destOrd="0" presId="urn:microsoft.com/office/officeart/2005/8/layout/cycle8"/>
    <dgm:cxn modelId="{2408661D-EA71-4CB1-B5BA-D370A35B8FD6}" type="presParOf" srcId="{9ECF10B6-E106-4041-95BF-F01A0B51C9EE}" destId="{E0D345E7-4749-49E6-AC70-91E3AB565246}" srcOrd="21" destOrd="0" presId="urn:microsoft.com/office/officeart/2005/8/layout/cycle8"/>
    <dgm:cxn modelId="{3DEBE7C8-F2D5-40CE-8185-DF521418E25D}" type="presParOf" srcId="{9ECF10B6-E106-4041-95BF-F01A0B51C9EE}" destId="{DCC89705-650B-44B0-AE48-46DFBD3B87F9}" srcOrd="22" destOrd="0" presId="urn:microsoft.com/office/officeart/2005/8/layout/cycle8"/>
    <dgm:cxn modelId="{5B29D9DA-A165-48D4-B191-FE3903AD222D}" type="presParOf" srcId="{9ECF10B6-E106-4041-95BF-F01A0B51C9EE}" destId="{E2BB8F60-909E-4D5B-B57D-246EEDBA038F}" srcOrd="23" destOrd="0" presId="urn:microsoft.com/office/officeart/2005/8/layout/cycle8"/>
    <dgm:cxn modelId="{D8C944CE-9F7C-455F-9C09-59FE70B59C9A}" type="presParOf" srcId="{9ECF10B6-E106-4041-95BF-F01A0B51C9EE}" destId="{5D750659-BD16-4782-A608-2B7611B1CA11}" srcOrd="24" destOrd="0" presId="urn:microsoft.com/office/officeart/2005/8/layout/cycle8"/>
    <dgm:cxn modelId="{59F7A03C-E124-4C5D-8A40-32211832E3F7}" type="presParOf" srcId="{9ECF10B6-E106-4041-95BF-F01A0B51C9EE}" destId="{0C5A6A79-A2C0-447D-9146-57E1483AA036}" srcOrd="25" destOrd="0" presId="urn:microsoft.com/office/officeart/2005/8/layout/cycle8"/>
    <dgm:cxn modelId="{E59756C1-0EE7-48C5-BE19-26CF219C6B82}" type="presParOf" srcId="{9ECF10B6-E106-4041-95BF-F01A0B51C9EE}" destId="{44A4CB60-C034-46F4-9215-494763DA94AC}" srcOrd="26" destOrd="0" presId="urn:microsoft.com/office/officeart/2005/8/layout/cycle8"/>
    <dgm:cxn modelId="{0A22DA71-08B4-44D0-BDEE-C56512F3866D}" type="presParOf" srcId="{9ECF10B6-E106-4041-95BF-F01A0B51C9EE}" destId="{BAA5D758-938A-4522-BB17-1E6063AAFB7A}" srcOrd="27" destOrd="0" presId="urn:microsoft.com/office/officeart/2005/8/layout/cycle8"/>
    <dgm:cxn modelId="{7E3100E3-B443-45E8-B3F3-447E09659F46}" type="presParOf" srcId="{9ECF10B6-E106-4041-95BF-F01A0B51C9EE}" destId="{2A15FEC4-C768-4F9C-ADFC-9B4B63C862AC}" srcOrd="28" destOrd="0" presId="urn:microsoft.com/office/officeart/2005/8/layout/cycle8"/>
    <dgm:cxn modelId="{AFC3938E-2169-4738-AE17-25422DEEAABE}" type="presParOf" srcId="{9ECF10B6-E106-4041-95BF-F01A0B51C9EE}" destId="{5F9F9F89-8D57-420A-ACC1-204B709CD9A9}" srcOrd="29" destOrd="0" presId="urn:microsoft.com/office/officeart/2005/8/layout/cycle8"/>
    <dgm:cxn modelId="{DBF24624-C300-4BC7-9226-877527C467E9}" type="presParOf" srcId="{9ECF10B6-E106-4041-95BF-F01A0B51C9EE}" destId="{77C1A4E4-AB74-4708-8D89-D2D2C5476B08}" srcOrd="30" destOrd="0" presId="urn:microsoft.com/office/officeart/2005/8/layout/cycle8"/>
    <dgm:cxn modelId="{63DBCEC5-BBC6-4EFE-851D-B9BC90502BA2}" type="presParOf" srcId="{9ECF10B6-E106-4041-95BF-F01A0B51C9EE}" destId="{C7DBAA80-2C28-4F68-B3CB-010B4B693B70}" srcOrd="31" destOrd="0" presId="urn:microsoft.com/office/officeart/2005/8/layout/cycle8"/>
    <dgm:cxn modelId="{3EA95CE5-94F1-457F-A55C-134E5C1A822A}" type="presParOf" srcId="{9ECF10B6-E106-4041-95BF-F01A0B51C9EE}" destId="{B3C2B6DC-6270-4BF8-84C3-8FE5E89AE4C6}" srcOrd="32" destOrd="0" presId="urn:microsoft.com/office/officeart/2005/8/layout/cycle8"/>
    <dgm:cxn modelId="{A01F1724-80A9-4FBA-8134-7BE134C55D88}" type="presParOf" srcId="{9ECF10B6-E106-4041-95BF-F01A0B51C9EE}" destId="{5E241E2E-9000-4B36-AF73-3058E75219A0}" srcOrd="33" destOrd="0" presId="urn:microsoft.com/office/officeart/2005/8/layout/cycle8"/>
    <dgm:cxn modelId="{E3C7C024-B91B-4EF1-AB67-314520B268CF}" type="presParOf" srcId="{9ECF10B6-E106-4041-95BF-F01A0B51C9EE}" destId="{FDC8CCC3-6BF0-4B82-A366-D35091736AA4}" srcOrd="3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23D634-5135-447B-B106-FD07D28EBB60}">
      <dsp:nvSpPr>
        <dsp:cNvPr id="0" name=""/>
        <dsp:cNvSpPr/>
      </dsp:nvSpPr>
      <dsp:spPr>
        <a:xfrm>
          <a:off x="1570065" y="247903"/>
          <a:ext cx="3413760" cy="3413760"/>
        </a:xfrm>
        <a:prstGeom prst="pie">
          <a:avLst>
            <a:gd name="adj1" fmla="val 16200000"/>
            <a:gd name="adj2" fmla="val 19285716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 dirty="0">
              <a:latin typeface="Arial" panose="020B0604020202020204" pitchFamily="34" charset="0"/>
              <a:cs typeface="Arial" panose="020B0604020202020204" pitchFamily="34" charset="0"/>
            </a:rPr>
            <a:t>Выбор темы</a:t>
          </a:r>
        </a:p>
      </dsp:txBody>
      <dsp:txXfrm>
        <a:off x="3363509" y="564895"/>
        <a:ext cx="812800" cy="650240"/>
      </dsp:txXfrm>
    </dsp:sp>
    <dsp:sp modelId="{B928C777-06CD-48C8-B1F2-C8AA159ADE93}">
      <dsp:nvSpPr>
        <dsp:cNvPr id="0" name=""/>
        <dsp:cNvSpPr/>
      </dsp:nvSpPr>
      <dsp:spPr>
        <a:xfrm>
          <a:off x="1613957" y="302767"/>
          <a:ext cx="3413760" cy="3413760"/>
        </a:xfrm>
        <a:prstGeom prst="pie">
          <a:avLst>
            <a:gd name="adj1" fmla="val 19285716"/>
            <a:gd name="adj2" fmla="val 771428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 dirty="0">
              <a:latin typeface="Arial" panose="020B0604020202020204" pitchFamily="34" charset="0"/>
              <a:cs typeface="Arial" panose="020B0604020202020204" pitchFamily="34" charset="0"/>
            </a:rPr>
            <a:t>Согласование содержания</a:t>
          </a:r>
        </a:p>
      </dsp:txBody>
      <dsp:txXfrm>
        <a:off x="3932469" y="1540256"/>
        <a:ext cx="934720" cy="568960"/>
      </dsp:txXfrm>
    </dsp:sp>
    <dsp:sp modelId="{D2CB3C5F-23F8-4BAB-8F72-1B81DE5386EB}">
      <dsp:nvSpPr>
        <dsp:cNvPr id="0" name=""/>
        <dsp:cNvSpPr/>
      </dsp:nvSpPr>
      <dsp:spPr>
        <a:xfrm>
          <a:off x="1598107" y="371855"/>
          <a:ext cx="3413760" cy="3413760"/>
        </a:xfrm>
        <a:prstGeom prst="pie">
          <a:avLst>
            <a:gd name="adj1" fmla="val 771428"/>
            <a:gd name="adj2" fmla="val 3857143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 dirty="0">
              <a:latin typeface="Arial" panose="020B0604020202020204" pitchFamily="34" charset="0"/>
              <a:cs typeface="Arial" panose="020B0604020202020204" pitchFamily="34" charset="0"/>
            </a:rPr>
            <a:t>Приглашение эксперта</a:t>
          </a:r>
        </a:p>
      </dsp:txBody>
      <dsp:txXfrm>
        <a:off x="3790229" y="2393695"/>
        <a:ext cx="812800" cy="629920"/>
      </dsp:txXfrm>
    </dsp:sp>
    <dsp:sp modelId="{04E06B7D-B0A2-42F2-8162-2A2C367066B7}">
      <dsp:nvSpPr>
        <dsp:cNvPr id="0" name=""/>
        <dsp:cNvSpPr/>
      </dsp:nvSpPr>
      <dsp:spPr>
        <a:xfrm>
          <a:off x="1534709" y="402335"/>
          <a:ext cx="3413760" cy="3413760"/>
        </a:xfrm>
        <a:prstGeom prst="pie">
          <a:avLst>
            <a:gd name="adj1" fmla="val 3857226"/>
            <a:gd name="adj2" fmla="val 6942858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 dirty="0">
              <a:latin typeface="Arial" panose="020B0604020202020204" pitchFamily="34" charset="0"/>
              <a:cs typeface="Arial" panose="020B0604020202020204" pitchFamily="34" charset="0"/>
            </a:rPr>
            <a:t>Подготовка материалов</a:t>
          </a:r>
        </a:p>
      </dsp:txBody>
      <dsp:txXfrm>
        <a:off x="2845349" y="3084576"/>
        <a:ext cx="792480" cy="568960"/>
      </dsp:txXfrm>
    </dsp:sp>
    <dsp:sp modelId="{288297FC-60B6-47D6-B2FA-5836118B2623}">
      <dsp:nvSpPr>
        <dsp:cNvPr id="0" name=""/>
        <dsp:cNvSpPr/>
      </dsp:nvSpPr>
      <dsp:spPr>
        <a:xfrm>
          <a:off x="1471310" y="371855"/>
          <a:ext cx="3413760" cy="3413760"/>
        </a:xfrm>
        <a:prstGeom prst="pie">
          <a:avLst>
            <a:gd name="adj1" fmla="val 6942858"/>
            <a:gd name="adj2" fmla="val 10028574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 dirty="0">
              <a:latin typeface="Arial" panose="020B0604020202020204" pitchFamily="34" charset="0"/>
              <a:cs typeface="Arial" panose="020B0604020202020204" pitchFamily="34" charset="0"/>
            </a:rPr>
            <a:t>Техническое обеспечение</a:t>
          </a:r>
        </a:p>
      </dsp:txBody>
      <dsp:txXfrm>
        <a:off x="1880149" y="2393695"/>
        <a:ext cx="812800" cy="629920"/>
      </dsp:txXfrm>
    </dsp:sp>
    <dsp:sp modelId="{E4702C85-E8F6-4416-B824-EAC05E9205BE}">
      <dsp:nvSpPr>
        <dsp:cNvPr id="0" name=""/>
        <dsp:cNvSpPr/>
      </dsp:nvSpPr>
      <dsp:spPr>
        <a:xfrm>
          <a:off x="1455461" y="302767"/>
          <a:ext cx="3413760" cy="3413760"/>
        </a:xfrm>
        <a:prstGeom prst="pie">
          <a:avLst>
            <a:gd name="adj1" fmla="val 10028574"/>
            <a:gd name="adj2" fmla="val 13114284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 dirty="0">
              <a:latin typeface="Arial" panose="020B0604020202020204" pitchFamily="34" charset="0"/>
              <a:cs typeface="Arial" panose="020B0604020202020204" pitchFamily="34" charset="0"/>
            </a:rPr>
            <a:t>Проведение лекции</a:t>
          </a:r>
        </a:p>
      </dsp:txBody>
      <dsp:txXfrm>
        <a:off x="1615989" y="1540256"/>
        <a:ext cx="934720" cy="568960"/>
      </dsp:txXfrm>
    </dsp:sp>
    <dsp:sp modelId="{5D750659-BD16-4782-A608-2B7611B1CA11}">
      <dsp:nvSpPr>
        <dsp:cNvPr id="0" name=""/>
        <dsp:cNvSpPr/>
      </dsp:nvSpPr>
      <dsp:spPr>
        <a:xfrm>
          <a:off x="1499352" y="247903"/>
          <a:ext cx="3413760" cy="3413760"/>
        </a:xfrm>
        <a:prstGeom prst="pie">
          <a:avLst>
            <a:gd name="adj1" fmla="val 13114284"/>
            <a:gd name="adj2" fmla="val 162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 dirty="0">
              <a:latin typeface="Arial" panose="020B0604020202020204" pitchFamily="34" charset="0"/>
              <a:cs typeface="Arial" panose="020B0604020202020204" pitchFamily="34" charset="0"/>
            </a:rPr>
            <a:t>Сбор отзывов и актуализация тем</a:t>
          </a:r>
        </a:p>
      </dsp:txBody>
      <dsp:txXfrm>
        <a:off x="2306869" y="564895"/>
        <a:ext cx="812800" cy="650240"/>
      </dsp:txXfrm>
    </dsp:sp>
    <dsp:sp modelId="{2A15FEC4-C768-4F9C-ADFC-9B4B63C862AC}">
      <dsp:nvSpPr>
        <dsp:cNvPr id="0" name=""/>
        <dsp:cNvSpPr/>
      </dsp:nvSpPr>
      <dsp:spPr>
        <a:xfrm>
          <a:off x="1358567" y="36575"/>
          <a:ext cx="3836416" cy="3836416"/>
        </a:xfrm>
        <a:prstGeom prst="circularArrow">
          <a:avLst>
            <a:gd name="adj1" fmla="val 5085"/>
            <a:gd name="adj2" fmla="val 327528"/>
            <a:gd name="adj3" fmla="val 18957827"/>
            <a:gd name="adj4" fmla="val 16200343"/>
            <a:gd name="adj5" fmla="val 5932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F9F9F89-8D57-420A-ACC1-204B709CD9A9}">
      <dsp:nvSpPr>
        <dsp:cNvPr id="0" name=""/>
        <dsp:cNvSpPr/>
      </dsp:nvSpPr>
      <dsp:spPr>
        <a:xfrm>
          <a:off x="1402734" y="91682"/>
          <a:ext cx="3836416" cy="3836416"/>
        </a:xfrm>
        <a:prstGeom prst="circularArrow">
          <a:avLst>
            <a:gd name="adj1" fmla="val 5085"/>
            <a:gd name="adj2" fmla="val 327528"/>
            <a:gd name="adj3" fmla="val 443744"/>
            <a:gd name="adj4" fmla="val 19285776"/>
            <a:gd name="adj5" fmla="val 5932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7C1A4E4-AB74-4708-8D89-D2D2C5476B08}">
      <dsp:nvSpPr>
        <dsp:cNvPr id="0" name=""/>
        <dsp:cNvSpPr/>
      </dsp:nvSpPr>
      <dsp:spPr>
        <a:xfrm>
          <a:off x="1386829" y="160610"/>
          <a:ext cx="3836416" cy="3836416"/>
        </a:xfrm>
        <a:prstGeom prst="circularArrow">
          <a:avLst>
            <a:gd name="adj1" fmla="val 5085"/>
            <a:gd name="adj2" fmla="val 327528"/>
            <a:gd name="adj3" fmla="val 3529100"/>
            <a:gd name="adj4" fmla="val 770764"/>
            <a:gd name="adj5" fmla="val 5932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7DBAA80-2C28-4F68-B3CB-010B4B693B70}">
      <dsp:nvSpPr>
        <dsp:cNvPr id="0" name=""/>
        <dsp:cNvSpPr/>
      </dsp:nvSpPr>
      <dsp:spPr>
        <a:xfrm>
          <a:off x="1323381" y="190918"/>
          <a:ext cx="3836416" cy="3836416"/>
        </a:xfrm>
        <a:prstGeom prst="circularArrow">
          <a:avLst>
            <a:gd name="adj1" fmla="val 5085"/>
            <a:gd name="adj2" fmla="val 327528"/>
            <a:gd name="adj3" fmla="val 6615046"/>
            <a:gd name="adj4" fmla="val 3857426"/>
            <a:gd name="adj5" fmla="val 5932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3C2B6DC-6270-4BF8-84C3-8FE5E89AE4C6}">
      <dsp:nvSpPr>
        <dsp:cNvPr id="0" name=""/>
        <dsp:cNvSpPr/>
      </dsp:nvSpPr>
      <dsp:spPr>
        <a:xfrm>
          <a:off x="1259932" y="160610"/>
          <a:ext cx="3836416" cy="3836416"/>
        </a:xfrm>
        <a:prstGeom prst="circularArrow">
          <a:avLst>
            <a:gd name="adj1" fmla="val 5085"/>
            <a:gd name="adj2" fmla="val 327528"/>
            <a:gd name="adj3" fmla="val 9701707"/>
            <a:gd name="adj4" fmla="val 6943371"/>
            <a:gd name="adj5" fmla="val 5932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E241E2E-9000-4B36-AF73-3058E75219A0}">
      <dsp:nvSpPr>
        <dsp:cNvPr id="0" name=""/>
        <dsp:cNvSpPr/>
      </dsp:nvSpPr>
      <dsp:spPr>
        <a:xfrm>
          <a:off x="1244027" y="91682"/>
          <a:ext cx="3836416" cy="3836416"/>
        </a:xfrm>
        <a:prstGeom prst="circularArrow">
          <a:avLst>
            <a:gd name="adj1" fmla="val 5085"/>
            <a:gd name="adj2" fmla="val 327528"/>
            <a:gd name="adj3" fmla="val 12786695"/>
            <a:gd name="adj4" fmla="val 10028727"/>
            <a:gd name="adj5" fmla="val 5932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DC8CCC3-6BF0-4B82-A366-D35091736AA4}">
      <dsp:nvSpPr>
        <dsp:cNvPr id="0" name=""/>
        <dsp:cNvSpPr/>
      </dsp:nvSpPr>
      <dsp:spPr>
        <a:xfrm>
          <a:off x="1288194" y="36575"/>
          <a:ext cx="3836416" cy="3836416"/>
        </a:xfrm>
        <a:prstGeom prst="circularArrow">
          <a:avLst>
            <a:gd name="adj1" fmla="val 5085"/>
            <a:gd name="adj2" fmla="val 327528"/>
            <a:gd name="adj3" fmla="val 15872129"/>
            <a:gd name="adj4" fmla="val 13114645"/>
            <a:gd name="adj5" fmla="val 5932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8022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3931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0554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953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microsoft.com/office/2007/relationships/hdphoto" Target="../media/hdphoto5.wdp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2.png"/><Relationship Id="rId17" Type="http://schemas.microsoft.com/office/2007/relationships/hdphoto" Target="../media/hdphoto7.wdp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microsoft.com/office/2007/relationships/hdphoto" Target="../media/hdphoto4.wdp"/><Relationship Id="rId5" Type="http://schemas.openxmlformats.org/officeDocument/2006/relationships/image" Target="../media/image7.png"/><Relationship Id="rId15" Type="http://schemas.microsoft.com/office/2007/relationships/hdphoto" Target="../media/hdphoto6.wdp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microsoft.com/office/2007/relationships/hdphoto" Target="../media/hdphoto3.wdp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microsoft.com/office/2007/relationships/hdphoto" Target="../media/hdphoto7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microsoft.com/office/2007/relationships/hdphoto" Target="../media/hdphoto8.wdp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40.png"/><Relationship Id="rId3" Type="http://schemas.openxmlformats.org/officeDocument/2006/relationships/image" Target="../media/image5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17" Type="http://schemas.openxmlformats.org/officeDocument/2006/relationships/image" Target="../media/image43.png"/><Relationship Id="rId2" Type="http://schemas.openxmlformats.org/officeDocument/2006/relationships/notesSlide" Target="../notesSlides/notesSlide9.xml"/><Relationship Id="rId16" Type="http://schemas.microsoft.com/office/2007/relationships/hdphoto" Target="../media/hdphoto7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5" Type="http://schemas.openxmlformats.org/officeDocument/2006/relationships/image" Target="../media/image4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44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48.png"/><Relationship Id="rId4" Type="http://schemas.openxmlformats.org/officeDocument/2006/relationships/image" Target="../media/image45.png"/><Relationship Id="rId9" Type="http://schemas.microsoft.com/office/2007/relationships/diagramDrawing" Target="../diagrams/drawing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51.png"/><Relationship Id="rId4" Type="http://schemas.openxmlformats.org/officeDocument/2006/relationships/image" Target="../media/image5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5.png"/><Relationship Id="rId4" Type="http://schemas.openxmlformats.org/officeDocument/2006/relationships/image" Target="../media/image4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1506000" y="1473208"/>
            <a:ext cx="6132000" cy="239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000" b="1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«Вс</a:t>
            </a:r>
            <a:r>
              <a:rPr lang="ru-RU" sz="4000" b="1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</a:t>
            </a:r>
            <a:r>
              <a:rPr lang="en-US" sz="4000" b="1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здорово»: 
</a:t>
            </a:r>
            <a:r>
              <a:rPr lang="en-US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ru-RU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</a:t>
            </a:r>
            <a:r>
              <a:rPr lang="en-US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едицинский лекторий для сотрудников: </a:t>
            </a:r>
            <a:endParaRPr lang="ru-RU" sz="1800" dirty="0">
              <a:solidFill>
                <a:srgbClr val="F1F1F1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800" dirty="0" err="1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достоверная</a:t>
            </a:r>
            <a:r>
              <a:rPr lang="en-US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информация и профилактика заболеваний
</a:t>
            </a:r>
            <a:endParaRPr lang="en-US" sz="4000" dirty="0"/>
          </a:p>
        </p:txBody>
      </p:sp>
      <p:sp>
        <p:nvSpPr>
          <p:cNvPr id="4" name="Text 1"/>
          <p:cNvSpPr txBox="1"/>
          <p:nvPr/>
        </p:nvSpPr>
        <p:spPr>
          <a:xfrm>
            <a:off x="2567700" y="3926250"/>
            <a:ext cx="4008600" cy="283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A27F8B-9AC4-4F55-B81B-E5F9278C21C2}"/>
              </a:ext>
            </a:extLst>
          </p:cNvPr>
          <p:cNvSpPr txBox="1"/>
          <p:nvPr/>
        </p:nvSpPr>
        <p:spPr>
          <a:xfrm rot="531436">
            <a:off x="5602672" y="1351210"/>
            <a:ext cx="6222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ы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C0CABE-3FA0-49E3-9045-D3769E355BC1}"/>
              </a:ext>
            </a:extLst>
          </p:cNvPr>
          <p:cNvSpPr txBox="1"/>
          <p:nvPr/>
        </p:nvSpPr>
        <p:spPr>
          <a:xfrm>
            <a:off x="2841098" y="3883484"/>
            <a:ext cx="3352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ООО «ЛУКОЙЛ-Инжиниринг»</a:t>
            </a:r>
          </a:p>
        </p:txBody>
      </p:sp>
      <p:pic>
        <p:nvPicPr>
          <p:cNvPr id="5122" name="Picture 2" descr="Picture background">
            <a:extLst>
              <a:ext uri="{FF2B5EF4-FFF2-40B4-BE49-F238E27FC236}">
                <a16:creationId xmlns:a16="http://schemas.microsoft.com/office/drawing/2014/main" id="{475F0257-401C-4CEC-8CFD-4CC44C65D5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54878" flipV="1">
            <a:off x="5659132" y="2167149"/>
            <a:ext cx="509365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блако 9">
            <a:extLst>
              <a:ext uri="{FF2B5EF4-FFF2-40B4-BE49-F238E27FC236}">
                <a16:creationId xmlns:a16="http://schemas.microsoft.com/office/drawing/2014/main" id="{894CCEF5-975A-4CED-8C52-208AA40AD1EC}"/>
              </a:ext>
            </a:extLst>
          </p:cNvPr>
          <p:cNvSpPr/>
          <p:nvPr/>
        </p:nvSpPr>
        <p:spPr>
          <a:xfrm>
            <a:off x="3530944" y="1783706"/>
            <a:ext cx="122350" cy="103031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блако 11">
            <a:extLst>
              <a:ext uri="{FF2B5EF4-FFF2-40B4-BE49-F238E27FC236}">
                <a16:creationId xmlns:a16="http://schemas.microsoft.com/office/drawing/2014/main" id="{03675319-2D96-460E-82AE-1F7326BCCC09}"/>
              </a:ext>
            </a:extLst>
          </p:cNvPr>
          <p:cNvSpPr/>
          <p:nvPr/>
        </p:nvSpPr>
        <p:spPr>
          <a:xfrm>
            <a:off x="3691708" y="1732190"/>
            <a:ext cx="122350" cy="103031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6CFB8EC-9E62-40B7-A1FA-0B5737851A6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61" b="89844" l="2539" r="89844">
                        <a14:foregroundMark x1="12305" y1="48633" x2="6934" y2="40918"/>
                        <a14:foregroundMark x1="6934" y1="40918" x2="10840" y2="50488"/>
                        <a14:foregroundMark x1="10840" y1="50488" x2="13086" y2="51953"/>
                        <a14:foregroundMark x1="6836" y1="39844" x2="2959" y2="46277"/>
                        <a14:foregroundMark x1="42578" y1="65430" x2="30859" y2="69922"/>
                        <a14:foregroundMark x1="30859" y1="69922" x2="11816" y2="67285"/>
                        <a14:foregroundMark x1="11816" y1="67285" x2="38281" y2="65723"/>
                        <a14:foregroundMark x1="38281" y1="65723" x2="42578" y2="66113"/>
                        <a14:foregroundMark x1="47070" y1="66309" x2="39453" y2="67969"/>
                        <a14:foregroundMark x1="48926" y1="66602" x2="44336" y2="67383"/>
                        <a14:foregroundMark x1="12500" y1="67090" x2="7209" y2="66385"/>
                        <a14:foregroundMark x1="12207" y1="65527" x2="7024" y2="66511"/>
                        <a14:foregroundMark x1="67383" y1="24121" x2="58887" y2="29785"/>
                        <a14:foregroundMark x1="58887" y1="29785" x2="66016" y2="49609"/>
                        <a14:foregroundMark x1="66016" y1="49609" x2="74512" y2="56641"/>
                        <a14:foregroundMark x1="74512" y1="56641" x2="74023" y2="51758"/>
                        <a14:foregroundMark x1="36328" y1="68457" x2="40430" y2="67871"/>
                        <a14:foregroundMark x1="6250" y1="66602" x2="6250" y2="66602"/>
                        <a14:foregroundMark x1="5762" y1="66504" x2="5762" y2="66504"/>
                        <a14:backgroundMark x1="4688" y1="67090" x2="4688" y2="67090"/>
                        <a14:backgroundMark x1="4590" y1="66504" x2="5469" y2="67578"/>
                        <a14:backgroundMark x1="2930" y1="46289" x2="3320" y2="47168"/>
                        <a14:backgroundMark x1="2930" y1="47168" x2="2930" y2="47168"/>
                      </a14:backgroundRemoval>
                    </a14:imgEffect>
                  </a14:imgLayer>
                </a14:imgProps>
              </a:ext>
            </a:extLst>
          </a:blip>
          <a:srcRect l="871" t="23263" r="47958" b="29769"/>
          <a:stretch/>
        </p:blipFill>
        <p:spPr>
          <a:xfrm>
            <a:off x="90788" y="3257550"/>
            <a:ext cx="1956144" cy="17954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FF085F4-F9F2-4381-8F18-822E78A95F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7210" y="181758"/>
            <a:ext cx="1514008" cy="57083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40839B9-93E9-47C3-BD7E-AEEFF3918D1D}"/>
              </a:ext>
            </a:extLst>
          </p:cNvPr>
          <p:cNvSpPr/>
          <p:nvPr/>
        </p:nvSpPr>
        <p:spPr>
          <a:xfrm>
            <a:off x="0" y="540913"/>
            <a:ext cx="9144000" cy="3762536"/>
          </a:xfrm>
          <a:prstGeom prst="rect">
            <a:avLst/>
          </a:prstGeom>
          <a:solidFill>
            <a:schemeClr val="bg2">
              <a:lumMod val="90000"/>
              <a:alpha val="40000"/>
            </a:schemeClr>
          </a:solidFill>
          <a:ln>
            <a:solidFill>
              <a:schemeClr val="bg2">
                <a:lumMod val="90000"/>
                <a:alpha val="23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8" name="Image 2" descr="preencoded.png">
            <a:extLst>
              <a:ext uri="{FF2B5EF4-FFF2-40B4-BE49-F238E27FC236}">
                <a16:creationId xmlns:a16="http://schemas.microsoft.com/office/drawing/2014/main" id="{43D64063-C717-4F65-A80D-688F20A6EE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0387" t="85683"/>
          <a:stretch/>
        </p:blipFill>
        <p:spPr>
          <a:xfrm>
            <a:off x="8265024" y="4408998"/>
            <a:ext cx="878976" cy="736376"/>
          </a:xfrm>
          <a:prstGeom prst="rect">
            <a:avLst/>
          </a:prstGeom>
        </p:spPr>
      </p:pic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1676" y="1908399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 rotWithShape="1">
          <a:blip r:embed="rId4"/>
          <a:srcRect l="26922" t="19342" r="50000" b="38146"/>
          <a:stretch/>
        </p:blipFill>
        <p:spPr>
          <a:xfrm>
            <a:off x="2593335" y="929899"/>
            <a:ext cx="1896286" cy="2224844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 rotWithShape="1">
          <a:blip r:embed="rId5"/>
          <a:srcRect l="49456" t="32779" r="26312" b="26684"/>
          <a:stretch/>
        </p:blipFill>
        <p:spPr>
          <a:xfrm>
            <a:off x="4600555" y="1529429"/>
            <a:ext cx="2075689" cy="2022638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 rotWithShape="1">
          <a:blip r:embed="rId6"/>
          <a:srcRect l="72330" t="19342" r="3439" b="38146"/>
          <a:stretch/>
        </p:blipFill>
        <p:spPr>
          <a:xfrm>
            <a:off x="6848718" y="1045642"/>
            <a:ext cx="2048767" cy="2186608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 rotWithShape="1">
          <a:blip r:embed="rId7"/>
          <a:srcRect l="3067" t="31751" r="72701" b="25737"/>
          <a:stretch/>
        </p:blipFill>
        <p:spPr>
          <a:xfrm>
            <a:off x="421449" y="1414745"/>
            <a:ext cx="2011828" cy="2188982"/>
          </a:xfrm>
          <a:prstGeom prst="rect">
            <a:avLst/>
          </a:prstGeom>
        </p:spPr>
      </p:pic>
      <p:sp>
        <p:nvSpPr>
          <p:cNvPr id="11" name="Text 0"/>
          <p:cNvSpPr txBox="1"/>
          <p:nvPr/>
        </p:nvSpPr>
        <p:spPr>
          <a:xfrm>
            <a:off x="8610300" y="4595825"/>
            <a:ext cx="377100" cy="44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sz="2400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2</a:t>
            </a:r>
            <a:endParaRPr lang="en-US" sz="2400" dirty="0"/>
          </a:p>
        </p:txBody>
      </p:sp>
      <p:sp>
        <p:nvSpPr>
          <p:cNvPr id="12" name="Text 1"/>
          <p:cNvSpPr txBox="1"/>
          <p:nvPr/>
        </p:nvSpPr>
        <p:spPr>
          <a:xfrm>
            <a:off x="307203" y="210228"/>
            <a:ext cx="8530500" cy="65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ru-RU" sz="32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Кто мы такие?</a:t>
            </a:r>
            <a:r>
              <a:rPr lang="en-US" sz="32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3200" dirty="0"/>
          </a:p>
        </p:txBody>
      </p:sp>
      <p:sp>
        <p:nvSpPr>
          <p:cNvPr id="13" name="Text 2"/>
          <p:cNvSpPr txBox="1"/>
          <p:nvPr/>
        </p:nvSpPr>
        <p:spPr>
          <a:xfrm>
            <a:off x="382813" y="3686976"/>
            <a:ext cx="2002855" cy="1197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sz="1347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Захарикова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ru-RU" sz="1347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Полина</a:t>
            </a:r>
            <a:r>
              <a:rPr lang="en-US" sz="1347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347" dirty="0"/>
          </a:p>
        </p:txBody>
      </p:sp>
      <p:sp>
        <p:nvSpPr>
          <p:cNvPr id="14" name="Text 3"/>
          <p:cNvSpPr txBox="1"/>
          <p:nvPr/>
        </p:nvSpPr>
        <p:spPr>
          <a:xfrm>
            <a:off x="2435016" y="3235101"/>
            <a:ext cx="2002855" cy="1197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sz="1347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Пузенко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ru-RU" sz="1347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Наталья</a:t>
            </a:r>
            <a:r>
              <a:rPr lang="en-US" sz="1347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347" dirty="0"/>
          </a:p>
        </p:txBody>
      </p:sp>
      <p:sp>
        <p:nvSpPr>
          <p:cNvPr id="15" name="Text 4"/>
          <p:cNvSpPr txBox="1"/>
          <p:nvPr/>
        </p:nvSpPr>
        <p:spPr>
          <a:xfrm>
            <a:off x="4613540" y="3697688"/>
            <a:ext cx="2002855" cy="1197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sz="1347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Гоголева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ru-RU" sz="1347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Дарья</a:t>
            </a:r>
            <a:r>
              <a:rPr lang="en-US" sz="1347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347" dirty="0"/>
          </a:p>
        </p:txBody>
      </p:sp>
      <p:sp>
        <p:nvSpPr>
          <p:cNvPr id="16" name="Text 5"/>
          <p:cNvSpPr txBox="1"/>
          <p:nvPr/>
        </p:nvSpPr>
        <p:spPr>
          <a:xfrm>
            <a:off x="6894630" y="3235101"/>
            <a:ext cx="2002855" cy="1197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sz="1347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Кузнецова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ru-RU" sz="1347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Елена</a:t>
            </a:r>
            <a:r>
              <a:rPr lang="en-US" sz="1347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347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AA6AA63-423A-4276-91BD-5A3F47C1DBD1}"/>
              </a:ext>
            </a:extLst>
          </p:cNvPr>
          <p:cNvSpPr txBox="1"/>
          <p:nvPr/>
        </p:nvSpPr>
        <p:spPr>
          <a:xfrm>
            <a:off x="2205780" y="4607847"/>
            <a:ext cx="4642938" cy="2996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47" dirty="0">
                <a:solidFill>
                  <a:srgbClr val="434343"/>
                </a:solidFill>
                <a:latin typeface="Arial" pitchFamily="34" charset="0"/>
                <a:cs typeface="Arial" pitchFamily="34" charset="-120"/>
              </a:rPr>
              <a:t>Профсоюзные активисты ООО «ЛУКОЙЛ-Инжиниринг»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62F6EE19-8169-447D-AAEC-AAF9AF0D8F6C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8828" b="99375" l="838" r="99791">
                        <a14:foregroundMark x1="419" y1="72578" x2="27539" y2="60313"/>
                        <a14:foregroundMark x1="27539" y1="60313" x2="51728" y2="63516"/>
                        <a14:foregroundMark x1="51728" y1="63516" x2="83979" y2="62500"/>
                        <a14:foregroundMark x1="83979" y1="62500" x2="99895" y2="70859"/>
                        <a14:foregroundMark x1="4921" y1="65703" x2="209" y2="87969"/>
                        <a14:foregroundMark x1="209" y1="87969" x2="61152" y2="99688"/>
                        <a14:foregroundMark x1="61152" y1="99688" x2="93403" y2="97656"/>
                        <a14:foregroundMark x1="93403" y1="97656" x2="98115" y2="74766"/>
                        <a14:foregroundMark x1="98115" y1="74766" x2="65969" y2="66172"/>
                        <a14:foregroundMark x1="65969" y1="66172" x2="4503" y2="64375"/>
                        <a14:foregroundMark x1="31623" y1="89609" x2="45654" y2="68438"/>
                        <a14:foregroundMark x1="45654" y1="68438" x2="62513" y2="86875"/>
                        <a14:foregroundMark x1="62513" y1="86875" x2="95812" y2="91406"/>
                        <a14:foregroundMark x1="95812" y1="91406" x2="97277" y2="90703"/>
                        <a14:foregroundMark x1="942" y1="87813" x2="57068" y2="81172"/>
                        <a14:foregroundMark x1="57068" y1="81172" x2="92565" y2="91016"/>
                        <a14:foregroundMark x1="92565" y1="91016" x2="95812" y2="89531"/>
                        <a14:foregroundMark x1="13089" y1="93125" x2="42827" y2="93125"/>
                        <a14:foregroundMark x1="42827" y1="93125" x2="78115" y2="93281"/>
                        <a14:foregroundMark x1="78115" y1="93281" x2="24188" y2="92578"/>
                        <a14:foregroundMark x1="24188" y1="92578" x2="64921" y2="89922"/>
                        <a14:foregroundMark x1="64921" y1="89922" x2="28377" y2="90313"/>
                        <a14:foregroundMark x1="28377" y1="90313" x2="64921" y2="96172"/>
                        <a14:foregroundMark x1="64921" y1="96172" x2="20209" y2="95938"/>
                        <a14:foregroundMark x1="20209" y1="95938" x2="58848" y2="97422"/>
                        <a14:foregroundMark x1="58848" y1="97422" x2="10785" y2="97813"/>
                        <a14:foregroundMark x1="10785" y1="97813" x2="12251" y2="98047"/>
                        <a14:foregroundMark x1="9319" y1="95156" x2="14241" y2="99375"/>
                        <a14:foregroundMark x1="66178" y1="14063" x2="40524" y2="11250"/>
                        <a14:foregroundMark x1="40524" y1="11250" x2="39372" y2="12188"/>
                        <a14:foregroundMark x1="40838" y1="10703" x2="64293" y2="11719"/>
                        <a14:foregroundMark x1="61675" y1="11094" x2="41047" y2="9922"/>
                        <a14:foregroundMark x1="59058" y1="9609" x2="43665" y2="10078"/>
                        <a14:foregroundMark x1="59686" y1="8828" x2="70052" y2="15547"/>
                        <a14:foregroundMark x1="68796" y1="14922" x2="70890" y2="18125"/>
                      </a14:backgroundRemoval>
                    </a14:imgEffect>
                  </a14:imgLayer>
                </a14:imgProps>
              </a:ext>
            </a:extLst>
          </a:blip>
          <a:srcRect b="8176"/>
          <a:stretch/>
        </p:blipFill>
        <p:spPr>
          <a:xfrm>
            <a:off x="4656910" y="1246848"/>
            <a:ext cx="1858469" cy="2287267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2D9E0D92-CC14-4DA0-BAD1-715A9E8588E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8708" b="99875" l="3013" r="99833">
                        <a14:foregroundMark x1="23382" y1="66292" x2="7199" y2="72083"/>
                        <a14:foregroundMark x1="7199" y1="72083" x2="3348" y2="94583"/>
                        <a14:foregroundMark x1="3348" y1="94583" x2="25558" y2="76500"/>
                        <a14:foregroundMark x1="25558" y1="76500" x2="39007" y2="80375"/>
                        <a14:foregroundMark x1="39007" y1="80375" x2="47266" y2="88667"/>
                        <a14:foregroundMark x1="47266" y1="88667" x2="65290" y2="80375"/>
                        <a14:foregroundMark x1="65290" y1="80375" x2="82813" y2="95875"/>
                        <a14:foregroundMark x1="82813" y1="95875" x2="83426" y2="89875"/>
                        <a14:foregroundMark x1="83705" y1="83708" x2="83259" y2="78292"/>
                        <a14:foregroundMark x1="78795" y1="66292" x2="99944" y2="75292"/>
                        <a14:foregroundMark x1="96317" y1="96542" x2="19475" y2="95125"/>
                        <a14:foregroundMark x1="19475" y1="95125" x2="9431" y2="78667"/>
                        <a14:foregroundMark x1="9431" y1="78667" x2="56" y2="86958"/>
                        <a14:foregroundMark x1="56" y1="86958" x2="18750" y2="98875"/>
                        <a14:foregroundMark x1="18750" y1="98875" x2="37277" y2="98875"/>
                        <a14:foregroundMark x1="72991" y1="80625" x2="61551" y2="76750"/>
                        <a14:foregroundMark x1="61551" y1="76750" x2="59598" y2="77667"/>
                        <a14:foregroundMark x1="6194" y1="72083" x2="1618" y2="81792"/>
                        <a14:foregroundMark x1="1618" y1="81792" x2="3069" y2="99875"/>
                        <a14:foregroundMark x1="3069" y1="99875" x2="3069" y2="99875"/>
                        <a14:foregroundMark x1="40737" y1="8875" x2="58315" y2="8583"/>
                        <a14:foregroundMark x1="58315" y1="8583" x2="43694" y2="8708"/>
                        <a14:foregroundMark x1="43694" y1="8708" x2="57087" y2="1012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1442" y="1192262"/>
            <a:ext cx="1745598" cy="2337854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AAD3CA19-0668-4083-9C04-25B53556794C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375" b="94708" l="5301" r="93862">
                        <a14:foregroundMark x1="24554" y1="55667" x2="14788" y2="59000"/>
                        <a14:foregroundMark x1="12444" y1="60375" x2="11998" y2="61000"/>
                        <a14:foregroundMark x1="16908" y1="59125" x2="2958" y2="70208"/>
                        <a14:foregroundMark x1="2958" y1="70208" x2="4408" y2="85917"/>
                        <a14:foregroundMark x1="4408" y1="85917" x2="26228" y2="94625"/>
                        <a14:foregroundMark x1="26228" y1="94625" x2="62388" y2="95250"/>
                        <a14:foregroundMark x1="62388" y1="95250" x2="87500" y2="95042"/>
                        <a14:foregroundMark x1="87500" y1="95042" x2="95759" y2="76333"/>
                        <a14:foregroundMark x1="95759" y1="76333" x2="93973" y2="63917"/>
                        <a14:foregroundMark x1="93973" y1="63917" x2="83817" y2="57458"/>
                        <a14:foregroundMark x1="83817" y1="57458" x2="77288" y2="55542"/>
                        <a14:foregroundMark x1="15960" y1="63708" x2="12221" y2="88583"/>
                        <a14:foregroundMark x1="12221" y1="88583" x2="80246" y2="89500"/>
                        <a14:foregroundMark x1="80246" y1="89500" x2="96038" y2="77167"/>
                        <a14:foregroundMark x1="96038" y1="77167" x2="84766" y2="62792"/>
                        <a14:foregroundMark x1="84766" y1="62792" x2="12556" y2="63250"/>
                        <a14:foregroundMark x1="12556" y1="63250" x2="10156" y2="63583"/>
                        <a14:foregroundMark x1="37277" y1="63458" x2="23828" y2="81708"/>
                        <a14:foregroundMark x1="23828" y1="81708" x2="38449" y2="94167"/>
                        <a14:foregroundMark x1="38449" y1="94167" x2="83817" y2="91375"/>
                        <a14:foregroundMark x1="83817" y1="91375" x2="81027" y2="69167"/>
                        <a14:foregroundMark x1="81027" y1="69167" x2="48717" y2="60875"/>
                        <a14:foregroundMark x1="48717" y1="60875" x2="15458" y2="62833"/>
                        <a14:foregroundMark x1="35268" y1="64208" x2="43973" y2="84625"/>
                        <a14:foregroundMark x1="43973" y1="84625" x2="77121" y2="83292"/>
                        <a14:foregroundMark x1="77121" y1="83292" x2="68638" y2="69042"/>
                        <a14:foregroundMark x1="68638" y1="69042" x2="17746" y2="69125"/>
                        <a14:foregroundMark x1="6027" y1="72833" x2="4967" y2="84333"/>
                        <a14:foregroundMark x1="4967" y1="84333" x2="14900" y2="93000"/>
                        <a14:foregroundMark x1="14900" y1="93000" x2="11328" y2="78167"/>
                        <a14:foregroundMark x1="11328" y1="78167" x2="6362" y2="73833"/>
                        <a14:foregroundMark x1="6864" y1="65667" x2="5357" y2="69625"/>
                        <a14:foregroundMark x1="79576" y1="94708" x2="54799" y2="94208"/>
                      </a14:backgroundRemoval>
                    </a14:imgEffect>
                  </a14:imgLayer>
                </a14:imgProps>
              </a:ext>
            </a:extLst>
          </a:blip>
          <a:srcRect l="4765" r="3870" b="9058"/>
          <a:stretch/>
        </p:blipFill>
        <p:spPr>
          <a:xfrm>
            <a:off x="6889454" y="643608"/>
            <a:ext cx="1876209" cy="2501184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02988C85-A1F8-4475-8566-E68E6A45095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6719" b="98672" l="524" r="97696">
                        <a14:foregroundMark x1="30785" y1="64922" x2="30785" y2="64922"/>
                        <a14:foregroundMark x1="34974" y1="53125" x2="17592" y2="58672"/>
                        <a14:foregroundMark x1="17592" y1="58672" x2="3770" y2="68047"/>
                        <a14:foregroundMark x1="1460" y1="73828" x2="524" y2="76172"/>
                        <a14:foregroundMark x1="1710" y1="73203" x2="1460" y2="73828"/>
                        <a14:foregroundMark x1="2303" y1="71719" x2="1710" y2="73203"/>
                        <a14:foregroundMark x1="3239" y1="69375" x2="2303" y2="71719"/>
                        <a14:foregroundMark x1="3770" y1="68047" x2="3239" y2="69375"/>
                        <a14:foregroundMark x1="70995" y1="54297" x2="85445" y2="60703"/>
                        <a14:foregroundMark x1="85445" y1="60703" x2="97906" y2="87813"/>
                        <a14:foregroundMark x1="97906" y1="87813" x2="89005" y2="98281"/>
                        <a14:foregroundMark x1="89005" y1="98281" x2="19895" y2="93906"/>
                        <a14:foregroundMark x1="19895" y1="93906" x2="16859" y2="73594"/>
                        <a14:foregroundMark x1="16859" y1="73594" x2="19581" y2="61719"/>
                        <a14:foregroundMark x1="26387" y1="63984" x2="26702" y2="76563"/>
                        <a14:foregroundMark x1="26702" y1="76563" x2="41257" y2="79453"/>
                        <a14:foregroundMark x1="41257" y1="79453" x2="21466" y2="80547"/>
                        <a14:foregroundMark x1="21466" y1="80547" x2="83770" y2="87031"/>
                        <a14:foregroundMark x1="83770" y1="87031" x2="79895" y2="65000"/>
                        <a14:foregroundMark x1="79895" y1="65000" x2="69110" y2="55625"/>
                        <a14:foregroundMark x1="69110" y1="55625" x2="62723" y2="61484"/>
                        <a14:foregroundMark x1="94346" y1="64688" x2="99058" y2="88672"/>
                        <a14:foregroundMark x1="99058" y1="88672" x2="85340" y2="99297"/>
                        <a14:foregroundMark x1="85340" y1="99297" x2="4921" y2="96484"/>
                        <a14:foregroundMark x1="4921" y1="96484" x2="16230" y2="96875"/>
                        <a14:foregroundMark x1="67016" y1="61094" x2="51309" y2="61641"/>
                        <a14:foregroundMark x1="51309" y1="61641" x2="43979" y2="81094"/>
                        <a14:foregroundMark x1="43979" y1="81094" x2="69738" y2="88125"/>
                        <a14:foregroundMark x1="69738" y1="88125" x2="79372" y2="75469"/>
                        <a14:foregroundMark x1="79372" y1="75469" x2="68691" y2="66094"/>
                        <a14:foregroundMark x1="68691" y1="66094" x2="64712" y2="64688"/>
                        <a14:foregroundMark x1="93403" y1="62969" x2="97801" y2="73828"/>
                        <a14:foregroundMark x1="97801" y1="73828" x2="96335" y2="98672"/>
                        <a14:foregroundMark x1="64712" y1="63125" x2="62094" y2="63828"/>
                        <a14:foregroundMark x1="96963" y1="66406" x2="96963" y2="66406"/>
                        <a14:foregroundMark x1="96335" y1="65078" x2="96335" y2="65078"/>
                        <a14:foregroundMark x1="59267" y1="65313" x2="59267" y2="65313"/>
                        <a14:foregroundMark x1="47469" y1="6819" x2="47016" y2="6719"/>
                        <a14:foregroundMark x1="50210" y1="7422" x2="48299" y2="7001"/>
                        <a14:foregroundMark x1="51986" y1="7813" x2="50210" y2="7422"/>
                        <a14:foregroundMark x1="59791" y1="9531" x2="51986" y2="7813"/>
                        <a14:foregroundMark x1="49674" y1="7813" x2="56126" y2="10469"/>
                        <a14:foregroundMark x1="48724" y1="7422" x2="49674" y2="7813"/>
                        <a14:foregroundMark x1="47997" y1="7123" x2="48724" y2="7422"/>
                        <a14:foregroundMark x1="47016" y1="6719" x2="47363" y2="6862"/>
                        <a14:foregroundMark x1="32147" y1="64063" x2="32147" y2="64063"/>
                        <a14:backgroundMark x1="1675" y1="69375" x2="1675" y2="69375"/>
                        <a14:backgroundMark x1="1361" y1="71719" x2="1361" y2="71719"/>
                        <a14:backgroundMark x1="524" y1="73203" x2="524" y2="73203"/>
                        <a14:backgroundMark x1="209" y1="73828" x2="209" y2="73828"/>
                        <a14:backgroundMark x1="48377" y1="7422" x2="48377" y2="7422"/>
                        <a14:backgroundMark x1="47330" y1="6875" x2="47644" y2="7266"/>
                        <a14:backgroundMark x1="50052" y1="7813" x2="50052" y2="7813"/>
                        <a14:backgroundMark x1="48796" y1="7500" x2="48796" y2="7500"/>
                        <a14:backgroundMark x1="50157" y1="7813" x2="50157" y2="781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00566" y="688301"/>
            <a:ext cx="1799427" cy="2411798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66561261-598A-4D6E-A807-BE7FF900BD99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6033" b="84071" l="12554" r="53125">
                        <a14:foregroundMark x1="21821" y1="28819" x2="35830" y2="21745"/>
                        <a14:foregroundMark x1="35830" y1="21745" x2="41756" y2="11545"/>
                        <a14:foregroundMark x1="41756" y1="11545" x2="29256" y2="8116"/>
                        <a14:foregroundMark x1="29256" y1="8116" x2="21983" y2="8290"/>
                        <a14:foregroundMark x1="38685" y1="9505" x2="27209" y2="10330"/>
                        <a14:foregroundMark x1="27209" y1="10330" x2="27209" y2="10330"/>
                        <a14:foregroundMark x1="37015" y1="10938" x2="19289" y2="11068"/>
                        <a14:foregroundMark x1="27802" y1="9852" x2="19289" y2="10807"/>
                        <a14:foregroundMark x1="25970" y1="8637" x2="17349" y2="10460"/>
                        <a14:foregroundMark x1="41810" y1="9983" x2="42672" y2="15017"/>
                        <a14:foregroundMark x1="43157" y1="11762" x2="43157" y2="13932"/>
                        <a14:foregroundMark x1="43750" y1="13455" x2="43588" y2="15625"/>
                        <a14:foregroundMark x1="26455" y1="21615" x2="26455" y2="21615"/>
                        <a14:foregroundMark x1="28664" y1="27734" x2="28664" y2="27734"/>
                        <a14:foregroundMark x1="27047" y1="33507" x2="27047" y2="33507"/>
                        <a14:foregroundMark x1="21390" y1="7682" x2="21390" y2="7682"/>
                        <a14:foregroundMark x1="36153" y1="6467" x2="36153" y2="6467"/>
                        <a14:foregroundMark x1="34213" y1="6727" x2="34213" y2="6727"/>
                        <a14:foregroundMark x1="14817" y1="25825" x2="14817" y2="25825"/>
                        <a14:foregroundMark x1="29849" y1="28212" x2="29849" y2="28212"/>
                        <a14:foregroundMark x1="29149" y1="27648" x2="29149" y2="27648"/>
                        <a14:foregroundMark x1="29149" y1="27648" x2="29580" y2="28602"/>
                        <a14:foregroundMark x1="28825" y1="26649" x2="28825" y2="26649"/>
                        <a14:foregroundMark x1="25216" y1="6033" x2="18696" y2="7943"/>
                        <a14:foregroundMark x1="39494" y1="7075" x2="29256" y2="8290"/>
                        <a14:foregroundMark x1="38685" y1="7075" x2="30496" y2="8594"/>
                        <a14:foregroundMark x1="13847" y1="25868" x2="13416" y2="28472"/>
                        <a14:foregroundMark x1="12769" y1="17795" x2="12769" y2="17795"/>
                        <a14:foregroundMark x1="12554" y1="26910" x2="12554" y2="26910"/>
                        <a14:foregroundMark x1="48980" y1="52863" x2="48280" y2="54714"/>
                        <a14:foregroundMark x1="55550" y1="35503" x2="51015" y2="47485"/>
                        <a14:foregroundMark x1="53908" y1="54881" x2="76455" y2="47960"/>
                        <a14:foregroundMark x1="49152" y1="56341" x2="52027" y2="55458"/>
                        <a14:foregroundMark x1="76455" y1="47960" x2="58621" y2="30729"/>
                        <a14:foregroundMark x1="58621" y1="30729" x2="54795" y2="66927"/>
                        <a14:foregroundMark x1="30061" y1="69269" x2="21336" y2="70095"/>
                        <a14:foregroundMark x1="54795" y1="66927" x2="37733" y2="68543"/>
                        <a14:foregroundMark x1="49792" y1="58983" x2="51817" y2="58193"/>
                        <a14:foregroundMark x1="44069" y1="61218" x2="44819" y2="60925"/>
                        <a14:foregroundMark x1="33377" y1="65393" x2="40703" y2="62532"/>
                        <a14:foregroundMark x1="21336" y1="70095" x2="26387" y2="68122"/>
                        <a14:foregroundMark x1="50564" y1="56510" x2="49023" y2="55805"/>
                        <a14:foregroundMark x1="51899" y1="57121" x2="50564" y2="56510"/>
                        <a14:foregroundMark x1="48653" y1="84071" x2="48653" y2="84071"/>
                        <a14:foregroundMark x1="17780" y1="61415" x2="17780" y2="61415"/>
                        <a14:foregroundMark x1="44935" y1="64757" x2="44935" y2="64757"/>
                        <a14:foregroundMark x1="38470" y1="61068" x2="39278" y2="64236"/>
                        <a14:foregroundMark x1="43642" y1="60720" x2="38847" y2="64236"/>
                        <a14:foregroundMark x1="40356" y1="64931" x2="40356" y2="64931"/>
                        <a14:foregroundMark x1="44289" y1="60069" x2="39925" y2="64931"/>
                        <a14:backgroundMark x1="45744" y1="56337" x2="45744" y2="56337"/>
                        <a14:backgroundMark x1="50539" y1="56510" x2="50539" y2="56510"/>
                        <a14:backgroundMark x1="52640" y1="46788" x2="43427" y2="58594"/>
                        <a14:backgroundMark x1="43427" y1="58594" x2="43858" y2="54991"/>
                        <a14:backgroundMark x1="39742" y1="64931" x2="36476" y2="68707"/>
                        <a14:backgroundMark x1="48491" y1="54818" x2="44051" y2="59950"/>
                        <a14:backgroundMark x1="36476" y1="68707" x2="26778" y2="68620"/>
                        <a14:backgroundMark x1="53071" y1="53819" x2="52101" y2="66450"/>
                        <a14:backgroundMark x1="52101" y1="66450" x2="19450" y2="67622"/>
                        <a14:backgroundMark x1="31466" y1="66493" x2="33998" y2="66016"/>
                        <a14:backgroundMark x1="31250" y1="65842" x2="31250" y2="65842"/>
                        <a14:backgroundMark x1="33782" y1="65842" x2="33782" y2="65842"/>
                        <a14:backgroundMark x1="32489" y1="65842" x2="32489" y2="65842"/>
                        <a14:backgroundMark x1="46983" y1="57422" x2="45313" y2="59115"/>
                        <a14:backgroundMark x1="48060" y1="55686" x2="49353" y2="61024"/>
                        <a14:backgroundMark x1="46767" y1="59115" x2="48707" y2="61892"/>
                        <a14:backgroundMark x1="45959" y1="60156" x2="46983" y2="61372"/>
                        <a14:backgroundMark x1="45528" y1="53472" x2="43804" y2="54514"/>
                        <a14:backgroundMark x1="45097" y1="59983" x2="47414" y2="62543"/>
                        <a14:backgroundMark x1="36961" y1="66016" x2="29526" y2="66016"/>
                      </a14:backgroundRemoval>
                    </a14:imgEffect>
                  </a14:imgLayer>
                </a14:imgProps>
              </a:ext>
            </a:extLst>
          </a:blip>
          <a:srcRect l="9672" t="35636" r="50132" b="33731"/>
          <a:stretch/>
        </p:blipFill>
        <p:spPr>
          <a:xfrm>
            <a:off x="6792064" y="4017322"/>
            <a:ext cx="1222996" cy="1157005"/>
          </a:xfrm>
          <a:prstGeom prst="rect">
            <a:avLst/>
          </a:prstGeom>
        </p:spPr>
      </p:pic>
      <p:sp>
        <p:nvSpPr>
          <p:cNvPr id="4" name="Пузырек для мыслей: облако 3">
            <a:extLst>
              <a:ext uri="{FF2B5EF4-FFF2-40B4-BE49-F238E27FC236}">
                <a16:creationId xmlns:a16="http://schemas.microsoft.com/office/drawing/2014/main" id="{1441796C-01D2-4AFE-8CFA-F06BD4F95881}"/>
              </a:ext>
            </a:extLst>
          </p:cNvPr>
          <p:cNvSpPr/>
          <p:nvPr/>
        </p:nvSpPr>
        <p:spPr>
          <a:xfrm>
            <a:off x="7852054" y="3617780"/>
            <a:ext cx="1135346" cy="729816"/>
          </a:xfrm>
          <a:prstGeom prst="cloudCallout">
            <a:avLst>
              <a:gd name="adj1" fmla="val -51089"/>
              <a:gd name="adj2" fmla="val 58150"/>
            </a:avLst>
          </a:prstGeom>
          <a:solidFill>
            <a:schemeClr val="bg2"/>
          </a:solidFill>
          <a:ln>
            <a:solidFill>
              <a:srgbClr val="9DC4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я – </a:t>
            </a:r>
            <a:r>
              <a:rPr lang="ru-RU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Лукоша</a:t>
            </a:r>
            <a:r>
              <a:rPr 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 rotWithShape="1">
          <a:blip r:embed="rId4"/>
          <a:srcRect l="90387" t="85683"/>
          <a:stretch/>
        </p:blipFill>
        <p:spPr>
          <a:xfrm>
            <a:off x="8265024" y="4408998"/>
            <a:ext cx="878976" cy="736376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332700" y="2130331"/>
            <a:ext cx="4200900" cy="18266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00000"/>
              </a:lnSpc>
              <a:buNone/>
            </a:pP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Интернет даёт доступ к знаниям, но чаще встречается недостоверная информация, что ведёт к опасной самодиагностике и самолечению. </a:t>
            </a:r>
            <a:endParaRPr lang="ru-RU" sz="1600" dirty="0">
              <a:solidFill>
                <a:srgbClr val="43434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>
              <a:lnSpc>
                <a:spcPct val="100000"/>
              </a:lnSpc>
              <a:buNone/>
            </a:pPr>
            <a:endParaRPr lang="ru-RU" sz="1600" dirty="0">
              <a:solidFill>
                <a:srgbClr val="43434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16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Сотрудникам</a:t>
            </a: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нужны проверенные источники и </a:t>
            </a:r>
            <a:r>
              <a:rPr lang="en-US" sz="16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профессиональны</a:t>
            </a:r>
            <a:r>
              <a:rPr lang="ru-RU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</a:t>
            </a: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сове</a:t>
            </a:r>
            <a:r>
              <a:rPr lang="ru-RU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ты.</a:t>
            </a:r>
            <a:endParaRPr lang="en-US" sz="1600" dirty="0"/>
          </a:p>
        </p:txBody>
      </p:sp>
      <p:sp>
        <p:nvSpPr>
          <p:cNvPr id="6" name="Text 1"/>
          <p:cNvSpPr txBox="1"/>
          <p:nvPr/>
        </p:nvSpPr>
        <p:spPr>
          <a:xfrm>
            <a:off x="268350" y="410876"/>
            <a:ext cx="8530500" cy="65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ru-RU" sz="32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Почему эта тема важна?</a:t>
            </a:r>
            <a:r>
              <a:rPr lang="en-US" sz="32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3200" dirty="0"/>
          </a:p>
        </p:txBody>
      </p:sp>
      <p:sp>
        <p:nvSpPr>
          <p:cNvPr id="7" name="Text 2"/>
          <p:cNvSpPr txBox="1"/>
          <p:nvPr/>
        </p:nvSpPr>
        <p:spPr>
          <a:xfrm>
            <a:off x="8610300" y="4595825"/>
            <a:ext cx="377100" cy="44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ru-RU" sz="2400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3</a:t>
            </a:r>
            <a:endParaRPr lang="en-US" sz="2400" dirty="0">
              <a:solidFill>
                <a:srgbClr val="F1F1F1"/>
              </a:solidFill>
              <a:latin typeface="Arial" pitchFamily="34" charset="0"/>
              <a:cs typeface="Arial" pitchFamily="34" charset="-120"/>
            </a:endParaRPr>
          </a:p>
        </p:txBody>
      </p:sp>
      <p:pic>
        <p:nvPicPr>
          <p:cNvPr id="4100" name="Picture 4" descr="Picture background">
            <a:extLst>
              <a:ext uri="{FF2B5EF4-FFF2-40B4-BE49-F238E27FC236}">
                <a16:creationId xmlns:a16="http://schemas.microsoft.com/office/drawing/2014/main" id="{4F4318B2-B998-48B5-B81A-41E078B13C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521" y="1491488"/>
            <a:ext cx="3316662" cy="310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87396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373126" y="411957"/>
            <a:ext cx="8383922" cy="7953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Результаты точности онлайн-самодиагностики</a:t>
            </a:r>
            <a:r>
              <a:rPr lang="en-US" sz="30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3000" dirty="0"/>
          </a:p>
        </p:txBody>
      </p:sp>
      <p:sp>
        <p:nvSpPr>
          <p:cNvPr id="7" name="Text 2"/>
          <p:cNvSpPr txBox="1"/>
          <p:nvPr/>
        </p:nvSpPr>
        <p:spPr>
          <a:xfrm>
            <a:off x="298764" y="1548089"/>
            <a:ext cx="3325983" cy="19756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ru-RU" sz="1200" dirty="0">
                <a:solidFill>
                  <a:srgbClr val="434343"/>
                </a:solidFill>
                <a:latin typeface="Arial" pitchFamily="34" charset="0"/>
                <a:cs typeface="Arial" pitchFamily="34" charset="-120"/>
              </a:rPr>
              <a:t>В последние годы интернет стал первым «доктором», за советом к которому обращаются заболевшие. Статистика говорит, что каждую минуту в Google проводятся около 70 тысяч таких поисков и 40 % заболевших первым делом ищут рекомендации в Сети.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ru-RU" sz="1200" dirty="0">
              <a:solidFill>
                <a:srgbClr val="43434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12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 этом только в 35 % случаев ставится правильный диагноз, а корректные рекомендации выдаются лишь в 50 % случаев.</a:t>
            </a:r>
            <a:r>
              <a:rPr lang="en-US" sz="1200" dirty="0">
                <a:solidFill>
                  <a:srgbClr val="61A6A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200" dirty="0"/>
          </a:p>
        </p:txBody>
      </p:sp>
      <p:sp>
        <p:nvSpPr>
          <p:cNvPr id="8" name="Text 3"/>
          <p:cNvSpPr txBox="1"/>
          <p:nvPr/>
        </p:nvSpPr>
        <p:spPr>
          <a:xfrm>
            <a:off x="3890213" y="4017169"/>
            <a:ext cx="3120187" cy="4405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Edith Cowan University, 2024
</a:t>
            </a:r>
            <a:endParaRPr lang="en-US" sz="1100" dirty="0"/>
          </a:p>
        </p:txBody>
      </p:sp>
      <p:pic>
        <p:nvPicPr>
          <p:cNvPr id="9" name="Image 2" descr="preencoded.png">
            <a:extLst>
              <a:ext uri="{FF2B5EF4-FFF2-40B4-BE49-F238E27FC236}">
                <a16:creationId xmlns:a16="http://schemas.microsoft.com/office/drawing/2014/main" id="{53EA3CA4-B748-4F57-A8E7-7F867E61BDF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0387" t="85683"/>
          <a:stretch/>
        </p:blipFill>
        <p:spPr>
          <a:xfrm>
            <a:off x="8265024" y="4408998"/>
            <a:ext cx="878976" cy="736376"/>
          </a:xfrm>
          <a:prstGeom prst="rect">
            <a:avLst/>
          </a:prstGeom>
        </p:spPr>
      </p:pic>
      <p:sp>
        <p:nvSpPr>
          <p:cNvPr id="10" name="Text 2">
            <a:extLst>
              <a:ext uri="{FF2B5EF4-FFF2-40B4-BE49-F238E27FC236}">
                <a16:creationId xmlns:a16="http://schemas.microsoft.com/office/drawing/2014/main" id="{246DD407-776F-4D03-A088-56CE0D35A747}"/>
              </a:ext>
            </a:extLst>
          </p:cNvPr>
          <p:cNvSpPr txBox="1"/>
          <p:nvPr/>
        </p:nvSpPr>
        <p:spPr>
          <a:xfrm>
            <a:off x="8610300" y="4595825"/>
            <a:ext cx="377100" cy="44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ru-RU" sz="2400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4</a:t>
            </a:r>
            <a:endParaRPr lang="en-US" sz="2400" dirty="0">
              <a:solidFill>
                <a:srgbClr val="F1F1F1"/>
              </a:solidFill>
              <a:latin typeface="Arial" pitchFamily="34" charset="0"/>
              <a:cs typeface="Arial" pitchFamily="34" charset="-120"/>
            </a:endParaRPr>
          </a:p>
        </p:txBody>
      </p: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036C6239-B03B-4F37-AADA-7DE9DFCEB296}"/>
              </a:ext>
            </a:extLst>
          </p:cNvPr>
          <p:cNvGrpSpPr/>
          <p:nvPr/>
        </p:nvGrpSpPr>
        <p:grpSpPr>
          <a:xfrm>
            <a:off x="0" y="40698"/>
            <a:ext cx="9144000" cy="5143500"/>
            <a:chOff x="0" y="0"/>
            <a:chExt cx="9144000" cy="5143500"/>
          </a:xfrm>
        </p:grpSpPr>
        <p:pic>
          <p:nvPicPr>
            <p:cNvPr id="3" name="Image 1" descr="preencoded.pn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0"/>
              <a:ext cx="9144000" cy="5143500"/>
            </a:xfrm>
            <a:prstGeom prst="rect">
              <a:avLst/>
            </a:prstGeom>
          </p:spPr>
        </p:pic>
        <p:pic>
          <p:nvPicPr>
            <p:cNvPr id="4" name="Image 2" descr="preencoded.pn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113462" y="1485900"/>
              <a:ext cx="4591050" cy="2252663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29F792D-BD95-4862-884E-2175A2F61EC8}"/>
                </a:ext>
              </a:extLst>
            </p:cNvPr>
            <p:cNvSpPr txBox="1"/>
            <p:nvPr/>
          </p:nvSpPr>
          <p:spPr>
            <a:xfrm>
              <a:off x="4066675" y="1485900"/>
              <a:ext cx="2952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dirty="0"/>
                <a:t>%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" y="0"/>
            <a:ext cx="9143795" cy="5143500"/>
          </a:xfrm>
          <a:prstGeom prst="rect">
            <a:avLst/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E6259B22-BF77-4BCC-BFCF-9D302D6EC15E}"/>
              </a:ext>
            </a:extLst>
          </p:cNvPr>
          <p:cNvSpPr/>
          <p:nvPr/>
        </p:nvSpPr>
        <p:spPr>
          <a:xfrm>
            <a:off x="329903" y="3015592"/>
            <a:ext cx="8008383" cy="1892456"/>
          </a:xfrm>
          <a:prstGeom prst="rect">
            <a:avLst/>
          </a:prstGeom>
          <a:solidFill>
            <a:srgbClr val="9DC4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Image 2" descr="preencoded.png"/>
          <p:cNvPicPr>
            <a:picLocks noChangeAspect="1"/>
          </p:cNvPicPr>
          <p:nvPr/>
        </p:nvPicPr>
        <p:blipFill rotWithShape="1">
          <a:blip r:embed="rId4"/>
          <a:srcRect l="4085" t="37058" r="92817" b="56307"/>
          <a:stretch/>
        </p:blipFill>
        <p:spPr>
          <a:xfrm>
            <a:off x="373487" y="1906073"/>
            <a:ext cx="283336" cy="34129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8610300" y="4595825"/>
            <a:ext cx="377100" cy="44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sz="2400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5</a:t>
            </a:r>
            <a:endParaRPr lang="en-US" sz="2400" dirty="0"/>
          </a:p>
        </p:txBody>
      </p:sp>
      <p:sp>
        <p:nvSpPr>
          <p:cNvPr id="8" name="Text 1"/>
          <p:cNvSpPr txBox="1"/>
          <p:nvPr/>
        </p:nvSpPr>
        <p:spPr>
          <a:xfrm>
            <a:off x="306750" y="311075"/>
            <a:ext cx="8530500" cy="65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ru-RU" sz="32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Миссия и цель </a:t>
            </a:r>
            <a:r>
              <a:rPr lang="en-US" sz="3200" b="1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проекта</a:t>
            </a:r>
            <a:r>
              <a:rPr lang="en-US" sz="32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3200" dirty="0"/>
          </a:p>
        </p:txBody>
      </p:sp>
      <p:sp>
        <p:nvSpPr>
          <p:cNvPr id="9" name="Text 2"/>
          <p:cNvSpPr txBox="1"/>
          <p:nvPr/>
        </p:nvSpPr>
        <p:spPr>
          <a:xfrm>
            <a:off x="805713" y="3205662"/>
            <a:ext cx="7241895" cy="1487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ru-RU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Цель −</a:t>
            </a: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просвещение сотрудников в сфере </a:t>
            </a:r>
            <a:r>
              <a:rPr lang="en-US" sz="16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охраны</a:t>
            </a: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здоровья</a:t>
            </a:r>
            <a:r>
              <a:rPr lang="ru-RU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за счет предоставления </a:t>
            </a:r>
            <a:r>
              <a:rPr lang="en-US" sz="16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надёжны</a:t>
            </a:r>
            <a:r>
              <a:rPr lang="ru-RU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</a:t>
            </a: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знани</a:t>
            </a:r>
            <a:r>
              <a:rPr lang="ru-RU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й</a:t>
            </a: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для профилактики заболеваний и повышения медицинской грамотности</a:t>
            </a:r>
            <a:endParaRPr lang="en-US" sz="1600" dirty="0"/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7A0C477A-6C5A-4181-874F-407EB6698F5B}"/>
              </a:ext>
            </a:extLst>
          </p:cNvPr>
          <p:cNvGrpSpPr/>
          <p:nvPr/>
        </p:nvGrpSpPr>
        <p:grpSpPr>
          <a:xfrm>
            <a:off x="266438" y="816458"/>
            <a:ext cx="8570812" cy="1955335"/>
            <a:chOff x="251138" y="3084490"/>
            <a:chExt cx="8096512" cy="1955335"/>
          </a:xfrm>
        </p:grpSpPr>
        <p:pic>
          <p:nvPicPr>
            <p:cNvPr id="5" name="Image 3" descr="preencoded.png"/>
            <p:cNvPicPr>
              <a:picLocks noChangeAspect="1"/>
            </p:cNvPicPr>
            <p:nvPr/>
          </p:nvPicPr>
          <p:blipFill rotWithShape="1">
            <a:blip r:embed="rId5"/>
            <a:srcRect l="2747" t="59968" r="8709" b="2016"/>
            <a:stretch/>
          </p:blipFill>
          <p:spPr>
            <a:xfrm>
              <a:off x="251138" y="3084490"/>
              <a:ext cx="8096512" cy="1955335"/>
            </a:xfrm>
            <a:prstGeom prst="rect">
              <a:avLst/>
            </a:prstGeom>
          </p:spPr>
        </p:pic>
        <p:pic>
          <p:nvPicPr>
            <p:cNvPr id="6" name="Image 4" descr="preencoded.png"/>
            <p:cNvPicPr>
              <a:picLocks noChangeAspect="1"/>
            </p:cNvPicPr>
            <p:nvPr/>
          </p:nvPicPr>
          <p:blipFill rotWithShape="1">
            <a:blip r:embed="rId6"/>
            <a:srcRect l="4653" t="75226" r="92222" b="15021"/>
            <a:stretch/>
          </p:blipFill>
          <p:spPr>
            <a:xfrm>
              <a:off x="413541" y="3840834"/>
              <a:ext cx="285750" cy="501650"/>
            </a:xfrm>
            <a:prstGeom prst="rect">
              <a:avLst/>
            </a:prstGeom>
          </p:spPr>
        </p:pic>
        <p:sp>
          <p:nvSpPr>
            <p:cNvPr id="11" name="Text 4"/>
            <p:cNvSpPr txBox="1"/>
            <p:nvPr/>
          </p:nvSpPr>
          <p:spPr>
            <a:xfrm>
              <a:off x="760570" y="3303015"/>
              <a:ext cx="7259000" cy="148710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indent="0" algn="just">
                <a:lnSpc>
                  <a:spcPct val="100000"/>
                </a:lnSpc>
                <a:buNone/>
              </a:pPr>
              <a:r>
                <a:rPr lang="en-US" sz="1600" dirty="0" err="1">
                  <a:solidFill>
                    <a:srgbClr val="F1F1F1"/>
                  </a:solidFill>
                  <a:latin typeface="Arial" pitchFamily="34" charset="0"/>
                  <a:ea typeface="Arial" pitchFamily="34" charset="-122"/>
                  <a:cs typeface="Arial" pitchFamily="34" charset="-120"/>
                </a:rPr>
                <a:t>Миссия</a:t>
              </a:r>
              <a:r>
                <a:rPr lang="en-US" sz="1600" dirty="0">
                  <a:solidFill>
                    <a:srgbClr val="F1F1F1"/>
                  </a:solidFill>
                  <a:latin typeface="Arial" pitchFamily="34" charset="0"/>
                  <a:ea typeface="Arial" pitchFamily="34" charset="-122"/>
                  <a:cs typeface="Arial" pitchFamily="34" charset="-120"/>
                </a:rPr>
                <a:t> </a:t>
              </a:r>
              <a:r>
                <a:rPr lang="ru-RU" sz="1600" dirty="0">
                  <a:solidFill>
                    <a:srgbClr val="F1F1F1"/>
                  </a:solidFill>
                  <a:latin typeface="Arial" pitchFamily="34" charset="0"/>
                  <a:ea typeface="Arial" pitchFamily="34" charset="-122"/>
                  <a:cs typeface="Arial" pitchFamily="34" charset="-120"/>
                </a:rPr>
                <a:t>−</a:t>
              </a:r>
              <a:r>
                <a:rPr lang="en-US" sz="1600" dirty="0">
                  <a:solidFill>
                    <a:srgbClr val="F1F1F1"/>
                  </a:solidFill>
                  <a:latin typeface="Arial" pitchFamily="34" charset="0"/>
                  <a:ea typeface="Arial" pitchFamily="34" charset="-122"/>
                  <a:cs typeface="Arial" pitchFamily="34" charset="-120"/>
                </a:rPr>
                <a:t> улучшение качества жизни коллектива </a:t>
              </a:r>
              <a:r>
                <a:rPr lang="en-US" sz="1600" dirty="0" err="1">
                  <a:solidFill>
                    <a:srgbClr val="F1F1F1"/>
                  </a:solidFill>
                  <a:latin typeface="Arial" pitchFamily="34" charset="0"/>
                  <a:ea typeface="Arial" pitchFamily="34" charset="-122"/>
                  <a:cs typeface="Arial" pitchFamily="34" charset="-120"/>
                </a:rPr>
                <a:t>через</a:t>
              </a:r>
              <a:r>
                <a:rPr lang="en-US" sz="1600" dirty="0">
                  <a:solidFill>
                    <a:srgbClr val="F1F1F1"/>
                  </a:solidFill>
                  <a:latin typeface="Arial" pitchFamily="34" charset="0"/>
                  <a:ea typeface="Arial" pitchFamily="34" charset="-122"/>
                  <a:cs typeface="Arial" pitchFamily="34" charset="-120"/>
                </a:rPr>
                <a:t> </a:t>
              </a:r>
              <a:r>
                <a:rPr lang="en-US" sz="1600" dirty="0" err="1">
                  <a:solidFill>
                    <a:srgbClr val="F1F1F1"/>
                  </a:solidFill>
                  <a:latin typeface="Arial" pitchFamily="34" charset="0"/>
                  <a:ea typeface="Arial" pitchFamily="34" charset="-122"/>
                  <a:cs typeface="Arial" pitchFamily="34" charset="-120"/>
                </a:rPr>
                <a:t>повышение</a:t>
              </a:r>
              <a:r>
                <a:rPr lang="ru-RU" sz="1600" dirty="0">
                  <a:solidFill>
                    <a:srgbClr val="F1F1F1"/>
                  </a:solidFill>
                  <a:latin typeface="Arial" pitchFamily="34" charset="0"/>
                  <a:ea typeface="Arial" pitchFamily="34" charset="-122"/>
                  <a:cs typeface="Arial" pitchFamily="34" charset="-120"/>
                </a:rPr>
                <a:t> </a:t>
              </a:r>
              <a:r>
                <a:rPr lang="en-US" sz="1600" dirty="0" err="1">
                  <a:solidFill>
                    <a:srgbClr val="F1F1F1"/>
                  </a:solidFill>
                  <a:latin typeface="Arial" pitchFamily="34" charset="0"/>
                  <a:ea typeface="Arial" pitchFamily="34" charset="-122"/>
                  <a:cs typeface="Arial" pitchFamily="34" charset="-120"/>
                </a:rPr>
                <a:t>информированности</a:t>
              </a:r>
              <a:r>
                <a:rPr lang="en-US" sz="1600" dirty="0">
                  <a:solidFill>
                    <a:srgbClr val="F1F1F1"/>
                  </a:solidFill>
                  <a:latin typeface="Arial" pitchFamily="34" charset="0"/>
                  <a:ea typeface="Arial" pitchFamily="34" charset="-122"/>
                  <a:cs typeface="Arial" pitchFamily="34" charset="-120"/>
                </a:rPr>
                <a:t> и формирование </a:t>
              </a:r>
              <a:r>
                <a:rPr lang="en-US" sz="1600" dirty="0" err="1">
                  <a:solidFill>
                    <a:srgbClr val="F1F1F1"/>
                  </a:solidFill>
                  <a:latin typeface="Arial" pitchFamily="34" charset="0"/>
                  <a:ea typeface="Arial" pitchFamily="34" charset="-122"/>
                  <a:cs typeface="Arial" pitchFamily="34" charset="-120"/>
                </a:rPr>
                <a:t>здоровых</a:t>
              </a:r>
              <a:r>
                <a:rPr lang="en-US" sz="1600" dirty="0">
                  <a:solidFill>
                    <a:srgbClr val="F1F1F1"/>
                  </a:solidFill>
                  <a:latin typeface="Arial" pitchFamily="34" charset="0"/>
                  <a:ea typeface="Arial" pitchFamily="34" charset="-122"/>
                  <a:cs typeface="Arial" pitchFamily="34" charset="-120"/>
                </a:rPr>
                <a:t> </a:t>
              </a:r>
              <a:r>
                <a:rPr lang="en-US" sz="1600" dirty="0" err="1">
                  <a:solidFill>
                    <a:srgbClr val="F1F1F1"/>
                  </a:solidFill>
                  <a:latin typeface="Arial" pitchFamily="34" charset="0"/>
                  <a:ea typeface="Arial" pitchFamily="34" charset="-122"/>
                  <a:cs typeface="Arial" pitchFamily="34" charset="-120"/>
                </a:rPr>
                <a:t>привыче</a:t>
              </a:r>
              <a:r>
                <a:rPr lang="ru-RU" sz="1600" dirty="0">
                  <a:solidFill>
                    <a:srgbClr val="F1F1F1"/>
                  </a:solidFill>
                  <a:latin typeface="Arial" pitchFamily="34" charset="0"/>
                  <a:ea typeface="Arial" pitchFamily="34" charset="-122"/>
                  <a:cs typeface="Arial" pitchFamily="34" charset="-120"/>
                </a:rPr>
                <a:t>к</a:t>
              </a:r>
              <a:endParaRPr lang="en-US" sz="1600" dirty="0"/>
            </a:p>
          </p:txBody>
        </p:sp>
      </p:grpSp>
      <p:pic>
        <p:nvPicPr>
          <p:cNvPr id="20" name="Image 4" descr="preencoded.png">
            <a:extLst>
              <a:ext uri="{FF2B5EF4-FFF2-40B4-BE49-F238E27FC236}">
                <a16:creationId xmlns:a16="http://schemas.microsoft.com/office/drawing/2014/main" id="{876422C6-EC8B-4FD0-8F93-BB4D8616986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653" t="75226" r="92222" b="15021"/>
          <a:stretch/>
        </p:blipFill>
        <p:spPr>
          <a:xfrm>
            <a:off x="422078" y="3702106"/>
            <a:ext cx="302489" cy="501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8610300" y="4595825"/>
            <a:ext cx="377100" cy="44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sz="2400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6</a:t>
            </a:r>
            <a:endParaRPr lang="en-US" sz="2400" dirty="0"/>
          </a:p>
        </p:txBody>
      </p:sp>
      <p:sp>
        <p:nvSpPr>
          <p:cNvPr id="4" name="Text 1"/>
          <p:cNvSpPr txBox="1"/>
          <p:nvPr/>
        </p:nvSpPr>
        <p:spPr>
          <a:xfrm>
            <a:off x="306750" y="323500"/>
            <a:ext cx="8530500" cy="65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2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Ключевые </a:t>
            </a:r>
            <a:r>
              <a:rPr lang="en-US" sz="3200" b="1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задачи</a:t>
            </a:r>
            <a:r>
              <a:rPr lang="en-US" sz="32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
</a:t>
            </a:r>
            <a:endParaRPr lang="en-US" sz="3200" dirty="0"/>
          </a:p>
        </p:txBody>
      </p:sp>
      <p:sp>
        <p:nvSpPr>
          <p:cNvPr id="5" name="Text 2"/>
          <p:cNvSpPr txBox="1"/>
          <p:nvPr/>
        </p:nvSpPr>
        <p:spPr>
          <a:xfrm>
            <a:off x="728900" y="1298000"/>
            <a:ext cx="3512900" cy="135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Привлечь практикующих врачей из разных медицинских областей для проведения экспертных лекций и консультаций, обеспечивающих высокое </a:t>
            </a:r>
            <a:r>
              <a:rPr lang="en-US" sz="14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качество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информации</a:t>
            </a:r>
            <a:endParaRPr lang="en-US" sz="1400" dirty="0"/>
          </a:p>
        </p:txBody>
      </p:sp>
      <p:sp>
        <p:nvSpPr>
          <p:cNvPr id="6" name="Text 3"/>
          <p:cNvSpPr txBox="1"/>
          <p:nvPr/>
        </p:nvSpPr>
        <p:spPr>
          <a:xfrm>
            <a:off x="728900" y="3041825"/>
            <a:ext cx="3512900" cy="135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ru-RU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</a:t>
            </a:r>
            <a:r>
              <a:rPr lang="en-US" sz="14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рганизовывать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лекции в </a:t>
            </a:r>
            <a:r>
              <a:rPr lang="ru-RU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различных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форматах, учитывая разнообразные </a:t>
            </a:r>
            <a:r>
              <a:rPr lang="en-US" sz="14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потребности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сотрудников</a:t>
            </a:r>
            <a:r>
              <a:rPr lang="ru-RU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их запросы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400" dirty="0"/>
          </a:p>
        </p:txBody>
      </p:sp>
      <p:sp>
        <p:nvSpPr>
          <p:cNvPr id="7" name="Text 4"/>
          <p:cNvSpPr txBox="1"/>
          <p:nvPr/>
        </p:nvSpPr>
        <p:spPr>
          <a:xfrm>
            <a:off x="5056550" y="1258545"/>
            <a:ext cx="3882544" cy="135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4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Обеспечить охват основных тем, важных для различных групп: женщин, мужчин, родителей и работников </a:t>
            </a:r>
            <a:r>
              <a:rPr lang="en-US" sz="1400" dirty="0" err="1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старшего</a:t>
            </a:r>
            <a:r>
              <a:rPr lang="en-US" sz="14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dirty="0" err="1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возраста</a:t>
            </a:r>
            <a:endParaRPr lang="en-US" sz="1400" dirty="0"/>
          </a:p>
        </p:txBody>
      </p:sp>
      <p:sp>
        <p:nvSpPr>
          <p:cNvPr id="8" name="Text 5"/>
          <p:cNvSpPr txBox="1"/>
          <p:nvPr/>
        </p:nvSpPr>
        <p:spPr>
          <a:xfrm>
            <a:off x="5056550" y="3041825"/>
            <a:ext cx="3882545" cy="135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14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Создать площадку для свободного диалога между врачами и </a:t>
            </a:r>
            <a:r>
              <a:rPr lang="en-US" sz="1400" dirty="0" err="1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сотрудникам</a:t>
            </a:r>
            <a:r>
              <a:rPr lang="ru-RU" sz="14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</a:t>
            </a:r>
            <a:r>
              <a:rPr lang="en-US" sz="14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400" dirty="0"/>
          </a:p>
        </p:txBody>
      </p:sp>
      <p:pic>
        <p:nvPicPr>
          <p:cNvPr id="1030" name="Picture 6" descr="Picture background">
            <a:extLst>
              <a:ext uri="{FF2B5EF4-FFF2-40B4-BE49-F238E27FC236}">
                <a16:creationId xmlns:a16="http://schemas.microsoft.com/office/drawing/2014/main" id="{9F7C4F70-F0F4-4379-9F4D-6DDEA6D462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46" b="77973" l="17973" r="83514">
                        <a14:foregroundMark x1="22432" y1="41486" x2="19459" y2="52162"/>
                        <a14:foregroundMark x1="19459" y1="52162" x2="27973" y2="44865"/>
                        <a14:foregroundMark x1="27973" y1="44865" x2="21757" y2="41757"/>
                        <a14:foregroundMark x1="20405" y1="44324" x2="19865" y2="45676"/>
                        <a14:foregroundMark x1="18108" y1="45541" x2="17973" y2="49189"/>
                        <a14:foregroundMark x1="37568" y1="75405" x2="40676" y2="75676"/>
                        <a14:foregroundMark x1="44459" y1="76757" x2="44730" y2="78378"/>
                        <a14:foregroundMark x1="43919" y1="56757" x2="69595" y2="30000"/>
                        <a14:foregroundMark x1="69595" y1="30000" x2="50135" y2="50405"/>
                        <a14:foregroundMark x1="50135" y1="50405" x2="59179" y2="35361"/>
                        <a14:foregroundMark x1="64524" y1="27075" x2="68919" y2="27703"/>
                        <a14:foregroundMark x1="70946" y1="24054" x2="82162" y2="27027"/>
                        <a14:foregroundMark x1="82162" y1="27027" x2="71757" y2="23649"/>
                        <a14:foregroundMark x1="71757" y1="23649" x2="73243" y2="21216"/>
                        <a14:foregroundMark x1="80868" y1="32703" x2="80946" y2="33108"/>
                        <a14:foregroundMark x1="79054" y1="23243" x2="80868" y2="32703"/>
                        <a14:foregroundMark x1="80869" y1="32703" x2="79324" y2="24595"/>
                        <a14:foregroundMark x1="80946" y1="33108" x2="80869" y2="32703"/>
                        <a14:foregroundMark x1="83378" y1="27838" x2="83514" y2="29054"/>
                        <a14:backgroundMark x1="64459" y1="27027" x2="59459" y2="32432"/>
                        <a14:backgroundMark x1="65135" y1="27162" x2="65135" y2="27162"/>
                        <a14:backgroundMark x1="65135" y1="26892" x2="65135" y2="26892"/>
                        <a14:backgroundMark x1="65000" y1="26486" x2="65000" y2="26486"/>
                        <a14:backgroundMark x1="64595" y1="27162" x2="64595" y2="27162"/>
                        <a14:backgroundMark x1="60270" y1="32703" x2="58243" y2="34595"/>
                        <a14:backgroundMark x1="79054" y1="23243" x2="79054" y2="23243"/>
                        <a14:backgroundMark x1="80811" y1="33243" x2="80811" y2="33243"/>
                        <a14:backgroundMark x1="81216" y1="32703" x2="81216" y2="32703"/>
                        <a14:backgroundMark x1="80946" y1="33108" x2="80946" y2="331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525" t="18946" r="15766" b="18198"/>
          <a:stretch/>
        </p:blipFill>
        <p:spPr bwMode="auto">
          <a:xfrm>
            <a:off x="216014" y="1803586"/>
            <a:ext cx="400845" cy="366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Picture background">
            <a:extLst>
              <a:ext uri="{FF2B5EF4-FFF2-40B4-BE49-F238E27FC236}">
                <a16:creationId xmlns:a16="http://schemas.microsoft.com/office/drawing/2014/main" id="{A090CCBF-B7A0-40E3-9F11-9964B855A2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46" b="77973" l="17973" r="83514">
                        <a14:foregroundMark x1="22432" y1="41486" x2="19459" y2="52162"/>
                        <a14:foregroundMark x1="19459" y1="52162" x2="27973" y2="44865"/>
                        <a14:foregroundMark x1="27973" y1="44865" x2="21757" y2="41757"/>
                        <a14:foregroundMark x1="20405" y1="44324" x2="19865" y2="45676"/>
                        <a14:foregroundMark x1="18108" y1="45541" x2="17973" y2="49189"/>
                        <a14:foregroundMark x1="37568" y1="75405" x2="40676" y2="75676"/>
                        <a14:foregroundMark x1="44459" y1="76757" x2="44730" y2="78378"/>
                        <a14:foregroundMark x1="43919" y1="56757" x2="69595" y2="30000"/>
                        <a14:foregroundMark x1="69595" y1="30000" x2="50135" y2="50405"/>
                        <a14:foregroundMark x1="50135" y1="50405" x2="59179" y2="35361"/>
                        <a14:foregroundMark x1="64524" y1="27075" x2="68919" y2="27703"/>
                        <a14:foregroundMark x1="70946" y1="24054" x2="82162" y2="27027"/>
                        <a14:foregroundMark x1="82162" y1="27027" x2="71757" y2="23649"/>
                        <a14:foregroundMark x1="71757" y1="23649" x2="73243" y2="21216"/>
                        <a14:foregroundMark x1="80868" y1="32703" x2="80946" y2="33108"/>
                        <a14:foregroundMark x1="79054" y1="23243" x2="80868" y2="32703"/>
                        <a14:foregroundMark x1="80869" y1="32703" x2="79324" y2="24595"/>
                        <a14:foregroundMark x1="80946" y1="33108" x2="80869" y2="32703"/>
                        <a14:foregroundMark x1="83378" y1="27838" x2="83514" y2="29054"/>
                        <a14:backgroundMark x1="64459" y1="27027" x2="59459" y2="32432"/>
                        <a14:backgroundMark x1="65135" y1="27162" x2="65135" y2="27162"/>
                        <a14:backgroundMark x1="65135" y1="26892" x2="65135" y2="26892"/>
                        <a14:backgroundMark x1="65000" y1="26486" x2="65000" y2="26486"/>
                        <a14:backgroundMark x1="64595" y1="27162" x2="64595" y2="27162"/>
                        <a14:backgroundMark x1="60270" y1="32703" x2="58243" y2="34595"/>
                        <a14:backgroundMark x1="79054" y1="23243" x2="79054" y2="23243"/>
                        <a14:backgroundMark x1="80811" y1="33243" x2="80811" y2="33243"/>
                        <a14:backgroundMark x1="81216" y1="32703" x2="81216" y2="32703"/>
                        <a14:backgroundMark x1="80946" y1="33108" x2="80946" y2="331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525" t="18946" r="15766" b="18198"/>
          <a:stretch/>
        </p:blipFill>
        <p:spPr bwMode="auto">
          <a:xfrm>
            <a:off x="222359" y="3427144"/>
            <a:ext cx="394500" cy="360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Picture background">
            <a:extLst>
              <a:ext uri="{FF2B5EF4-FFF2-40B4-BE49-F238E27FC236}">
                <a16:creationId xmlns:a16="http://schemas.microsoft.com/office/drawing/2014/main" id="{905D6F67-E1CD-44DA-B8CA-1F33E93A88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46" b="77973" l="17973" r="83514">
                        <a14:foregroundMark x1="22432" y1="41486" x2="19459" y2="52162"/>
                        <a14:foregroundMark x1="19459" y1="52162" x2="27973" y2="44865"/>
                        <a14:foregroundMark x1="27973" y1="44865" x2="21757" y2="41757"/>
                        <a14:foregroundMark x1="20405" y1="44324" x2="19865" y2="45676"/>
                        <a14:foregroundMark x1="18108" y1="45541" x2="17973" y2="49189"/>
                        <a14:foregroundMark x1="37568" y1="75405" x2="40676" y2="75676"/>
                        <a14:foregroundMark x1="44459" y1="76757" x2="44730" y2="78378"/>
                        <a14:foregroundMark x1="43919" y1="56757" x2="69595" y2="30000"/>
                        <a14:foregroundMark x1="69595" y1="30000" x2="50135" y2="50405"/>
                        <a14:foregroundMark x1="50135" y1="50405" x2="59179" y2="35361"/>
                        <a14:foregroundMark x1="64524" y1="27075" x2="68919" y2="27703"/>
                        <a14:foregroundMark x1="70946" y1="24054" x2="82162" y2="27027"/>
                        <a14:foregroundMark x1="82162" y1="27027" x2="71757" y2="23649"/>
                        <a14:foregroundMark x1="71757" y1="23649" x2="73243" y2="21216"/>
                        <a14:foregroundMark x1="80868" y1="32703" x2="80946" y2="33108"/>
                        <a14:foregroundMark x1="79054" y1="23243" x2="80868" y2="32703"/>
                        <a14:foregroundMark x1="80869" y1="32703" x2="79324" y2="24595"/>
                        <a14:foregroundMark x1="80946" y1="33108" x2="80869" y2="32703"/>
                        <a14:foregroundMark x1="83378" y1="27838" x2="83514" y2="29054"/>
                        <a14:backgroundMark x1="64459" y1="27027" x2="59459" y2="32432"/>
                        <a14:backgroundMark x1="65135" y1="27162" x2="65135" y2="27162"/>
                        <a14:backgroundMark x1="65135" y1="26892" x2="65135" y2="26892"/>
                        <a14:backgroundMark x1="65000" y1="26486" x2="65000" y2="26486"/>
                        <a14:backgroundMark x1="64595" y1="27162" x2="64595" y2="27162"/>
                        <a14:backgroundMark x1="60270" y1="32703" x2="58243" y2="34595"/>
                        <a14:backgroundMark x1="79054" y1="23243" x2="79054" y2="23243"/>
                        <a14:backgroundMark x1="80811" y1="33243" x2="80811" y2="33243"/>
                        <a14:backgroundMark x1="81216" y1="32703" x2="81216" y2="32703"/>
                        <a14:backgroundMark x1="80946" y1="33108" x2="80946" y2="331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525" t="18946" r="15766" b="18198"/>
          <a:stretch/>
        </p:blipFill>
        <p:spPr bwMode="auto">
          <a:xfrm>
            <a:off x="4596004" y="1816517"/>
            <a:ext cx="372573" cy="340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Picture background">
            <a:extLst>
              <a:ext uri="{FF2B5EF4-FFF2-40B4-BE49-F238E27FC236}">
                <a16:creationId xmlns:a16="http://schemas.microsoft.com/office/drawing/2014/main" id="{620A204C-0BB2-4C11-8506-EFA61CC867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46" b="77973" l="17973" r="83514">
                        <a14:foregroundMark x1="22432" y1="41486" x2="19459" y2="52162"/>
                        <a14:foregroundMark x1="19459" y1="52162" x2="27973" y2="44865"/>
                        <a14:foregroundMark x1="27973" y1="44865" x2="21757" y2="41757"/>
                        <a14:foregroundMark x1="20405" y1="44324" x2="19865" y2="45676"/>
                        <a14:foregroundMark x1="18108" y1="45541" x2="17973" y2="49189"/>
                        <a14:foregroundMark x1="37568" y1="75405" x2="40676" y2="75676"/>
                        <a14:foregroundMark x1="44459" y1="76757" x2="44730" y2="78378"/>
                        <a14:foregroundMark x1="43919" y1="56757" x2="69595" y2="30000"/>
                        <a14:foregroundMark x1="69595" y1="30000" x2="50135" y2="50405"/>
                        <a14:foregroundMark x1="50135" y1="50405" x2="59179" y2="35361"/>
                        <a14:foregroundMark x1="64524" y1="27075" x2="68919" y2="27703"/>
                        <a14:foregroundMark x1="70946" y1="24054" x2="82162" y2="27027"/>
                        <a14:foregroundMark x1="82162" y1="27027" x2="71757" y2="23649"/>
                        <a14:foregroundMark x1="71757" y1="23649" x2="73243" y2="21216"/>
                        <a14:foregroundMark x1="80868" y1="32703" x2="80946" y2="33108"/>
                        <a14:foregroundMark x1="79054" y1="23243" x2="80868" y2="32703"/>
                        <a14:foregroundMark x1="80869" y1="32703" x2="79324" y2="24595"/>
                        <a14:foregroundMark x1="80946" y1="33108" x2="80869" y2="32703"/>
                        <a14:foregroundMark x1="83378" y1="27838" x2="83514" y2="29054"/>
                        <a14:backgroundMark x1="64459" y1="27027" x2="59459" y2="32432"/>
                        <a14:backgroundMark x1="65135" y1="27162" x2="65135" y2="27162"/>
                        <a14:backgroundMark x1="65135" y1="26892" x2="65135" y2="26892"/>
                        <a14:backgroundMark x1="65000" y1="26486" x2="65000" y2="26486"/>
                        <a14:backgroundMark x1="64595" y1="27162" x2="64595" y2="27162"/>
                        <a14:backgroundMark x1="60270" y1="32703" x2="58243" y2="34595"/>
                        <a14:backgroundMark x1="79054" y1="23243" x2="79054" y2="23243"/>
                        <a14:backgroundMark x1="80811" y1="33243" x2="80811" y2="33243"/>
                        <a14:backgroundMark x1="81216" y1="32703" x2="81216" y2="32703"/>
                        <a14:backgroundMark x1="80946" y1="33108" x2="80946" y2="331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525" t="18946" r="15766" b="18198"/>
          <a:stretch/>
        </p:blipFill>
        <p:spPr bwMode="auto">
          <a:xfrm>
            <a:off x="4596003" y="3427144"/>
            <a:ext cx="372573" cy="340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95CFC24-2196-476C-93B1-1EFCCDFCC36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033" b="33507" l="12554" r="43750">
                        <a14:foregroundMark x1="21821" y1="28819" x2="35830" y2="21745"/>
                        <a14:foregroundMark x1="35830" y1="21745" x2="41756" y2="11545"/>
                        <a14:foregroundMark x1="41756" y1="11545" x2="29256" y2="8116"/>
                        <a14:foregroundMark x1="29256" y1="8116" x2="21983" y2="8290"/>
                        <a14:foregroundMark x1="38685" y1="9505" x2="27209" y2="10330"/>
                        <a14:foregroundMark x1="27209" y1="10330" x2="27209" y2="10330"/>
                        <a14:foregroundMark x1="37015" y1="10938" x2="19289" y2="11068"/>
                        <a14:foregroundMark x1="27802" y1="9852" x2="19289" y2="10807"/>
                        <a14:foregroundMark x1="25970" y1="8637" x2="17349" y2="10460"/>
                        <a14:foregroundMark x1="41810" y1="9983" x2="42672" y2="15017"/>
                        <a14:foregroundMark x1="43157" y1="11762" x2="43157" y2="13932"/>
                        <a14:foregroundMark x1="43750" y1="13455" x2="43588" y2="15625"/>
                        <a14:foregroundMark x1="26455" y1="21615" x2="26455" y2="21615"/>
                        <a14:foregroundMark x1="28664" y1="27734" x2="28664" y2="27734"/>
                        <a14:foregroundMark x1="27047" y1="33507" x2="27047" y2="33507"/>
                        <a14:foregroundMark x1="21390" y1="7682" x2="21390" y2="7682"/>
                        <a14:foregroundMark x1="36153" y1="6467" x2="36153" y2="6467"/>
                        <a14:foregroundMark x1="34213" y1="6727" x2="34213" y2="6727"/>
                        <a14:foregroundMark x1="14817" y1="25825" x2="14817" y2="25825"/>
                        <a14:foregroundMark x1="29849" y1="28212" x2="29849" y2="28212"/>
                        <a14:foregroundMark x1="29149" y1="27648" x2="29149" y2="27648"/>
                        <a14:foregroundMark x1="29149" y1="27648" x2="29580" y2="28602"/>
                        <a14:foregroundMark x1="28825" y1="26649" x2="28825" y2="26649"/>
                        <a14:foregroundMark x1="25216" y1="6033" x2="18696" y2="7943"/>
                        <a14:foregroundMark x1="39494" y1="7075" x2="29256" y2="8290"/>
                        <a14:foregroundMark x1="38685" y1="7075" x2="30496" y2="8594"/>
                        <a14:foregroundMark x1="13847" y1="25868" x2="13416" y2="28472"/>
                        <a14:foregroundMark x1="12769" y1="17795" x2="12769" y2="17795"/>
                        <a14:foregroundMark x1="12554" y1="26910" x2="12554" y2="26910"/>
                      </a14:backgroundRemoval>
                    </a14:imgEffect>
                  </a14:imgLayer>
                </a14:imgProps>
              </a:ext>
            </a:extLst>
          </a:blip>
          <a:srcRect l="9671" t="4325" r="53419" b="64122"/>
          <a:stretch/>
        </p:blipFill>
        <p:spPr>
          <a:xfrm>
            <a:off x="7933973" y="48422"/>
            <a:ext cx="1123000" cy="119177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1007100" y="837000"/>
            <a:ext cx="7129800" cy="3576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ru-RU" sz="4000" b="1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Ожидаемые результаты </a:t>
            </a:r>
            <a:r>
              <a:rPr lang="en-US" sz="4000" b="1" dirty="0" err="1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проекта</a:t>
            </a:r>
            <a:r>
              <a:rPr lang="en-US" sz="4000" b="1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ru-RU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Повышение</a:t>
            </a:r>
            <a:r>
              <a:rPr lang="en-US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медицинской грамотности, </a:t>
            </a:r>
            <a:r>
              <a:rPr lang="en-US" sz="1800" dirty="0" err="1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снижени</a:t>
            </a:r>
            <a:r>
              <a:rPr lang="ru-RU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</a:t>
            </a:r>
            <a:r>
              <a:rPr lang="en-US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дезинформации и </a:t>
            </a:r>
            <a:r>
              <a:rPr lang="en-US" sz="1800" dirty="0" err="1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укреплени</a:t>
            </a:r>
            <a:r>
              <a:rPr lang="ru-RU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</a:t>
            </a:r>
            <a:r>
              <a:rPr lang="en-US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dirty="0" err="1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команды</a:t>
            </a:r>
            <a:r>
              <a:rPr lang="ru-RU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за счет </a:t>
            </a:r>
            <a:r>
              <a:rPr lang="en-US" sz="1800" dirty="0" err="1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благоприятн</a:t>
            </a:r>
            <a:r>
              <a:rPr lang="ru-RU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ого</a:t>
            </a:r>
            <a:r>
              <a:rPr lang="en-US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dirty="0" err="1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здоров</a:t>
            </a:r>
            <a:r>
              <a:rPr lang="ru-RU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ого</a:t>
            </a:r>
            <a:r>
              <a:rPr lang="en-US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dirty="0" err="1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климат</a:t>
            </a:r>
            <a:r>
              <a:rPr lang="ru-RU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</a:t>
            </a:r>
            <a:r>
              <a:rPr lang="en-US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на </a:t>
            </a:r>
            <a:r>
              <a:rPr lang="en-US" sz="1800" dirty="0" err="1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рабочем</a:t>
            </a:r>
            <a:r>
              <a:rPr lang="en-US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dirty="0" err="1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мест</a:t>
            </a:r>
            <a:r>
              <a:rPr lang="ru-RU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</a:t>
            </a:r>
            <a:r>
              <a:rPr lang="en-US" sz="18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67F9C9-86A0-4B73-B510-F7BFE059D25B}"/>
              </a:ext>
            </a:extLst>
          </p:cNvPr>
          <p:cNvSpPr txBox="1"/>
          <p:nvPr/>
        </p:nvSpPr>
        <p:spPr>
          <a:xfrm>
            <a:off x="8620756" y="4595825"/>
            <a:ext cx="356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7</a:t>
            </a:r>
            <a:endParaRPr lang="ru-RU" sz="2400" dirty="0">
              <a:solidFill>
                <a:srgbClr val="F1F1F1"/>
              </a:solidFill>
              <a:latin typeface="Arial" pitchFamily="34" charset="0"/>
              <a:cs typeface="Arial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384CB5B-4A5F-4D0D-9670-E6BDD650E2D6}"/>
              </a:ext>
            </a:extLst>
          </p:cNvPr>
          <p:cNvSpPr/>
          <p:nvPr/>
        </p:nvSpPr>
        <p:spPr>
          <a:xfrm>
            <a:off x="0" y="138844"/>
            <a:ext cx="9144000" cy="1037968"/>
          </a:xfrm>
          <a:prstGeom prst="rect">
            <a:avLst/>
          </a:prstGeom>
          <a:solidFill>
            <a:srgbClr val="F57D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План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  <a:latin typeface="Arial" pitchFamily="34" charset="0"/>
                <a:cs typeface="Arial" pitchFamily="34" charset="-120"/>
              </a:rPr>
              <a:t>мероприятий на первое полугодие 2026 г.</a:t>
            </a:r>
          </a:p>
        </p:txBody>
      </p:sp>
      <p:grpSp>
        <p:nvGrpSpPr>
          <p:cNvPr id="5" name="Group 34">
            <a:extLst>
              <a:ext uri="{FF2B5EF4-FFF2-40B4-BE49-F238E27FC236}">
                <a16:creationId xmlns:a16="http://schemas.microsoft.com/office/drawing/2014/main" id="{CA913540-AAEE-42A9-BD84-E17515DFB7B5}"/>
              </a:ext>
            </a:extLst>
          </p:cNvPr>
          <p:cNvGrpSpPr/>
          <p:nvPr/>
        </p:nvGrpSpPr>
        <p:grpSpPr>
          <a:xfrm>
            <a:off x="1040868" y="620968"/>
            <a:ext cx="6764536" cy="3690836"/>
            <a:chOff x="509823" y="1302480"/>
            <a:chExt cx="9543721" cy="4939425"/>
          </a:xfrm>
        </p:grpSpPr>
        <p:grpSp>
          <p:nvGrpSpPr>
            <p:cNvPr id="7" name="Group 3">
              <a:extLst>
                <a:ext uri="{FF2B5EF4-FFF2-40B4-BE49-F238E27FC236}">
                  <a16:creationId xmlns:a16="http://schemas.microsoft.com/office/drawing/2014/main" id="{FCD30281-DE16-4657-9CC3-51E141618C1A}"/>
                </a:ext>
              </a:extLst>
            </p:cNvPr>
            <p:cNvGrpSpPr/>
            <p:nvPr/>
          </p:nvGrpSpPr>
          <p:grpSpPr>
            <a:xfrm>
              <a:off x="509823" y="4231637"/>
              <a:ext cx="2136335" cy="510212"/>
              <a:chOff x="0" y="0"/>
              <a:chExt cx="26710724" cy="6379210"/>
            </a:xfrm>
          </p:grpSpPr>
          <p:sp>
            <p:nvSpPr>
              <p:cNvPr id="38" name="Freeform 4">
                <a:extLst>
                  <a:ext uri="{FF2B5EF4-FFF2-40B4-BE49-F238E27FC236}">
                    <a16:creationId xmlns:a16="http://schemas.microsoft.com/office/drawing/2014/main" id="{6ECAC8F3-ED03-4EF7-8CB3-FD12AFC5B9F5}"/>
                  </a:ext>
                </a:extLst>
              </p:cNvPr>
              <p:cNvSpPr/>
              <p:nvPr/>
            </p:nvSpPr>
            <p:spPr>
              <a:xfrm>
                <a:off x="0" y="0"/>
                <a:ext cx="26710723" cy="6379210"/>
              </a:xfrm>
              <a:custGeom>
                <a:avLst/>
                <a:gdLst/>
                <a:ahLst/>
                <a:cxnLst/>
                <a:rect l="l" t="t" r="r" b="b"/>
                <a:pathLst>
                  <a:path w="26710723" h="6379210">
                    <a:moveTo>
                      <a:pt x="20027460" y="0"/>
                    </a:moveTo>
                    <a:lnTo>
                      <a:pt x="7638126" y="0"/>
                    </a:lnTo>
                    <a:lnTo>
                      <a:pt x="6708925" y="7620"/>
                    </a:lnTo>
                    <a:lnTo>
                      <a:pt x="0" y="6379210"/>
                    </a:lnTo>
                    <a:lnTo>
                      <a:pt x="20064814" y="6379210"/>
                    </a:lnTo>
                    <a:lnTo>
                      <a:pt x="26710723" y="0"/>
                    </a:lnTo>
                    <a:close/>
                  </a:path>
                </a:pathLst>
              </a:custGeom>
              <a:solidFill>
                <a:srgbClr val="77ACB3"/>
              </a:solidFill>
            </p:spPr>
            <p:txBody>
              <a:bodyPr/>
              <a:lstStyle/>
              <a:p>
                <a:endParaRPr lang="ru-RU" dirty="0"/>
              </a:p>
            </p:txBody>
          </p:sp>
        </p:grpSp>
        <p:grpSp>
          <p:nvGrpSpPr>
            <p:cNvPr id="8" name="Group 5">
              <a:extLst>
                <a:ext uri="{FF2B5EF4-FFF2-40B4-BE49-F238E27FC236}">
                  <a16:creationId xmlns:a16="http://schemas.microsoft.com/office/drawing/2014/main" id="{AEBD6424-C722-46BC-9FB1-692FBAEEA276}"/>
                </a:ext>
              </a:extLst>
            </p:cNvPr>
            <p:cNvGrpSpPr/>
            <p:nvPr/>
          </p:nvGrpSpPr>
          <p:grpSpPr>
            <a:xfrm>
              <a:off x="2293113" y="4231637"/>
              <a:ext cx="2136335" cy="510212"/>
              <a:chOff x="0" y="0"/>
              <a:chExt cx="26710724" cy="6379210"/>
            </a:xfrm>
          </p:grpSpPr>
          <p:sp>
            <p:nvSpPr>
              <p:cNvPr id="37" name="Freeform 6">
                <a:extLst>
                  <a:ext uri="{FF2B5EF4-FFF2-40B4-BE49-F238E27FC236}">
                    <a16:creationId xmlns:a16="http://schemas.microsoft.com/office/drawing/2014/main" id="{AB5DD04C-FE14-4AA5-AC3B-C543DC4F9A04}"/>
                  </a:ext>
                </a:extLst>
              </p:cNvPr>
              <p:cNvSpPr/>
              <p:nvPr/>
            </p:nvSpPr>
            <p:spPr>
              <a:xfrm>
                <a:off x="0" y="0"/>
                <a:ext cx="26710723" cy="6379210"/>
              </a:xfrm>
              <a:custGeom>
                <a:avLst/>
                <a:gdLst/>
                <a:ahLst/>
                <a:cxnLst/>
                <a:rect l="l" t="t" r="r" b="b"/>
                <a:pathLst>
                  <a:path w="26710723" h="6379210">
                    <a:moveTo>
                      <a:pt x="20027460" y="0"/>
                    </a:moveTo>
                    <a:lnTo>
                      <a:pt x="7638126" y="0"/>
                    </a:lnTo>
                    <a:lnTo>
                      <a:pt x="6708925" y="7620"/>
                    </a:lnTo>
                    <a:lnTo>
                      <a:pt x="0" y="6379210"/>
                    </a:lnTo>
                    <a:lnTo>
                      <a:pt x="20064814" y="6379210"/>
                    </a:lnTo>
                    <a:lnTo>
                      <a:pt x="26710723" y="0"/>
                    </a:lnTo>
                    <a:close/>
                  </a:path>
                </a:pathLst>
              </a:custGeom>
              <a:solidFill>
                <a:srgbClr val="9F9F9F"/>
              </a:solidFill>
            </p:spPr>
          </p:sp>
        </p:grpSp>
        <p:grpSp>
          <p:nvGrpSpPr>
            <p:cNvPr id="9" name="Group 7">
              <a:extLst>
                <a:ext uri="{FF2B5EF4-FFF2-40B4-BE49-F238E27FC236}">
                  <a16:creationId xmlns:a16="http://schemas.microsoft.com/office/drawing/2014/main" id="{25B5976A-D853-4146-873A-651AC7FD7770}"/>
                </a:ext>
              </a:extLst>
            </p:cNvPr>
            <p:cNvGrpSpPr/>
            <p:nvPr/>
          </p:nvGrpSpPr>
          <p:grpSpPr>
            <a:xfrm>
              <a:off x="4076402" y="4231637"/>
              <a:ext cx="2136335" cy="510212"/>
              <a:chOff x="0" y="0"/>
              <a:chExt cx="26710724" cy="6379210"/>
            </a:xfrm>
          </p:grpSpPr>
          <p:sp>
            <p:nvSpPr>
              <p:cNvPr id="36" name="Freeform 8">
                <a:extLst>
                  <a:ext uri="{FF2B5EF4-FFF2-40B4-BE49-F238E27FC236}">
                    <a16:creationId xmlns:a16="http://schemas.microsoft.com/office/drawing/2014/main" id="{9C65568D-32F8-4D34-840A-3EA3E9FBBAEE}"/>
                  </a:ext>
                </a:extLst>
              </p:cNvPr>
              <p:cNvSpPr/>
              <p:nvPr/>
            </p:nvSpPr>
            <p:spPr>
              <a:xfrm>
                <a:off x="0" y="0"/>
                <a:ext cx="26710724" cy="6379210"/>
              </a:xfrm>
              <a:custGeom>
                <a:avLst/>
                <a:gdLst/>
                <a:ahLst/>
                <a:cxnLst/>
                <a:rect l="l" t="t" r="r" b="b"/>
                <a:pathLst>
                  <a:path w="26710723" h="6379210">
                    <a:moveTo>
                      <a:pt x="20027460" y="0"/>
                    </a:moveTo>
                    <a:lnTo>
                      <a:pt x="7638126" y="0"/>
                    </a:lnTo>
                    <a:lnTo>
                      <a:pt x="6708925" y="7620"/>
                    </a:lnTo>
                    <a:lnTo>
                      <a:pt x="0" y="6379210"/>
                    </a:lnTo>
                    <a:lnTo>
                      <a:pt x="20064814" y="6379210"/>
                    </a:lnTo>
                    <a:lnTo>
                      <a:pt x="26710723" y="0"/>
                    </a:lnTo>
                    <a:close/>
                  </a:path>
                </a:pathLst>
              </a:custGeom>
              <a:solidFill>
                <a:srgbClr val="77ACB3"/>
              </a:solidFill>
            </p:spPr>
            <p:txBody>
              <a:bodyPr/>
              <a:lstStyle/>
              <a:p>
                <a:endParaRPr lang="ru-RU" dirty="0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25C69B6-6463-4BF1-9D07-774FFB905312}"/>
                </a:ext>
              </a:extLst>
            </p:cNvPr>
            <p:cNvGrpSpPr/>
            <p:nvPr/>
          </p:nvGrpSpPr>
          <p:grpSpPr>
            <a:xfrm>
              <a:off x="5859692" y="4231637"/>
              <a:ext cx="2136335" cy="510212"/>
              <a:chOff x="0" y="0"/>
              <a:chExt cx="26710724" cy="6379210"/>
            </a:xfrm>
          </p:grpSpPr>
          <p:sp>
            <p:nvSpPr>
              <p:cNvPr id="35" name="Freeform 10">
                <a:extLst>
                  <a:ext uri="{FF2B5EF4-FFF2-40B4-BE49-F238E27FC236}">
                    <a16:creationId xmlns:a16="http://schemas.microsoft.com/office/drawing/2014/main" id="{EB7914E0-E160-44CC-80CE-1E5CFEB6BD0B}"/>
                  </a:ext>
                </a:extLst>
              </p:cNvPr>
              <p:cNvSpPr/>
              <p:nvPr/>
            </p:nvSpPr>
            <p:spPr>
              <a:xfrm>
                <a:off x="0" y="0"/>
                <a:ext cx="26710723" cy="6379210"/>
              </a:xfrm>
              <a:custGeom>
                <a:avLst/>
                <a:gdLst/>
                <a:ahLst/>
                <a:cxnLst/>
                <a:rect l="l" t="t" r="r" b="b"/>
                <a:pathLst>
                  <a:path w="26710723" h="6379210">
                    <a:moveTo>
                      <a:pt x="20027460" y="0"/>
                    </a:moveTo>
                    <a:lnTo>
                      <a:pt x="7638126" y="0"/>
                    </a:lnTo>
                    <a:lnTo>
                      <a:pt x="6708925" y="7620"/>
                    </a:lnTo>
                    <a:lnTo>
                      <a:pt x="0" y="6379210"/>
                    </a:lnTo>
                    <a:lnTo>
                      <a:pt x="20064814" y="6379210"/>
                    </a:lnTo>
                    <a:lnTo>
                      <a:pt x="26710723" y="0"/>
                    </a:lnTo>
                    <a:close/>
                  </a:path>
                </a:pathLst>
              </a:custGeom>
              <a:solidFill>
                <a:srgbClr val="9F9F9F"/>
              </a:solidFill>
            </p:spPr>
          </p:sp>
        </p:grp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096E7FBC-39C4-4317-B875-7A88AF86B090}"/>
                </a:ext>
              </a:extLst>
            </p:cNvPr>
            <p:cNvSpPr txBox="1"/>
            <p:nvPr/>
          </p:nvSpPr>
          <p:spPr>
            <a:xfrm>
              <a:off x="628008" y="4278406"/>
              <a:ext cx="1806670" cy="3749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5"/>
                </a:lnSpc>
              </a:pPr>
              <a:r>
                <a:rPr lang="ru-RU" sz="1689" dirty="0">
                  <a:solidFill>
                    <a:srgbClr val="FFFFFF"/>
                  </a:solidFill>
                  <a:latin typeface="Public Sans Bold"/>
                </a:rPr>
                <a:t>март</a:t>
              </a:r>
              <a:endParaRPr lang="en-US" sz="1689" dirty="0">
                <a:solidFill>
                  <a:srgbClr val="FFFFFF"/>
                </a:solidFill>
                <a:latin typeface="Public Sans Bold"/>
              </a:endParaRPr>
            </a:p>
          </p:txBody>
        </p:sp>
        <p:sp>
          <p:nvSpPr>
            <p:cNvPr id="12" name="AutoShape 12">
              <a:extLst>
                <a:ext uri="{FF2B5EF4-FFF2-40B4-BE49-F238E27FC236}">
                  <a16:creationId xmlns:a16="http://schemas.microsoft.com/office/drawing/2014/main" id="{DD78D5C6-C28A-4553-887D-25EAC088449E}"/>
                </a:ext>
              </a:extLst>
            </p:cNvPr>
            <p:cNvSpPr/>
            <p:nvPr/>
          </p:nvSpPr>
          <p:spPr>
            <a:xfrm rot="-5400000">
              <a:off x="225200" y="3409170"/>
              <a:ext cx="1656430" cy="0"/>
            </a:xfrm>
            <a:prstGeom prst="line">
              <a:avLst/>
            </a:prstGeom>
            <a:ln w="9525" cap="rnd">
              <a:solidFill>
                <a:srgbClr val="D9D9D9"/>
              </a:solidFill>
              <a:prstDash val="solid"/>
              <a:headEnd type="none" w="sm" len="sm"/>
              <a:tailEnd type="oval" w="lg" len="lg"/>
            </a:ln>
          </p:spPr>
        </p:sp>
        <p:grpSp>
          <p:nvGrpSpPr>
            <p:cNvPr id="13" name="Group 13">
              <a:extLst>
                <a:ext uri="{FF2B5EF4-FFF2-40B4-BE49-F238E27FC236}">
                  <a16:creationId xmlns:a16="http://schemas.microsoft.com/office/drawing/2014/main" id="{96B644CF-E270-4CDD-9EAA-D89F5F0BB068}"/>
                </a:ext>
              </a:extLst>
            </p:cNvPr>
            <p:cNvGrpSpPr/>
            <p:nvPr/>
          </p:nvGrpSpPr>
          <p:grpSpPr>
            <a:xfrm>
              <a:off x="7642981" y="4231637"/>
              <a:ext cx="2136335" cy="510212"/>
              <a:chOff x="0" y="0"/>
              <a:chExt cx="26710724" cy="6379210"/>
            </a:xfrm>
          </p:grpSpPr>
          <p:sp>
            <p:nvSpPr>
              <p:cNvPr id="34" name="Freeform 14">
                <a:extLst>
                  <a:ext uri="{FF2B5EF4-FFF2-40B4-BE49-F238E27FC236}">
                    <a16:creationId xmlns:a16="http://schemas.microsoft.com/office/drawing/2014/main" id="{9A349DA1-72FA-4FBA-A95B-74E18FEC40C6}"/>
                  </a:ext>
                </a:extLst>
              </p:cNvPr>
              <p:cNvSpPr/>
              <p:nvPr/>
            </p:nvSpPr>
            <p:spPr>
              <a:xfrm>
                <a:off x="0" y="0"/>
                <a:ext cx="26710723" cy="6379210"/>
              </a:xfrm>
              <a:custGeom>
                <a:avLst/>
                <a:gdLst/>
                <a:ahLst/>
                <a:cxnLst/>
                <a:rect l="l" t="t" r="r" b="b"/>
                <a:pathLst>
                  <a:path w="26710723" h="6379210">
                    <a:moveTo>
                      <a:pt x="20027460" y="0"/>
                    </a:moveTo>
                    <a:lnTo>
                      <a:pt x="7638126" y="0"/>
                    </a:lnTo>
                    <a:lnTo>
                      <a:pt x="6708925" y="7620"/>
                    </a:lnTo>
                    <a:lnTo>
                      <a:pt x="0" y="6379210"/>
                    </a:lnTo>
                    <a:lnTo>
                      <a:pt x="20064814" y="6379210"/>
                    </a:lnTo>
                    <a:lnTo>
                      <a:pt x="26710723" y="0"/>
                    </a:lnTo>
                    <a:close/>
                  </a:path>
                </a:pathLst>
              </a:custGeom>
              <a:solidFill>
                <a:srgbClr val="77ACB3"/>
              </a:solidFill>
            </p:spPr>
            <p:txBody>
              <a:bodyPr/>
              <a:lstStyle/>
              <a:p>
                <a:endParaRPr lang="ru-RU" dirty="0"/>
              </a:p>
            </p:txBody>
          </p:sp>
        </p:grpSp>
        <p:sp>
          <p:nvSpPr>
            <p:cNvPr id="14" name="TextBox 15">
              <a:extLst>
                <a:ext uri="{FF2B5EF4-FFF2-40B4-BE49-F238E27FC236}">
                  <a16:creationId xmlns:a16="http://schemas.microsoft.com/office/drawing/2014/main" id="{546CB1A2-37CC-45F7-9F58-2952FC6879DF}"/>
                </a:ext>
              </a:extLst>
            </p:cNvPr>
            <p:cNvSpPr txBox="1"/>
            <p:nvPr/>
          </p:nvSpPr>
          <p:spPr>
            <a:xfrm>
              <a:off x="2399606" y="4270418"/>
              <a:ext cx="1806670" cy="3749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5"/>
                </a:lnSpc>
              </a:pPr>
              <a:r>
                <a:rPr lang="ru-RU" sz="1689" dirty="0">
                  <a:solidFill>
                    <a:srgbClr val="FFFFFF"/>
                  </a:solidFill>
                  <a:latin typeface="Public Sans Bold"/>
                </a:rPr>
                <a:t>апрель</a:t>
              </a:r>
              <a:endParaRPr lang="en-US" sz="1689" dirty="0">
                <a:solidFill>
                  <a:srgbClr val="FFFFFF"/>
                </a:solidFill>
                <a:latin typeface="Public Sans Bold"/>
              </a:endParaRPr>
            </a:p>
          </p:txBody>
        </p:sp>
        <p:sp>
          <p:nvSpPr>
            <p:cNvPr id="15" name="TextBox 16">
              <a:extLst>
                <a:ext uri="{FF2B5EF4-FFF2-40B4-BE49-F238E27FC236}">
                  <a16:creationId xmlns:a16="http://schemas.microsoft.com/office/drawing/2014/main" id="{6C82AE3A-3105-476E-9F7F-A561FADDF9C2}"/>
                </a:ext>
              </a:extLst>
            </p:cNvPr>
            <p:cNvSpPr txBox="1"/>
            <p:nvPr/>
          </p:nvSpPr>
          <p:spPr>
            <a:xfrm>
              <a:off x="4184901" y="4278406"/>
              <a:ext cx="1806670" cy="3749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5"/>
                </a:lnSpc>
              </a:pPr>
              <a:r>
                <a:rPr lang="ru-RU" sz="1689" dirty="0">
                  <a:solidFill>
                    <a:srgbClr val="FFFFFF"/>
                  </a:solidFill>
                  <a:latin typeface="Public Sans Bold"/>
                </a:rPr>
                <a:t>май</a:t>
              </a:r>
              <a:endParaRPr lang="en-US" sz="1689" dirty="0">
                <a:solidFill>
                  <a:srgbClr val="FFFFFF"/>
                </a:solidFill>
                <a:latin typeface="Public Sans Bold"/>
              </a:endParaRPr>
            </a:p>
          </p:txBody>
        </p:sp>
        <p:sp>
          <p:nvSpPr>
            <p:cNvPr id="16" name="TextBox 17">
              <a:extLst>
                <a:ext uri="{FF2B5EF4-FFF2-40B4-BE49-F238E27FC236}">
                  <a16:creationId xmlns:a16="http://schemas.microsoft.com/office/drawing/2014/main" id="{31B0D98D-C7CB-4B83-BCB8-89FB6C92EAE2}"/>
                </a:ext>
              </a:extLst>
            </p:cNvPr>
            <p:cNvSpPr txBox="1"/>
            <p:nvPr/>
          </p:nvSpPr>
          <p:spPr>
            <a:xfrm>
              <a:off x="6006964" y="4270418"/>
              <a:ext cx="1806670" cy="3749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5"/>
                </a:lnSpc>
              </a:pPr>
              <a:r>
                <a:rPr lang="ru-RU" sz="1689" dirty="0">
                  <a:solidFill>
                    <a:srgbClr val="FFFFFF"/>
                  </a:solidFill>
                  <a:latin typeface="Public Sans Bold"/>
                </a:rPr>
                <a:t>июнь</a:t>
              </a:r>
              <a:endParaRPr lang="en-US" sz="1689" dirty="0">
                <a:solidFill>
                  <a:srgbClr val="FFFFFF"/>
                </a:solidFill>
                <a:latin typeface="Public Sans Bold"/>
              </a:endParaRPr>
            </a:p>
          </p:txBody>
        </p:sp>
        <p:sp>
          <p:nvSpPr>
            <p:cNvPr id="17" name="TextBox 18">
              <a:extLst>
                <a:ext uri="{FF2B5EF4-FFF2-40B4-BE49-F238E27FC236}">
                  <a16:creationId xmlns:a16="http://schemas.microsoft.com/office/drawing/2014/main" id="{855EA6A3-FBC7-47B5-B193-E3098BE55225}"/>
                </a:ext>
              </a:extLst>
            </p:cNvPr>
            <p:cNvSpPr txBox="1"/>
            <p:nvPr/>
          </p:nvSpPr>
          <p:spPr>
            <a:xfrm>
              <a:off x="7774862" y="4270418"/>
              <a:ext cx="1806671" cy="3749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5"/>
                </a:lnSpc>
              </a:pPr>
              <a:r>
                <a:rPr lang="ru-RU" sz="1689" dirty="0">
                  <a:solidFill>
                    <a:srgbClr val="FFFFFF"/>
                  </a:solidFill>
                  <a:latin typeface="Public Sans Bold"/>
                </a:rPr>
                <a:t>июль</a:t>
              </a:r>
              <a:endParaRPr lang="en-US" sz="1689" dirty="0">
                <a:solidFill>
                  <a:srgbClr val="FFFFFF"/>
                </a:solidFill>
                <a:latin typeface="Public Sans Bold"/>
              </a:endParaRPr>
            </a:p>
          </p:txBody>
        </p:sp>
        <p:sp>
          <p:nvSpPr>
            <p:cNvPr id="18" name="AutoShape 19">
              <a:extLst>
                <a:ext uri="{FF2B5EF4-FFF2-40B4-BE49-F238E27FC236}">
                  <a16:creationId xmlns:a16="http://schemas.microsoft.com/office/drawing/2014/main" id="{19D17913-D7CD-4FAF-8CF4-E84565BEF6E2}"/>
                </a:ext>
              </a:extLst>
            </p:cNvPr>
            <p:cNvSpPr/>
            <p:nvPr/>
          </p:nvSpPr>
          <p:spPr>
            <a:xfrm rot="16188070">
              <a:off x="3784738" y="3409180"/>
              <a:ext cx="1656420" cy="0"/>
            </a:xfrm>
            <a:prstGeom prst="line">
              <a:avLst/>
            </a:prstGeom>
            <a:ln w="9525" cap="rnd">
              <a:solidFill>
                <a:srgbClr val="D9D9D9"/>
              </a:solidFill>
              <a:prstDash val="solid"/>
              <a:headEnd type="none" w="sm" len="sm"/>
              <a:tailEnd type="oval" w="lg" len="lg"/>
            </a:ln>
          </p:spPr>
        </p:sp>
        <p:sp>
          <p:nvSpPr>
            <p:cNvPr id="19" name="AutoShape 20">
              <a:extLst>
                <a:ext uri="{FF2B5EF4-FFF2-40B4-BE49-F238E27FC236}">
                  <a16:creationId xmlns:a16="http://schemas.microsoft.com/office/drawing/2014/main" id="{DE741F5E-A232-4F43-9591-FB1C38264E6F}"/>
                </a:ext>
              </a:extLst>
            </p:cNvPr>
            <p:cNvSpPr/>
            <p:nvPr/>
          </p:nvSpPr>
          <p:spPr>
            <a:xfrm rot="16200000">
              <a:off x="7361929" y="3388180"/>
              <a:ext cx="1656410" cy="0"/>
            </a:xfrm>
            <a:prstGeom prst="line">
              <a:avLst/>
            </a:prstGeom>
            <a:ln w="9525" cap="rnd">
              <a:solidFill>
                <a:srgbClr val="D9D9D9"/>
              </a:solidFill>
              <a:prstDash val="solid"/>
              <a:headEnd type="none" w="sm" len="sm"/>
              <a:tailEnd type="oval" w="lg" len="lg"/>
            </a:ln>
          </p:spPr>
        </p:sp>
        <p:sp>
          <p:nvSpPr>
            <p:cNvPr id="20" name="AutoShape 21">
              <a:extLst>
                <a:ext uri="{FF2B5EF4-FFF2-40B4-BE49-F238E27FC236}">
                  <a16:creationId xmlns:a16="http://schemas.microsoft.com/office/drawing/2014/main" id="{8B871A31-832D-4C6F-ADA6-3773FACE80C4}"/>
                </a:ext>
              </a:extLst>
            </p:cNvPr>
            <p:cNvSpPr/>
            <p:nvPr/>
          </p:nvSpPr>
          <p:spPr>
            <a:xfrm rot="16186800">
              <a:off x="1560304" y="5490396"/>
              <a:ext cx="1497107" cy="0"/>
            </a:xfrm>
            <a:prstGeom prst="line">
              <a:avLst/>
            </a:prstGeom>
            <a:ln w="9525" cap="rnd">
              <a:solidFill>
                <a:srgbClr val="D9D9D9"/>
              </a:solidFill>
              <a:prstDash val="solid"/>
              <a:headEnd type="oval" w="lg" len="lg"/>
              <a:tailEnd type="none" w="sm" len="sm"/>
            </a:ln>
          </p:spPr>
        </p:sp>
        <p:sp>
          <p:nvSpPr>
            <p:cNvPr id="21" name="AutoShape 22">
              <a:extLst>
                <a:ext uri="{FF2B5EF4-FFF2-40B4-BE49-F238E27FC236}">
                  <a16:creationId xmlns:a16="http://schemas.microsoft.com/office/drawing/2014/main" id="{BECBA760-D763-4EA5-8093-095C8A737B05}"/>
                </a:ext>
              </a:extLst>
            </p:cNvPr>
            <p:cNvSpPr/>
            <p:nvPr/>
          </p:nvSpPr>
          <p:spPr>
            <a:xfrm rot="16200000">
              <a:off x="5111143" y="5493357"/>
              <a:ext cx="1497096" cy="0"/>
            </a:xfrm>
            <a:prstGeom prst="line">
              <a:avLst/>
            </a:prstGeom>
            <a:ln w="9525" cap="rnd">
              <a:solidFill>
                <a:srgbClr val="D9D9D9"/>
              </a:solidFill>
              <a:prstDash val="solid"/>
              <a:headEnd type="oval" w="lg" len="lg"/>
              <a:tailEnd type="none" w="sm" len="sm"/>
            </a:ln>
          </p:spPr>
        </p:sp>
        <p:sp>
          <p:nvSpPr>
            <p:cNvPr id="23" name="TextBox 24">
              <a:extLst>
                <a:ext uri="{FF2B5EF4-FFF2-40B4-BE49-F238E27FC236}">
                  <a16:creationId xmlns:a16="http://schemas.microsoft.com/office/drawing/2014/main" id="{794A1857-A151-4AC1-8C85-E978916C4A3A}"/>
                </a:ext>
              </a:extLst>
            </p:cNvPr>
            <p:cNvSpPr txBox="1"/>
            <p:nvPr/>
          </p:nvSpPr>
          <p:spPr>
            <a:xfrm>
              <a:off x="2434679" y="4888883"/>
              <a:ext cx="1996060" cy="100047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>
              <a:lvl1pPr>
                <a:lnSpc>
                  <a:spcPts val="2027"/>
                </a:lnSpc>
                <a:defRPr sz="1448">
                  <a:solidFill>
                    <a:srgbClr val="545454"/>
                  </a:solidFill>
                  <a:latin typeface="Public Sans"/>
                </a:defRPr>
              </a:lvl1pPr>
            </a:lstStyle>
            <a:p>
              <a:r>
                <a:rPr lang="ru-RU" b="1" dirty="0"/>
                <a:t>Лекция «Быть донором − быть героем»</a:t>
              </a:r>
              <a:endParaRPr lang="en-US" b="1" dirty="0"/>
            </a:p>
          </p:txBody>
        </p:sp>
        <p:sp>
          <p:nvSpPr>
            <p:cNvPr id="25" name="TextBox 26">
              <a:extLst>
                <a:ext uri="{FF2B5EF4-FFF2-40B4-BE49-F238E27FC236}">
                  <a16:creationId xmlns:a16="http://schemas.microsoft.com/office/drawing/2014/main" id="{2D47F3FB-A19E-4F22-AFC2-F9CBB08ABFF8}"/>
                </a:ext>
              </a:extLst>
            </p:cNvPr>
            <p:cNvSpPr txBox="1"/>
            <p:nvPr/>
          </p:nvSpPr>
          <p:spPr>
            <a:xfrm>
              <a:off x="6006964" y="4888883"/>
              <a:ext cx="2047137" cy="134372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027"/>
                </a:lnSpc>
              </a:pPr>
              <a:r>
                <a:rPr lang="ru-RU" sz="1448" dirty="0">
                  <a:solidFill>
                    <a:schemeClr val="bg1">
                      <a:lumMod val="50000"/>
                    </a:schemeClr>
                  </a:solidFill>
                  <a:latin typeface="Public Sans"/>
                </a:rPr>
                <a:t>Лекция «</a:t>
              </a:r>
              <a:r>
                <a:rPr lang="ru-RU" sz="1448" dirty="0" err="1">
                  <a:solidFill>
                    <a:schemeClr val="bg1">
                      <a:lumMod val="50000"/>
                    </a:schemeClr>
                  </a:solidFill>
                  <a:latin typeface="Public Sans"/>
                </a:rPr>
                <a:t>Нутрициология</a:t>
              </a:r>
              <a:r>
                <a:rPr lang="ru-RU" sz="1448" dirty="0">
                  <a:solidFill>
                    <a:schemeClr val="bg1">
                      <a:lumMod val="50000"/>
                    </a:schemeClr>
                  </a:solidFill>
                  <a:latin typeface="Public Sans"/>
                </a:rPr>
                <a:t> и правильное питание»</a:t>
              </a:r>
              <a:endParaRPr lang="en-US" sz="1448" dirty="0">
                <a:solidFill>
                  <a:schemeClr val="bg1">
                    <a:lumMod val="50000"/>
                  </a:schemeClr>
                </a:solidFill>
                <a:latin typeface="Public Sans"/>
              </a:endParaRPr>
            </a:p>
          </p:txBody>
        </p:sp>
        <p:sp>
          <p:nvSpPr>
            <p:cNvPr id="26" name="TextBox 27">
              <a:extLst>
                <a:ext uri="{FF2B5EF4-FFF2-40B4-BE49-F238E27FC236}">
                  <a16:creationId xmlns:a16="http://schemas.microsoft.com/office/drawing/2014/main" id="{D804F461-90F6-46BD-923F-DC5A3602DDB7}"/>
                </a:ext>
              </a:extLst>
            </p:cNvPr>
            <p:cNvSpPr txBox="1"/>
            <p:nvPr/>
          </p:nvSpPr>
          <p:spPr>
            <a:xfrm>
              <a:off x="1327535" y="2548623"/>
              <a:ext cx="1806670" cy="3925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534"/>
                </a:lnSpc>
              </a:pPr>
              <a:endParaRPr lang="en-US" sz="1810" dirty="0">
                <a:solidFill>
                  <a:srgbClr val="FF9921"/>
                </a:solidFill>
                <a:latin typeface="Public Sans Bold"/>
              </a:endParaRPr>
            </a:p>
          </p:txBody>
        </p:sp>
        <p:sp>
          <p:nvSpPr>
            <p:cNvPr id="27" name="TextBox 28">
              <a:extLst>
                <a:ext uri="{FF2B5EF4-FFF2-40B4-BE49-F238E27FC236}">
                  <a16:creationId xmlns:a16="http://schemas.microsoft.com/office/drawing/2014/main" id="{E1D6077E-CF3C-4114-B787-8270A2D780A4}"/>
                </a:ext>
              </a:extLst>
            </p:cNvPr>
            <p:cNvSpPr txBox="1"/>
            <p:nvPr/>
          </p:nvSpPr>
          <p:spPr>
            <a:xfrm>
              <a:off x="1345931" y="2730069"/>
              <a:ext cx="2043919" cy="135282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>
              <a:lvl1pPr>
                <a:lnSpc>
                  <a:spcPts val="2027"/>
                </a:lnSpc>
                <a:defRPr sz="1448">
                  <a:solidFill>
                    <a:srgbClr val="545454"/>
                  </a:solidFill>
                  <a:latin typeface="Public Sans"/>
                </a:defRPr>
              </a:lvl1pPr>
            </a:lstStyle>
            <a:p>
              <a:r>
                <a:rPr lang="ru-RU" b="1" dirty="0"/>
                <a:t>Лекция «Ментальное здоровье в эпоху цифровизации»</a:t>
              </a:r>
              <a:endParaRPr lang="en-US" b="1" dirty="0"/>
            </a:p>
          </p:txBody>
        </p:sp>
        <p:sp>
          <p:nvSpPr>
            <p:cNvPr id="29" name="TextBox 30">
              <a:extLst>
                <a:ext uri="{FF2B5EF4-FFF2-40B4-BE49-F238E27FC236}">
                  <a16:creationId xmlns:a16="http://schemas.microsoft.com/office/drawing/2014/main" id="{1F612667-B9CE-43EC-8A0F-C41D6E3030A0}"/>
                </a:ext>
              </a:extLst>
            </p:cNvPr>
            <p:cNvSpPr txBox="1"/>
            <p:nvPr/>
          </p:nvSpPr>
          <p:spPr>
            <a:xfrm>
              <a:off x="4740072" y="2730069"/>
              <a:ext cx="2024430" cy="134372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027"/>
                </a:lnSpc>
              </a:pPr>
              <a:r>
                <a:rPr lang="ru-RU" sz="1448" dirty="0">
                  <a:solidFill>
                    <a:schemeClr val="bg1">
                      <a:lumMod val="50000"/>
                    </a:schemeClr>
                  </a:solidFill>
                  <a:latin typeface="Public Sans"/>
                </a:rPr>
                <a:t>Лекция «Возрастные особенности детей»</a:t>
              </a:r>
              <a:endParaRPr lang="en-US" sz="1448" dirty="0">
                <a:solidFill>
                  <a:schemeClr val="bg1">
                    <a:lumMod val="50000"/>
                  </a:schemeClr>
                </a:solidFill>
                <a:latin typeface="Public Sans"/>
              </a:endParaRPr>
            </a:p>
          </p:txBody>
        </p:sp>
        <p:sp>
          <p:nvSpPr>
            <p:cNvPr id="31" name="TextBox 32">
              <a:extLst>
                <a:ext uri="{FF2B5EF4-FFF2-40B4-BE49-F238E27FC236}">
                  <a16:creationId xmlns:a16="http://schemas.microsoft.com/office/drawing/2014/main" id="{A62602B1-68C4-4D53-A7A1-1B59AA8F8B31}"/>
                </a:ext>
              </a:extLst>
            </p:cNvPr>
            <p:cNvSpPr txBox="1"/>
            <p:nvPr/>
          </p:nvSpPr>
          <p:spPr>
            <a:xfrm>
              <a:off x="8335573" y="2732299"/>
              <a:ext cx="1717971" cy="134372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027"/>
                </a:lnSpc>
              </a:pPr>
              <a:r>
                <a:rPr lang="ru-RU" sz="1448" dirty="0">
                  <a:solidFill>
                    <a:schemeClr val="bg1">
                      <a:lumMod val="50000"/>
                    </a:schemeClr>
                  </a:solidFill>
                  <a:latin typeface="Public Sans"/>
                </a:rPr>
                <a:t>Лекция «Женское здоровье»</a:t>
              </a:r>
              <a:endParaRPr lang="en-US" sz="1448" dirty="0">
                <a:solidFill>
                  <a:schemeClr val="bg1">
                    <a:lumMod val="50000"/>
                  </a:schemeClr>
                </a:solidFill>
                <a:latin typeface="Public Sans"/>
              </a:endParaRPr>
            </a:p>
            <a:p>
              <a:pPr>
                <a:lnSpc>
                  <a:spcPts val="2027"/>
                </a:lnSpc>
              </a:pPr>
              <a:endParaRPr lang="en-US" sz="1448" dirty="0">
                <a:solidFill>
                  <a:srgbClr val="545454"/>
                </a:solidFill>
                <a:latin typeface="Public Sans"/>
              </a:endParaRPr>
            </a:p>
          </p:txBody>
        </p:sp>
        <p:sp>
          <p:nvSpPr>
            <p:cNvPr id="32" name="TextBox 33">
              <a:extLst>
                <a:ext uri="{FF2B5EF4-FFF2-40B4-BE49-F238E27FC236}">
                  <a16:creationId xmlns:a16="http://schemas.microsoft.com/office/drawing/2014/main" id="{7022A361-CFD0-4081-A9A7-A5D5A93F2BA8}"/>
                </a:ext>
              </a:extLst>
            </p:cNvPr>
            <p:cNvSpPr txBox="1"/>
            <p:nvPr/>
          </p:nvSpPr>
          <p:spPr>
            <a:xfrm>
              <a:off x="2227989" y="1302480"/>
              <a:ext cx="6236022" cy="35183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982"/>
                </a:lnSpc>
              </a:pPr>
              <a:endParaRPr lang="en-US" sz="1416" dirty="0">
                <a:solidFill>
                  <a:srgbClr val="191919"/>
                </a:solidFill>
                <a:latin typeface="Public Sans"/>
              </a:endParaRPr>
            </a:p>
          </p:txBody>
        </p:sp>
      </p:grp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59FB6F5C-CEC6-471B-BAF0-09A4367D48EA}"/>
              </a:ext>
            </a:extLst>
          </p:cNvPr>
          <p:cNvSpPr/>
          <p:nvPr/>
        </p:nvSpPr>
        <p:spPr>
          <a:xfrm>
            <a:off x="8433486" y="4448432"/>
            <a:ext cx="710514" cy="695068"/>
          </a:xfrm>
          <a:prstGeom prst="rect">
            <a:avLst/>
          </a:prstGeom>
          <a:solidFill>
            <a:srgbClr val="77AC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Text 0">
            <a:extLst>
              <a:ext uri="{FF2B5EF4-FFF2-40B4-BE49-F238E27FC236}">
                <a16:creationId xmlns:a16="http://schemas.microsoft.com/office/drawing/2014/main" id="{58780009-7240-4C19-AE03-966E95E84034}"/>
              </a:ext>
            </a:extLst>
          </p:cNvPr>
          <p:cNvSpPr txBox="1"/>
          <p:nvPr/>
        </p:nvSpPr>
        <p:spPr>
          <a:xfrm>
            <a:off x="8610300" y="4595825"/>
            <a:ext cx="377100" cy="44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sz="2400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8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326819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5300" y="1771000"/>
            <a:ext cx="4759500" cy="1896801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8610300" y="4595825"/>
            <a:ext cx="377100" cy="44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sz="2400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9</a:t>
            </a:r>
            <a:endParaRPr lang="en-US" sz="2400" dirty="0"/>
          </a:p>
        </p:txBody>
      </p:sp>
      <p:sp>
        <p:nvSpPr>
          <p:cNvPr id="6" name="Text 1"/>
          <p:cNvSpPr txBox="1"/>
          <p:nvPr/>
        </p:nvSpPr>
        <p:spPr>
          <a:xfrm>
            <a:off x="306750" y="311075"/>
            <a:ext cx="8530500" cy="65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ru-RU" sz="32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Перспективы</a:t>
            </a:r>
            <a:r>
              <a:rPr lang="en-US" sz="32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3200" dirty="0"/>
          </a:p>
        </p:txBody>
      </p:sp>
      <p:sp>
        <p:nvSpPr>
          <p:cNvPr id="7" name="Text 2"/>
          <p:cNvSpPr txBox="1"/>
          <p:nvPr/>
        </p:nvSpPr>
        <p:spPr>
          <a:xfrm>
            <a:off x="306750" y="1955350"/>
            <a:ext cx="3079350" cy="15244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16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Соблюдение</a:t>
            </a: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международного</a:t>
            </a: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календаря</a:t>
            </a:r>
            <a:r>
              <a:rPr lang="ru-RU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медицинских дат</a:t>
            </a: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позволяет планировать актуальные лекции и </a:t>
            </a:r>
            <a:r>
              <a:rPr lang="en-US" sz="16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учитывать</a:t>
            </a: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запросы</a:t>
            </a:r>
            <a:r>
              <a:rPr lang="ru-RU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сотрудников</a:t>
            </a:r>
            <a:endParaRPr lang="en-US" sz="1600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6AE65F41-BD1A-4238-854C-3C5747C1B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54121"/>
            <a:ext cx="669607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6C102789-11AA-4545-B934-D9171D91B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77" y="4564045"/>
            <a:ext cx="6760824" cy="577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21353"/>
            <a:ext cx="9144000" cy="4622147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 rotWithShape="1">
          <a:blip r:embed="rId4"/>
          <a:srcRect l="1085" t="24157" r="74458" b="13118"/>
          <a:stretch/>
        </p:blipFill>
        <p:spPr>
          <a:xfrm>
            <a:off x="99196" y="824233"/>
            <a:ext cx="2236402" cy="2899225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 rotWithShape="1">
          <a:blip r:embed="rId5"/>
          <a:srcRect l="6921" t="74988" r="81226" b="3764"/>
          <a:stretch/>
        </p:blipFill>
        <p:spPr>
          <a:xfrm>
            <a:off x="690299" y="3173697"/>
            <a:ext cx="955000" cy="982132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7824" y="3423968"/>
            <a:ext cx="439950" cy="451835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 rotWithShape="1">
          <a:blip r:embed="rId7"/>
          <a:srcRect l="25542" t="25706" r="50000" b="13118"/>
          <a:stretch/>
        </p:blipFill>
        <p:spPr>
          <a:xfrm>
            <a:off x="2335598" y="895795"/>
            <a:ext cx="2236402" cy="2827664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 rotWithShape="1">
          <a:blip r:embed="rId8"/>
          <a:srcRect l="31379" t="74988" r="56768" b="2243"/>
          <a:stretch/>
        </p:blipFill>
        <p:spPr>
          <a:xfrm>
            <a:off x="2926701" y="3173697"/>
            <a:ext cx="976916" cy="1052432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 rotWithShape="1">
          <a:blip r:embed="rId9"/>
          <a:srcRect l="50000" t="25706" r="26021" b="13118"/>
          <a:stretch/>
        </p:blipFill>
        <p:spPr>
          <a:xfrm>
            <a:off x="4572000" y="895795"/>
            <a:ext cx="2192596" cy="2827664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 rotWithShape="1">
          <a:blip r:embed="rId10"/>
          <a:srcRect l="55478" t="74988" r="32071"/>
          <a:stretch/>
        </p:blipFill>
        <p:spPr>
          <a:xfrm>
            <a:off x="5163103" y="3173696"/>
            <a:ext cx="998832" cy="1156108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85888" y="3511310"/>
            <a:ext cx="452106" cy="375056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 rotWithShape="1">
          <a:blip r:embed="rId12"/>
          <a:srcRect l="74697" t="24157" r="2350" b="13118"/>
          <a:stretch/>
        </p:blipFill>
        <p:spPr>
          <a:xfrm>
            <a:off x="6830318" y="824233"/>
            <a:ext cx="2098727" cy="2899225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 rotWithShape="1">
          <a:blip r:embed="rId13"/>
          <a:srcRect l="79519" t="72916" r="7731" b="2072"/>
          <a:stretch/>
        </p:blipFill>
        <p:spPr>
          <a:xfrm>
            <a:off x="7355699" y="3086709"/>
            <a:ext cx="1076086" cy="1156108"/>
          </a:xfrm>
          <a:prstGeom prst="rect">
            <a:avLst/>
          </a:prstGeom>
        </p:spPr>
      </p:pic>
      <p:pic>
        <p:nvPicPr>
          <p:cNvPr id="14" name="Image 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80157" y="3491549"/>
            <a:ext cx="521700" cy="416728"/>
          </a:xfrm>
          <a:prstGeom prst="rect">
            <a:avLst/>
          </a:prstGeom>
        </p:spPr>
      </p:pic>
      <p:sp>
        <p:nvSpPr>
          <p:cNvPr id="15" name="Text 0"/>
          <p:cNvSpPr txBox="1"/>
          <p:nvPr/>
        </p:nvSpPr>
        <p:spPr>
          <a:xfrm>
            <a:off x="8610300" y="4635364"/>
            <a:ext cx="377100" cy="39899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sz="2400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10</a:t>
            </a:r>
            <a:endParaRPr lang="en-US" sz="2400" dirty="0"/>
          </a:p>
        </p:txBody>
      </p:sp>
      <p:sp>
        <p:nvSpPr>
          <p:cNvPr id="17" name="Text 2"/>
          <p:cNvSpPr txBox="1"/>
          <p:nvPr/>
        </p:nvSpPr>
        <p:spPr>
          <a:xfrm>
            <a:off x="214955" y="1364475"/>
            <a:ext cx="1954800" cy="1885523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Оплата труда приглашённых врачей, с возможностью волонтёрской поддержки на начальном этапе проекта.
</a:t>
            </a:r>
            <a:r>
              <a:rPr lang="en-US" sz="14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Гонорары специалистам
</a:t>
            </a:r>
            <a:endParaRPr lang="en-US" sz="1400" dirty="0"/>
          </a:p>
        </p:txBody>
      </p:sp>
      <p:sp>
        <p:nvSpPr>
          <p:cNvPr id="18" name="Text 3"/>
          <p:cNvSpPr txBox="1"/>
          <p:nvPr/>
        </p:nvSpPr>
        <p:spPr>
          <a:xfrm>
            <a:off x="4651655" y="1380930"/>
            <a:ext cx="1954800" cy="1885523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Печать памяток и информационных листовок для сотрудников с проверенной медицинской информацией.
</a:t>
            </a:r>
            <a:r>
              <a:rPr lang="en-US" sz="14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Материалы </a:t>
            </a:r>
            <a:r>
              <a:rPr lang="en-US" sz="1400" b="1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14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b="1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разда</a:t>
            </a:r>
            <a:r>
              <a:rPr lang="ru-RU" sz="1400" b="1" dirty="0" err="1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чи</a:t>
            </a:r>
            <a:r>
              <a:rPr lang="en-US" sz="14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400" dirty="0"/>
          </a:p>
        </p:txBody>
      </p:sp>
      <p:sp>
        <p:nvSpPr>
          <p:cNvPr id="19" name="Text 4"/>
          <p:cNvSpPr txBox="1"/>
          <p:nvPr/>
        </p:nvSpPr>
        <p:spPr>
          <a:xfrm>
            <a:off x="2401320" y="1364474"/>
            <a:ext cx="1954800" cy="1885523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Организация неформального общения участников лекций для комфортного обмена мнениями и укрепления связей.
</a:t>
            </a:r>
            <a:r>
              <a:rPr lang="ru-RU" sz="14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Обеды для преподавателей</a:t>
            </a:r>
            <a:r>
              <a:rPr lang="en-US" sz="14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400" dirty="0"/>
          </a:p>
        </p:txBody>
      </p:sp>
      <p:sp>
        <p:nvSpPr>
          <p:cNvPr id="20" name="Text 5"/>
          <p:cNvSpPr txBox="1"/>
          <p:nvPr/>
        </p:nvSpPr>
        <p:spPr>
          <a:xfrm>
            <a:off x="6921195" y="1171732"/>
            <a:ext cx="1954800" cy="1885523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Обеспечение техники для проведения лекций в очном и гибридном форматах, включая проекторы и звук.
</a:t>
            </a:r>
            <a:r>
              <a:rPr lang="ru-RU" sz="1400" b="1" dirty="0">
                <a:solidFill>
                  <a:srgbClr val="434343"/>
                </a:solidFill>
                <a:latin typeface="Arial" pitchFamily="34" charset="0"/>
                <a:cs typeface="Arial" pitchFamily="34" charset="-120"/>
              </a:rPr>
              <a:t>Оборудование предприятия</a:t>
            </a:r>
            <a:r>
              <a:rPr lang="en-US" sz="1400" b="1" dirty="0">
                <a:solidFill>
                  <a:srgbClr val="434343"/>
                </a:solidFill>
                <a:latin typeface="Arial" pitchFamily="34" charset="0"/>
                <a:cs typeface="Arial" pitchFamily="34" charset="-120"/>
              </a:rPr>
              <a:t>
</a:t>
            </a:r>
          </a:p>
        </p:txBody>
      </p:sp>
      <p:sp>
        <p:nvSpPr>
          <p:cNvPr id="21" name="Левая фигурная скобка 20">
            <a:extLst>
              <a:ext uri="{FF2B5EF4-FFF2-40B4-BE49-F238E27FC236}">
                <a16:creationId xmlns:a16="http://schemas.microsoft.com/office/drawing/2014/main" id="{C9154540-16CA-4503-A71D-F0F06E0FB74A}"/>
              </a:ext>
            </a:extLst>
          </p:cNvPr>
          <p:cNvSpPr/>
          <p:nvPr/>
        </p:nvSpPr>
        <p:spPr>
          <a:xfrm rot="16200000">
            <a:off x="2155757" y="2996273"/>
            <a:ext cx="339764" cy="3006822"/>
          </a:xfrm>
          <a:prstGeom prst="leftBrace">
            <a:avLst>
              <a:gd name="adj1" fmla="val 8333"/>
              <a:gd name="adj2" fmla="val 51731"/>
            </a:avLst>
          </a:prstGeom>
          <a:ln w="19050">
            <a:solidFill>
              <a:srgbClr val="77ACB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75B3F0B-C38A-46FF-A774-1810E7A20EF2}"/>
              </a:ext>
            </a:extLst>
          </p:cNvPr>
          <p:cNvSpPr txBox="1"/>
          <p:nvPr/>
        </p:nvSpPr>
        <p:spPr>
          <a:xfrm>
            <a:off x="1008087" y="4746784"/>
            <a:ext cx="26550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rgbClr val="434343"/>
                </a:solidFill>
                <a:latin typeface="Arial" pitchFamily="34" charset="0"/>
                <a:cs typeface="Arial" pitchFamily="34" charset="-120"/>
              </a:rPr>
              <a:t>До 200 тыс. рублей за год</a:t>
            </a:r>
          </a:p>
        </p:txBody>
      </p:sp>
      <p:sp>
        <p:nvSpPr>
          <p:cNvPr id="24" name="Text 1">
            <a:extLst>
              <a:ext uri="{FF2B5EF4-FFF2-40B4-BE49-F238E27FC236}">
                <a16:creationId xmlns:a16="http://schemas.microsoft.com/office/drawing/2014/main" id="{43C5F4C4-DD53-4E42-957F-DAAF27F0A1CC}"/>
              </a:ext>
            </a:extLst>
          </p:cNvPr>
          <p:cNvSpPr txBox="1"/>
          <p:nvPr/>
        </p:nvSpPr>
        <p:spPr>
          <a:xfrm>
            <a:off x="306750" y="311075"/>
            <a:ext cx="8530500" cy="65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ru-RU" sz="32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Бюджет</a:t>
            </a:r>
            <a:r>
              <a:rPr lang="en-US" sz="32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3200" dirty="0"/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F3950557-149E-4FC4-A83D-47E18E063E8C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7248" b="33377" l="54095" r="87123">
                        <a14:foregroundMark x1="65194" y1="8116" x2="65194" y2="8116"/>
                        <a14:foregroundMark x1="79041" y1="7248" x2="70582" y2="9505"/>
                        <a14:foregroundMark x1="68427" y1="8290" x2="60614" y2="10069"/>
                        <a14:foregroundMark x1="71228" y1="10243" x2="79688" y2="11806"/>
                        <a14:foregroundMark x1="81250" y1="10590" x2="62069" y2="11936"/>
                        <a14:foregroundMark x1="62069" y1="11936" x2="62338" y2="10590"/>
                        <a14:foregroundMark x1="80119" y1="9896" x2="61476" y2="10069"/>
                        <a14:foregroundMark x1="79903" y1="9722" x2="59321" y2="10764"/>
                        <a14:foregroundMark x1="78394" y1="9158" x2="62123" y2="10243"/>
                        <a14:foregroundMark x1="79688" y1="12326" x2="67996" y2="15451"/>
                        <a14:foregroundMark x1="76886" y1="15625" x2="75593" y2="15625"/>
                        <a14:foregroundMark x1="65194" y1="16016" x2="65194" y2="16016"/>
                      </a14:backgroundRemoval>
                    </a14:imgEffect>
                  </a14:imgLayer>
                </a14:imgProps>
              </a:ext>
            </a:extLst>
          </a:blip>
          <a:srcRect l="50000" t="4204" r="8695" b="63341"/>
          <a:stretch/>
        </p:blipFill>
        <p:spPr>
          <a:xfrm>
            <a:off x="7432979" y="-29715"/>
            <a:ext cx="1062291" cy="103614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468327" y="3467121"/>
            <a:ext cx="377100" cy="451835"/>
          </a:xfrm>
          <a:prstGeom prst="rect">
            <a:avLst/>
          </a:prstGeom>
        </p:spPr>
      </p:pic>
      <p:sp>
        <p:nvSpPr>
          <p:cNvPr id="25" name="Левая фигурная скобка 24">
            <a:extLst>
              <a:ext uri="{FF2B5EF4-FFF2-40B4-BE49-F238E27FC236}">
                <a16:creationId xmlns:a16="http://schemas.microsoft.com/office/drawing/2014/main" id="{124104A1-AAD7-459A-9062-48190945E29E}"/>
              </a:ext>
            </a:extLst>
          </p:cNvPr>
          <p:cNvSpPr/>
          <p:nvPr/>
        </p:nvSpPr>
        <p:spPr>
          <a:xfrm rot="16200000">
            <a:off x="6546717" y="2998591"/>
            <a:ext cx="339764" cy="3006822"/>
          </a:xfrm>
          <a:prstGeom prst="leftBrace">
            <a:avLst>
              <a:gd name="adj1" fmla="val 8333"/>
              <a:gd name="adj2" fmla="val 51731"/>
            </a:avLst>
          </a:prstGeom>
          <a:ln w="19050">
            <a:solidFill>
              <a:srgbClr val="77ACB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96DA74D-C4C2-4017-B515-505A73AB0742}"/>
              </a:ext>
            </a:extLst>
          </p:cNvPr>
          <p:cNvSpPr txBox="1"/>
          <p:nvPr/>
        </p:nvSpPr>
        <p:spPr>
          <a:xfrm>
            <a:off x="5604506" y="4746784"/>
            <a:ext cx="22751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rgbClr val="434343"/>
                </a:solidFill>
                <a:latin typeface="Arial" pitchFamily="34" charset="0"/>
                <a:cs typeface="Arial" pitchFamily="34" charset="-120"/>
              </a:rPr>
              <a:t>Ресурсы предприятия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  <p:bldP spid="25" grpId="0" animBg="1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/>
          <p:cNvPicPr>
            <a:picLocks noChangeAspect="1"/>
          </p:cNvPicPr>
          <p:nvPr/>
        </p:nvPicPr>
        <p:blipFill rotWithShape="1">
          <a:blip r:embed="rId3"/>
          <a:srcRect t="26483" b="13130"/>
          <a:stretch/>
        </p:blipFill>
        <p:spPr>
          <a:xfrm>
            <a:off x="0" y="908222"/>
            <a:ext cx="9144000" cy="4235277"/>
          </a:xfrm>
          <a:prstGeom prst="rect">
            <a:avLst/>
          </a:prstGeom>
        </p:spPr>
      </p:pic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8610300" y="4595825"/>
            <a:ext cx="377100" cy="44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sz="2400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11</a:t>
            </a:r>
            <a:endParaRPr lang="en-US" sz="2400" dirty="0"/>
          </a:p>
        </p:txBody>
      </p:sp>
      <p:sp>
        <p:nvSpPr>
          <p:cNvPr id="6" name="Text 1"/>
          <p:cNvSpPr txBox="1"/>
          <p:nvPr/>
        </p:nvSpPr>
        <p:spPr>
          <a:xfrm>
            <a:off x="139443" y="472979"/>
            <a:ext cx="8530500" cy="65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ru-RU" sz="20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Рассылка сотрудникам</a:t>
            </a:r>
            <a:r>
              <a:rPr lang="en-US" sz="32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3200" dirty="0"/>
          </a:p>
        </p:txBody>
      </p:sp>
      <p:sp>
        <p:nvSpPr>
          <p:cNvPr id="7" name="Text 2"/>
          <p:cNvSpPr txBox="1"/>
          <p:nvPr/>
        </p:nvSpPr>
        <p:spPr>
          <a:xfrm>
            <a:off x="268350" y="733384"/>
            <a:ext cx="8530500" cy="35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6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3879D4E-8FF4-46C8-AEE0-3808571A8E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654" y="1233721"/>
            <a:ext cx="3658496" cy="350623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B242561-A705-4BB9-A396-8C4E632344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68189" y="1233722"/>
            <a:ext cx="3781686" cy="35018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/>
          <p:cNvPicPr>
            <a:picLocks noChangeAspect="1"/>
          </p:cNvPicPr>
          <p:nvPr/>
        </p:nvPicPr>
        <p:blipFill rotWithShape="1">
          <a:blip r:embed="rId3"/>
          <a:srcRect t="26483" b="13130"/>
          <a:stretch/>
        </p:blipFill>
        <p:spPr>
          <a:xfrm>
            <a:off x="0" y="908222"/>
            <a:ext cx="9144000" cy="4235277"/>
          </a:xfrm>
          <a:prstGeom prst="rect">
            <a:avLst/>
          </a:prstGeom>
        </p:spPr>
      </p:pic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8610300" y="4595825"/>
            <a:ext cx="377100" cy="44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sz="2400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12</a:t>
            </a:r>
            <a:endParaRPr lang="en-US" sz="2400" dirty="0"/>
          </a:p>
        </p:txBody>
      </p:sp>
      <p:sp>
        <p:nvSpPr>
          <p:cNvPr id="6" name="Text 1"/>
          <p:cNvSpPr txBox="1"/>
          <p:nvPr/>
        </p:nvSpPr>
        <p:spPr>
          <a:xfrm>
            <a:off x="306750" y="311075"/>
            <a:ext cx="8530500" cy="65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Алгоритм реализации медицинских лекториев</a:t>
            </a:r>
            <a:r>
              <a:rPr lang="en-US" sz="3200" b="1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3200" dirty="0"/>
          </a:p>
        </p:txBody>
      </p:sp>
      <p:sp>
        <p:nvSpPr>
          <p:cNvPr id="7" name="Text 2"/>
          <p:cNvSpPr txBox="1"/>
          <p:nvPr/>
        </p:nvSpPr>
        <p:spPr>
          <a:xfrm>
            <a:off x="268350" y="733384"/>
            <a:ext cx="8530500" cy="35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600" dirty="0">
                <a:solidFill>
                  <a:srgbClr val="4343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этапы от планирования до обратной связи
</a:t>
            </a:r>
            <a:endParaRPr lang="en-US" sz="1600" dirty="0"/>
          </a:p>
        </p:txBody>
      </p:sp>
      <p:graphicFrame>
        <p:nvGraphicFramePr>
          <p:cNvPr id="10" name="Схема 9">
            <a:extLst>
              <a:ext uri="{FF2B5EF4-FFF2-40B4-BE49-F238E27FC236}">
                <a16:creationId xmlns:a16="http://schemas.microsoft.com/office/drawing/2014/main" id="{55397E7A-3ED2-453D-8DCD-444B291A28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86021012"/>
              </p:ext>
            </p:extLst>
          </p:nvPr>
        </p:nvGraphicFramePr>
        <p:xfrm>
          <a:off x="-490151" y="1091284"/>
          <a:ext cx="648317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DF93649-A1E6-4D67-83FE-4F16A2A7780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50681" y="1688431"/>
            <a:ext cx="3703019" cy="298696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AA7D7D5-7B8F-4520-9529-E23A1B0D605E}"/>
              </a:ext>
            </a:extLst>
          </p:cNvPr>
          <p:cNvSpPr txBox="1"/>
          <p:nvPr/>
        </p:nvSpPr>
        <p:spPr>
          <a:xfrm>
            <a:off x="5278654" y="1384384"/>
            <a:ext cx="2647071" cy="3151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48" dirty="0">
                <a:solidFill>
                  <a:srgbClr val="545454"/>
                </a:solidFill>
              </a:rPr>
              <a:t>Обратная связь от сотрудников</a:t>
            </a:r>
          </a:p>
        </p:txBody>
      </p:sp>
    </p:spTree>
    <p:extLst>
      <p:ext uri="{BB962C8B-B14F-4D97-AF65-F5344CB8AC3E}">
        <p14:creationId xmlns:p14="http://schemas.microsoft.com/office/powerpoint/2010/main" val="38405395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Text 1"/>
          <p:cNvSpPr txBox="1"/>
          <p:nvPr/>
        </p:nvSpPr>
        <p:spPr>
          <a:xfrm>
            <a:off x="306750" y="311075"/>
            <a:ext cx="4200900" cy="1336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ru-RU" sz="3200" b="1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Уже в действии!</a:t>
            </a:r>
            <a:r>
              <a:rPr lang="en-US" sz="3200" b="1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3200" dirty="0"/>
          </a:p>
        </p:txBody>
      </p:sp>
      <p:sp>
        <p:nvSpPr>
          <p:cNvPr id="8" name="Text 2"/>
          <p:cNvSpPr txBox="1"/>
          <p:nvPr/>
        </p:nvSpPr>
        <p:spPr>
          <a:xfrm>
            <a:off x="8610300" y="4595825"/>
            <a:ext cx="377100" cy="44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4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240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31241D3-75B8-4C41-96C0-38F6999ED3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9625" y="0"/>
            <a:ext cx="3857625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 rotWithShape="1">
          <a:blip r:embed="rId5"/>
          <a:srcRect r="32186"/>
          <a:stretch/>
        </p:blipFill>
        <p:spPr>
          <a:xfrm>
            <a:off x="45389" y="0"/>
            <a:ext cx="6200952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359270" y="1706334"/>
            <a:ext cx="4200900" cy="1286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ru-RU" sz="1800" b="1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 запущен с лекции «Ментальное здоровье в </a:t>
            </a:r>
            <a:r>
              <a:rPr lang="ru-RU" b="1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эпоху</a:t>
            </a:r>
            <a:r>
              <a:rPr lang="ru-RU" sz="1800" b="1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цифровизации»</a:t>
            </a:r>
            <a:r>
              <a:rPr lang="en-US" sz="16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913456E-0082-4C68-B467-1B035BDF12CF}"/>
              </a:ext>
            </a:extLst>
          </p:cNvPr>
          <p:cNvSpPr txBox="1"/>
          <p:nvPr/>
        </p:nvSpPr>
        <p:spPr>
          <a:xfrm>
            <a:off x="246566" y="2793966"/>
            <a:ext cx="4426309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Охват: 50 человек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Собраны отзывы и пожелания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Приняты в работу практики по снижению стресса 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8381305-DE32-4073-8BE7-615BAB3A6279}"/>
              </a:ext>
            </a:extLst>
          </p:cNvPr>
          <p:cNvSpPr txBox="1"/>
          <p:nvPr/>
        </p:nvSpPr>
        <p:spPr>
          <a:xfrm>
            <a:off x="8534995" y="4595825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13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EF8123C-0BD2-4CBE-8C20-9D182E5BFB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3008" y="0"/>
            <a:ext cx="3856852" cy="5143500"/>
          </a:xfrm>
          <a:prstGeom prst="rect">
            <a:avLst/>
          </a:prstGeom>
        </p:spPr>
      </p:pic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Text 1"/>
          <p:cNvSpPr txBox="1"/>
          <p:nvPr/>
        </p:nvSpPr>
        <p:spPr>
          <a:xfrm>
            <a:off x="306750" y="311075"/>
            <a:ext cx="4200900" cy="1336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ru-RU" sz="3200" b="1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Уже в действии!</a:t>
            </a:r>
            <a:r>
              <a:rPr lang="en-US" sz="3200" b="1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3200" dirty="0"/>
          </a:p>
        </p:txBody>
      </p:sp>
      <p:sp>
        <p:nvSpPr>
          <p:cNvPr id="8" name="Text 2"/>
          <p:cNvSpPr txBox="1"/>
          <p:nvPr/>
        </p:nvSpPr>
        <p:spPr>
          <a:xfrm>
            <a:off x="8610300" y="4595825"/>
            <a:ext cx="377100" cy="44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sz="24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</a:t>
            </a:r>
            <a:endParaRPr lang="en-US" sz="2400" dirty="0"/>
          </a:p>
        </p:txBody>
      </p:sp>
      <p:pic>
        <p:nvPicPr>
          <p:cNvPr id="5" name="Image 3" descr="preencoded.png"/>
          <p:cNvPicPr>
            <a:picLocks noChangeAspect="1"/>
          </p:cNvPicPr>
          <p:nvPr/>
        </p:nvPicPr>
        <p:blipFill rotWithShape="1">
          <a:blip r:embed="rId6"/>
          <a:srcRect r="32186"/>
          <a:stretch/>
        </p:blipFill>
        <p:spPr>
          <a:xfrm>
            <a:off x="45389" y="0"/>
            <a:ext cx="6200952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359270" y="1694912"/>
            <a:ext cx="4200900" cy="73736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ru-RU" sz="1800" b="1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Проведена лекция от </a:t>
            </a:r>
            <a:r>
              <a:rPr lang="ru-RU" b="1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врача-</a:t>
            </a:r>
            <a:r>
              <a:rPr lang="ru-RU" sz="1800" b="1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трансфузиолога:</a:t>
            </a:r>
          </a:p>
          <a:p>
            <a:pPr marL="0" indent="0" algn="l">
              <a:lnSpc>
                <a:spcPct val="100000"/>
              </a:lnSpc>
              <a:buNone/>
            </a:pPr>
            <a:r>
              <a:rPr lang="ru-RU" sz="1800" b="1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«Быть донором − быть героем»</a:t>
            </a:r>
            <a:r>
              <a:rPr lang="en-US" sz="1600" dirty="0">
                <a:solidFill>
                  <a:srgbClr val="F1F1F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913456E-0082-4C68-B467-1B035BDF12CF}"/>
              </a:ext>
            </a:extLst>
          </p:cNvPr>
          <p:cNvSpPr txBox="1"/>
          <p:nvPr/>
        </p:nvSpPr>
        <p:spPr>
          <a:xfrm>
            <a:off x="246566" y="2793966"/>
            <a:ext cx="44263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 b="1">
                <a:solidFill>
                  <a:srgbClr val="F1F1F1"/>
                </a:solidFill>
                <a:latin typeface="Arial" pitchFamily="34" charset="0"/>
                <a:cs typeface="Arial" pitchFamily="34" charset="-120"/>
              </a:defRPr>
            </a:lvl1pPr>
          </a:lstStyle>
          <a:p>
            <a:r>
              <a:rPr lang="ru-RU" dirty="0"/>
              <a:t>Охват: </a:t>
            </a:r>
            <a:r>
              <a:rPr lang="en-US" dirty="0"/>
              <a:t>15</a:t>
            </a:r>
            <a:r>
              <a:rPr lang="ru-RU" dirty="0"/>
              <a:t> человек</a:t>
            </a:r>
          </a:p>
          <a:p>
            <a:r>
              <a:rPr lang="ru-RU" dirty="0"/>
              <a:t>Собраны отзывы и пожелания</a:t>
            </a:r>
          </a:p>
          <a:p>
            <a:r>
              <a:rPr lang="ru-RU" dirty="0"/>
              <a:t>Получены подробные ответы на интересующие вопросы от слушателей</a:t>
            </a:r>
          </a:p>
        </p:txBody>
      </p:sp>
    </p:spTree>
    <p:extLst>
      <p:ext uri="{BB962C8B-B14F-4D97-AF65-F5344CB8AC3E}">
        <p14:creationId xmlns:p14="http://schemas.microsoft.com/office/powerpoint/2010/main" val="4420655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2">
            <a:extLst>
              <a:ext uri="{FF2B5EF4-FFF2-40B4-BE49-F238E27FC236}">
                <a16:creationId xmlns:a16="http://schemas.microsoft.com/office/drawing/2014/main" id="{D8F8EA50-B27B-48C7-A811-0F15CD7980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6F4B225-E69E-42AE-BDE6-6A0E5627A473}"/>
              </a:ext>
            </a:extLst>
          </p:cNvPr>
          <p:cNvSpPr txBox="1"/>
          <p:nvPr/>
        </p:nvSpPr>
        <p:spPr>
          <a:xfrm>
            <a:off x="8581767" y="462142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12</a:t>
            </a:r>
          </a:p>
        </p:txBody>
      </p:sp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34BDE117-1571-49D0-BD74-5A97C2A2A6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37983"/>
            <a:ext cx="9144000" cy="51435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D72E54A-1CF6-4D1B-B89B-EB7E8E02DCB5}"/>
              </a:ext>
            </a:extLst>
          </p:cNvPr>
          <p:cNvSpPr txBox="1"/>
          <p:nvPr/>
        </p:nvSpPr>
        <p:spPr>
          <a:xfrm>
            <a:off x="86497" y="189526"/>
            <a:ext cx="45822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</a:rPr>
              <a:t>Контактная информация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76AA5F8-65FE-4827-B79D-BC86720D5BD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3573" r="50000" b="2683"/>
          <a:stretch/>
        </p:blipFill>
        <p:spPr>
          <a:xfrm>
            <a:off x="294632" y="3620188"/>
            <a:ext cx="1311277" cy="142411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97122A3-94C9-4D89-A712-7DB47747DCFD}"/>
              </a:ext>
            </a:extLst>
          </p:cNvPr>
          <p:cNvSpPr txBox="1"/>
          <p:nvPr/>
        </p:nvSpPr>
        <p:spPr>
          <a:xfrm>
            <a:off x="767087" y="2250582"/>
            <a:ext cx="2965492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rgbClr val="434343"/>
                </a:solidFill>
                <a:latin typeface="Arial" pitchFamily="34" charset="0"/>
                <a:cs typeface="Arial" pitchFamily="34" charset="-120"/>
              </a:rPr>
              <a:t>Захарикова Полина Олеговна</a:t>
            </a:r>
          </a:p>
          <a:p>
            <a:r>
              <a:rPr lang="ru-RU" sz="1400" dirty="0">
                <a:solidFill>
                  <a:srgbClr val="434343"/>
                </a:solidFill>
                <a:latin typeface="Arial" pitchFamily="34" charset="0"/>
                <a:cs typeface="Arial" pitchFamily="34" charset="-120"/>
              </a:rPr>
              <a:t>Гоголева Дарья Юрьевна</a:t>
            </a:r>
          </a:p>
          <a:p>
            <a:r>
              <a:rPr lang="ru-RU" sz="1400" dirty="0">
                <a:solidFill>
                  <a:srgbClr val="434343"/>
                </a:solidFill>
                <a:latin typeface="Arial" pitchFamily="34" charset="0"/>
                <a:cs typeface="Arial" pitchFamily="34" charset="-120"/>
              </a:rPr>
              <a:t>Кузнецова Елена Александровна</a:t>
            </a:r>
          </a:p>
          <a:p>
            <a:r>
              <a:rPr lang="ru-RU" sz="1400" dirty="0">
                <a:solidFill>
                  <a:srgbClr val="434343"/>
                </a:solidFill>
                <a:latin typeface="Arial" pitchFamily="34" charset="0"/>
                <a:cs typeface="Arial" pitchFamily="34" charset="-120"/>
              </a:rPr>
              <a:t>Пузенко Наталья Игоревна </a:t>
            </a:r>
          </a:p>
          <a:p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6A6CD53-2FAD-4640-8C58-E8C4D6914EC2}"/>
              </a:ext>
            </a:extLst>
          </p:cNvPr>
          <p:cNvSpPr txBox="1"/>
          <p:nvPr/>
        </p:nvSpPr>
        <p:spPr>
          <a:xfrm>
            <a:off x="794665" y="1509601"/>
            <a:ext cx="33692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rgbClr val="434343"/>
                </a:solidFill>
                <a:latin typeface="Arial" pitchFamily="34" charset="0"/>
                <a:cs typeface="Arial" pitchFamily="34" charset="-120"/>
              </a:rPr>
              <a:t>Для сотрудников Группы «ЛУКОЙЛ»:</a:t>
            </a:r>
          </a:p>
          <a:p>
            <a:r>
              <a:rPr lang="en-US" sz="1400" dirty="0" err="1">
                <a:solidFill>
                  <a:srgbClr val="434343"/>
                </a:solidFill>
                <a:latin typeface="Arial" pitchFamily="34" charset="0"/>
                <a:cs typeface="Arial" pitchFamily="34" charset="-120"/>
              </a:rPr>
              <a:t>LukTeam</a:t>
            </a:r>
            <a:r>
              <a:rPr lang="en-US" sz="1400" dirty="0">
                <a:solidFill>
                  <a:srgbClr val="434343"/>
                </a:solidFill>
                <a:latin typeface="Arial" pitchFamily="34" charset="0"/>
                <a:cs typeface="Arial" pitchFamily="34" charset="-120"/>
              </a:rPr>
              <a:t>, Skype</a:t>
            </a:r>
            <a:r>
              <a:rPr lang="ru-RU" sz="1400" dirty="0">
                <a:solidFill>
                  <a:srgbClr val="434343"/>
                </a:solidFill>
                <a:latin typeface="Arial" pitchFamily="34" charset="0"/>
                <a:cs typeface="Arial" pitchFamily="34" charset="-120"/>
              </a:rPr>
              <a:t>, корпоративная почта</a:t>
            </a:r>
          </a:p>
        </p:txBody>
      </p:sp>
      <p:sp>
        <p:nvSpPr>
          <p:cNvPr id="13" name="Правая фигурная скобка 12">
            <a:extLst>
              <a:ext uri="{FF2B5EF4-FFF2-40B4-BE49-F238E27FC236}">
                <a16:creationId xmlns:a16="http://schemas.microsoft.com/office/drawing/2014/main" id="{FB61F75F-8740-41E3-B84F-601C4F1B8CF7}"/>
              </a:ext>
            </a:extLst>
          </p:cNvPr>
          <p:cNvSpPr/>
          <p:nvPr/>
        </p:nvSpPr>
        <p:spPr>
          <a:xfrm>
            <a:off x="4033869" y="2218037"/>
            <a:ext cx="260104" cy="1136079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2199393-5C89-430A-B2E4-C0A2685F49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7974" y="2500657"/>
            <a:ext cx="1514008" cy="57083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6B496A3-6841-48D9-A532-E9CE21B66365}"/>
              </a:ext>
            </a:extLst>
          </p:cNvPr>
          <p:cNvSpPr txBox="1"/>
          <p:nvPr/>
        </p:nvSpPr>
        <p:spPr>
          <a:xfrm>
            <a:off x="5716883" y="2256552"/>
            <a:ext cx="2632452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400" dirty="0">
                <a:solidFill>
                  <a:srgbClr val="434343"/>
                </a:solidFill>
                <a:latin typeface="Arial" pitchFamily="34" charset="0"/>
                <a:cs typeface="Arial" pitchFamily="34" charset="-120"/>
              </a:rPr>
              <a:t>8-995-417-08-10</a:t>
            </a:r>
          </a:p>
          <a:p>
            <a:pPr algn="r"/>
            <a:r>
              <a:rPr lang="ru-RU" sz="1400" dirty="0">
                <a:solidFill>
                  <a:srgbClr val="434343"/>
                </a:solidFill>
                <a:latin typeface="Arial" pitchFamily="34" charset="0"/>
                <a:cs typeface="Arial" pitchFamily="34" charset="-120"/>
              </a:rPr>
              <a:t>Дарья</a:t>
            </a:r>
          </a:p>
          <a:p>
            <a:endParaRPr lang="ru-RU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B82069-3595-42C3-98CC-26935661DF11}"/>
              </a:ext>
            </a:extLst>
          </p:cNvPr>
          <p:cNvSpPr txBox="1"/>
          <p:nvPr/>
        </p:nvSpPr>
        <p:spPr>
          <a:xfrm>
            <a:off x="8534995" y="4543852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>
                <a:solidFill>
                  <a:srgbClr val="F1F1F1"/>
                </a:solidFill>
                <a:latin typeface="Arial" pitchFamily="34" charset="0"/>
                <a:cs typeface="Arial" pitchFamily="34" charset="-120"/>
              </a:rPr>
              <a:t>15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5960A26-FD7E-4694-BC55-3103A189B573}"/>
              </a:ext>
            </a:extLst>
          </p:cNvPr>
          <p:cNvSpPr txBox="1"/>
          <p:nvPr/>
        </p:nvSpPr>
        <p:spPr>
          <a:xfrm>
            <a:off x="6148091" y="1723802"/>
            <a:ext cx="22012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rgbClr val="434343"/>
                </a:solidFill>
                <a:latin typeface="Arial" pitchFamily="34" charset="0"/>
                <a:cs typeface="Arial" pitchFamily="34" charset="-120"/>
              </a:rPr>
              <a:t>Для внешних контактов:</a:t>
            </a:r>
          </a:p>
        </p:txBody>
      </p:sp>
    </p:spTree>
    <p:extLst>
      <p:ext uri="{BB962C8B-B14F-4D97-AF65-F5344CB8AC3E}">
        <p14:creationId xmlns:p14="http://schemas.microsoft.com/office/powerpoint/2010/main" val="8797214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3097</TotalTime>
  <Words>612</Words>
  <Application>Microsoft Office PowerPoint</Application>
  <PresentationFormat>Экран (16:9)</PresentationFormat>
  <Paragraphs>117</Paragraphs>
  <Slides>15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Public Sans</vt:lpstr>
      <vt:lpstr>Public Sans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Гоголева Дарья Юрьевна</cp:lastModifiedBy>
  <cp:revision>84</cp:revision>
  <dcterms:created xsi:type="dcterms:W3CDTF">2026-02-02T10:51:10Z</dcterms:created>
  <dcterms:modified xsi:type="dcterms:W3CDTF">2026-04-14T11:56:00Z</dcterms:modified>
</cp:coreProperties>
</file>